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5" r:id="rId2"/>
    <p:sldId id="318" r:id="rId3"/>
    <p:sldId id="319" r:id="rId4"/>
    <p:sldId id="321" r:id="rId5"/>
    <p:sldId id="323" r:id="rId6"/>
    <p:sldId id="346" r:id="rId7"/>
    <p:sldId id="326" r:id="rId8"/>
    <p:sldId id="325" r:id="rId9"/>
    <p:sldId id="327" r:id="rId10"/>
    <p:sldId id="354" r:id="rId11"/>
    <p:sldId id="328" r:id="rId12"/>
    <p:sldId id="329" r:id="rId13"/>
    <p:sldId id="330" r:id="rId14"/>
    <p:sldId id="331" r:id="rId15"/>
    <p:sldId id="332" r:id="rId16"/>
    <p:sldId id="333" r:id="rId17"/>
    <p:sldId id="357" r:id="rId18"/>
    <p:sldId id="358" r:id="rId19"/>
    <p:sldId id="334" r:id="rId20"/>
    <p:sldId id="337" r:id="rId21"/>
    <p:sldId id="359" r:id="rId22"/>
    <p:sldId id="336" r:id="rId23"/>
    <p:sldId id="338" r:id="rId24"/>
    <p:sldId id="360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16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95C"/>
    <a:srgbClr val="970035"/>
    <a:srgbClr val="FFFFFF"/>
    <a:srgbClr val="C60C30"/>
    <a:srgbClr val="EAEAEA"/>
    <a:srgbClr val="DBCEAC"/>
    <a:srgbClr val="3CB6CE"/>
    <a:srgbClr val="B6BF00"/>
    <a:srgbClr val="EC7A00"/>
    <a:srgbClr val="0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1" autoAdjust="0"/>
    <p:restoredTop sz="77449" autoAdjust="0"/>
  </p:normalViewPr>
  <p:slideViewPr>
    <p:cSldViewPr snapToGrid="0">
      <p:cViewPr varScale="1">
        <p:scale>
          <a:sx n="85" d="100"/>
          <a:sy n="85" d="100"/>
        </p:scale>
        <p:origin x="726" y="78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884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CDC88-9D08-4E29-97C0-112584E93892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</dgm:pt>
    <dgm:pt modelId="{384E139E-2485-4AA2-8272-F02D3B4669EC}">
      <dgm:prSet phldrT="[Text]"/>
      <dgm:spPr/>
      <dgm:t>
        <a:bodyPr/>
        <a:lstStyle/>
        <a:p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rPr>
            <a:t>Position</a:t>
          </a:r>
          <a:r>
            <a:rPr lang="en-US" dirty="0" smtClean="0">
              <a:latin typeface="Stone Sans"/>
            </a:rPr>
            <a:t>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rPr>
            <a:t>Descriptions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one Sans"/>
          </a:endParaRPr>
        </a:p>
      </dgm:t>
    </dgm:pt>
    <dgm:pt modelId="{3CAD898F-8C15-4D60-8C26-CF274BC8E192}" type="parTrans" cxnId="{51E91314-E161-4495-9B0C-9F219C40B193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2F2C93F1-1CCE-4F35-B239-5F6CDF320A66}" type="sibTrans" cxnId="{51E91314-E161-4495-9B0C-9F219C40B193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B8EE3B39-C542-4D02-8E1D-A9519EA2E943}">
      <dgm:prSet phldrT="[Text]"/>
      <dgm:spPr/>
      <dgm:t>
        <a:bodyPr/>
        <a:lstStyle/>
        <a:p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rPr>
            <a:t>Performance Expectations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one Sans"/>
          </a:endParaRPr>
        </a:p>
      </dgm:t>
    </dgm:pt>
    <dgm:pt modelId="{BD312BD3-59EF-4817-9846-AA5B695DF373}" type="parTrans" cxnId="{38DC2C1D-7CE5-411D-A1D1-A298E36F43D2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888B1A38-C4E5-4899-B58A-18F5E2A8609F}" type="sibTrans" cxnId="{38DC2C1D-7CE5-411D-A1D1-A298E36F43D2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28CD32C3-9FD7-40BD-A436-2847F6BA1293}">
      <dgm:prSet phldrT="[Text]"/>
      <dgm:spPr/>
      <dgm:t>
        <a:bodyPr/>
        <a:lstStyle/>
        <a:p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rPr>
            <a:t>Performance Reviews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one Sans"/>
          </a:endParaRPr>
        </a:p>
      </dgm:t>
    </dgm:pt>
    <dgm:pt modelId="{B7F72975-E55B-416F-A94E-DBF540F9872D}" type="parTrans" cxnId="{7846886B-BBBA-4103-BFA9-37D94791E81A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854D989B-A83D-4805-B74A-781ACBE1E41E}" type="sibTrans" cxnId="{7846886B-BBBA-4103-BFA9-37D94791E81A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07067447-974E-4CED-B8DE-ACA896E18D91}" type="pres">
      <dgm:prSet presAssocID="{6BBCDC88-9D08-4E29-97C0-112584E9389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71973A6-DE42-4F70-A9FF-7D7765A57ED9}" type="pres">
      <dgm:prSet presAssocID="{6BBCDC88-9D08-4E29-97C0-112584E93892}" presName="outerBox" presStyleCnt="0"/>
      <dgm:spPr/>
    </dgm:pt>
    <dgm:pt modelId="{4B2195E3-0FD8-4AC6-B72D-F5F7AAF41CA4}" type="pres">
      <dgm:prSet presAssocID="{6BBCDC88-9D08-4E29-97C0-112584E93892}" presName="outerBoxParent" presStyleLbl="node1" presStyleIdx="0" presStyleCnt="3" custLinFactNeighborX="682" custLinFactNeighborY="-489"/>
      <dgm:spPr/>
      <dgm:t>
        <a:bodyPr/>
        <a:lstStyle/>
        <a:p>
          <a:endParaRPr lang="en-US"/>
        </a:p>
      </dgm:t>
    </dgm:pt>
    <dgm:pt modelId="{F2E8A63E-6953-48ED-BB03-121684F98F04}" type="pres">
      <dgm:prSet presAssocID="{6BBCDC88-9D08-4E29-97C0-112584E93892}" presName="outerBoxChildren" presStyleCnt="0"/>
      <dgm:spPr/>
    </dgm:pt>
    <dgm:pt modelId="{C20A035B-0F94-4E21-BCF8-0F0580CC659E}" type="pres">
      <dgm:prSet presAssocID="{6BBCDC88-9D08-4E29-97C0-112584E93892}" presName="middleBox" presStyleCnt="0"/>
      <dgm:spPr/>
    </dgm:pt>
    <dgm:pt modelId="{CCA43998-16FC-442B-9D5F-0C16C5ACD3DF}" type="pres">
      <dgm:prSet presAssocID="{6BBCDC88-9D08-4E29-97C0-112584E93892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E9C7EA29-53B6-4952-B597-086650BF5F69}" type="pres">
      <dgm:prSet presAssocID="{6BBCDC88-9D08-4E29-97C0-112584E93892}" presName="middleBoxChildren" presStyleCnt="0"/>
      <dgm:spPr/>
    </dgm:pt>
    <dgm:pt modelId="{2FEE85D4-E1C8-4091-8ECC-D31C3262EF83}" type="pres">
      <dgm:prSet presAssocID="{6BBCDC88-9D08-4E29-97C0-112584E93892}" presName="centerBox" presStyleCnt="0"/>
      <dgm:spPr/>
    </dgm:pt>
    <dgm:pt modelId="{84937E9D-351F-469C-A015-DE6A9478D7FF}" type="pres">
      <dgm:prSet presAssocID="{6BBCDC88-9D08-4E29-97C0-112584E93892}" presName="centerBoxParent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2042650-8D3C-45AB-AEBD-E5E304A69C2F}" type="presOf" srcId="{384E139E-2485-4AA2-8272-F02D3B4669EC}" destId="{4B2195E3-0FD8-4AC6-B72D-F5F7AAF41CA4}" srcOrd="0" destOrd="0" presId="urn:microsoft.com/office/officeart/2005/8/layout/target2"/>
    <dgm:cxn modelId="{51E91314-E161-4495-9B0C-9F219C40B193}" srcId="{6BBCDC88-9D08-4E29-97C0-112584E93892}" destId="{384E139E-2485-4AA2-8272-F02D3B4669EC}" srcOrd="0" destOrd="0" parTransId="{3CAD898F-8C15-4D60-8C26-CF274BC8E192}" sibTransId="{2F2C93F1-1CCE-4F35-B239-5F6CDF320A66}"/>
    <dgm:cxn modelId="{74F1D5B9-AFC5-4930-9ABB-926EC6CC7866}" type="presOf" srcId="{28CD32C3-9FD7-40BD-A436-2847F6BA1293}" destId="{84937E9D-351F-469C-A015-DE6A9478D7FF}" srcOrd="0" destOrd="0" presId="urn:microsoft.com/office/officeart/2005/8/layout/target2"/>
    <dgm:cxn modelId="{7846886B-BBBA-4103-BFA9-37D94791E81A}" srcId="{6BBCDC88-9D08-4E29-97C0-112584E93892}" destId="{28CD32C3-9FD7-40BD-A436-2847F6BA1293}" srcOrd="2" destOrd="0" parTransId="{B7F72975-E55B-416F-A94E-DBF540F9872D}" sibTransId="{854D989B-A83D-4805-B74A-781ACBE1E41E}"/>
    <dgm:cxn modelId="{716F3143-6F6B-481E-82E9-62B2173E8ED5}" type="presOf" srcId="{6BBCDC88-9D08-4E29-97C0-112584E93892}" destId="{07067447-974E-4CED-B8DE-ACA896E18D91}" srcOrd="0" destOrd="0" presId="urn:microsoft.com/office/officeart/2005/8/layout/target2"/>
    <dgm:cxn modelId="{2F0E9EEA-0D36-4E52-8D24-D3542B58235C}" type="presOf" srcId="{B8EE3B39-C542-4D02-8E1D-A9519EA2E943}" destId="{CCA43998-16FC-442B-9D5F-0C16C5ACD3DF}" srcOrd="0" destOrd="0" presId="urn:microsoft.com/office/officeart/2005/8/layout/target2"/>
    <dgm:cxn modelId="{38DC2C1D-7CE5-411D-A1D1-A298E36F43D2}" srcId="{6BBCDC88-9D08-4E29-97C0-112584E93892}" destId="{B8EE3B39-C542-4D02-8E1D-A9519EA2E943}" srcOrd="1" destOrd="0" parTransId="{BD312BD3-59EF-4817-9846-AA5B695DF373}" sibTransId="{888B1A38-C4E5-4899-B58A-18F5E2A8609F}"/>
    <dgm:cxn modelId="{AC4CE5A1-6A19-4CB4-A77C-139132DDFBCA}" type="presParOf" srcId="{07067447-974E-4CED-B8DE-ACA896E18D91}" destId="{A71973A6-DE42-4F70-A9FF-7D7765A57ED9}" srcOrd="0" destOrd="0" presId="urn:microsoft.com/office/officeart/2005/8/layout/target2"/>
    <dgm:cxn modelId="{F1BA3072-89C0-4599-B0E9-6234C7CE8A21}" type="presParOf" srcId="{A71973A6-DE42-4F70-A9FF-7D7765A57ED9}" destId="{4B2195E3-0FD8-4AC6-B72D-F5F7AAF41CA4}" srcOrd="0" destOrd="0" presId="urn:microsoft.com/office/officeart/2005/8/layout/target2"/>
    <dgm:cxn modelId="{FE2A79DF-F2A6-421F-9062-979B5693ECAA}" type="presParOf" srcId="{A71973A6-DE42-4F70-A9FF-7D7765A57ED9}" destId="{F2E8A63E-6953-48ED-BB03-121684F98F04}" srcOrd="1" destOrd="0" presId="urn:microsoft.com/office/officeart/2005/8/layout/target2"/>
    <dgm:cxn modelId="{A477703A-DD86-417D-9261-560B455C602B}" type="presParOf" srcId="{07067447-974E-4CED-B8DE-ACA896E18D91}" destId="{C20A035B-0F94-4E21-BCF8-0F0580CC659E}" srcOrd="1" destOrd="0" presId="urn:microsoft.com/office/officeart/2005/8/layout/target2"/>
    <dgm:cxn modelId="{2FE75C4D-7CAF-4E5B-B6C3-C2613197BAAD}" type="presParOf" srcId="{C20A035B-0F94-4E21-BCF8-0F0580CC659E}" destId="{CCA43998-16FC-442B-9D5F-0C16C5ACD3DF}" srcOrd="0" destOrd="0" presId="urn:microsoft.com/office/officeart/2005/8/layout/target2"/>
    <dgm:cxn modelId="{6650A4A2-920E-4F7F-A948-B545BA5F7E76}" type="presParOf" srcId="{C20A035B-0F94-4E21-BCF8-0F0580CC659E}" destId="{E9C7EA29-53B6-4952-B597-086650BF5F69}" srcOrd="1" destOrd="0" presId="urn:microsoft.com/office/officeart/2005/8/layout/target2"/>
    <dgm:cxn modelId="{1DC3E6E5-380A-4AAC-B3D6-064F6C24A4E9}" type="presParOf" srcId="{07067447-974E-4CED-B8DE-ACA896E18D91}" destId="{2FEE85D4-E1C8-4091-8ECC-D31C3262EF83}" srcOrd="2" destOrd="0" presId="urn:microsoft.com/office/officeart/2005/8/layout/target2"/>
    <dgm:cxn modelId="{E2BC281A-8948-4FA4-951B-132AF11EF2C9}" type="presParOf" srcId="{2FEE85D4-E1C8-4091-8ECC-D31C3262EF83}" destId="{84937E9D-351F-469C-A015-DE6A9478D7FF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4F1C41-F5C1-46BE-97A3-85F506D3D75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274CCC-8E96-4906-A36D-2CBF4F80A611}">
      <dgm:prSet phldrT="[Text]" custT="1"/>
      <dgm:spPr/>
      <dgm:t>
        <a:bodyPr/>
        <a:lstStyle/>
        <a:p>
          <a:r>
            <a:rPr lang="en-US" sz="2100" dirty="0" smtClean="0"/>
            <a:t>Faculty</a:t>
          </a:r>
          <a:endParaRPr lang="en-US" sz="2100" dirty="0"/>
        </a:p>
      </dgm:t>
    </dgm:pt>
    <dgm:pt modelId="{19F9E0B7-76DF-475D-A9BE-9B674B3FCFBC}" type="parTrans" cxnId="{5A311985-AEFE-4E9C-BD8F-C6C8120082ED}">
      <dgm:prSet/>
      <dgm:spPr/>
      <dgm:t>
        <a:bodyPr/>
        <a:lstStyle/>
        <a:p>
          <a:endParaRPr lang="en-US"/>
        </a:p>
      </dgm:t>
    </dgm:pt>
    <dgm:pt modelId="{AAE45470-50E9-455F-8049-66A93F6B0076}" type="sibTrans" cxnId="{5A311985-AEFE-4E9C-BD8F-C6C8120082ED}">
      <dgm:prSet/>
      <dgm:spPr/>
      <dgm:t>
        <a:bodyPr/>
        <a:lstStyle/>
        <a:p>
          <a:endParaRPr lang="en-US"/>
        </a:p>
      </dgm:t>
    </dgm:pt>
    <dgm:pt modelId="{8628DF83-065B-4E72-9C75-E91D253346D5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Faculty Manual</a:t>
          </a:r>
          <a:endParaRPr lang="en-US" sz="1800" dirty="0"/>
        </a:p>
      </dgm:t>
    </dgm:pt>
    <dgm:pt modelId="{1F944D1E-36E3-49D8-8C7C-7F93E1FE8E3E}" type="parTrans" cxnId="{1E978C2C-8753-4B47-BAC2-B61003C3FE30}">
      <dgm:prSet/>
      <dgm:spPr/>
      <dgm:t>
        <a:bodyPr/>
        <a:lstStyle/>
        <a:p>
          <a:endParaRPr lang="en-US"/>
        </a:p>
      </dgm:t>
    </dgm:pt>
    <dgm:pt modelId="{21948575-40C3-44C3-B6CD-FC8D0F06919E}" type="sibTrans" cxnId="{1E978C2C-8753-4B47-BAC2-B61003C3FE30}">
      <dgm:prSet/>
      <dgm:spPr/>
      <dgm:t>
        <a:bodyPr/>
        <a:lstStyle/>
        <a:p>
          <a:endParaRPr lang="en-US"/>
        </a:p>
      </dgm:t>
    </dgm:pt>
    <dgm:pt modelId="{9A3461E0-94C3-4D73-A320-190EB403A13D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BPPM 60.55</a:t>
          </a:r>
          <a:endParaRPr lang="en-US" sz="1800" dirty="0"/>
        </a:p>
      </dgm:t>
    </dgm:pt>
    <dgm:pt modelId="{D2857CE2-557B-42F5-801E-BB6F920D1240}" type="parTrans" cxnId="{F95C96DE-6D00-4142-84F1-2B485BA374C7}">
      <dgm:prSet/>
      <dgm:spPr/>
      <dgm:t>
        <a:bodyPr/>
        <a:lstStyle/>
        <a:p>
          <a:endParaRPr lang="en-US"/>
        </a:p>
      </dgm:t>
    </dgm:pt>
    <dgm:pt modelId="{5DCAA418-BE6D-47DD-AA7D-F75BED2B8E8E}" type="sibTrans" cxnId="{F95C96DE-6D00-4142-84F1-2B485BA374C7}">
      <dgm:prSet/>
      <dgm:spPr/>
      <dgm:t>
        <a:bodyPr/>
        <a:lstStyle/>
        <a:p>
          <a:endParaRPr lang="en-US"/>
        </a:p>
      </dgm:t>
    </dgm:pt>
    <dgm:pt modelId="{F13C8A70-C556-4A41-B2A8-4B9929579152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Calendar Year</a:t>
          </a:r>
          <a:endParaRPr lang="en-US" sz="1800" dirty="0"/>
        </a:p>
      </dgm:t>
    </dgm:pt>
    <dgm:pt modelId="{AF9F49C8-44AB-45B5-9776-C9365BFB8985}" type="parTrans" cxnId="{FFB96425-7BD3-4573-BE87-C948A8057EA4}">
      <dgm:prSet/>
      <dgm:spPr/>
      <dgm:t>
        <a:bodyPr/>
        <a:lstStyle/>
        <a:p>
          <a:endParaRPr lang="en-US"/>
        </a:p>
      </dgm:t>
    </dgm:pt>
    <dgm:pt modelId="{009A399B-5295-4AD9-AFA4-9B7043B49180}" type="sibTrans" cxnId="{FFB96425-7BD3-4573-BE87-C948A8057EA4}">
      <dgm:prSet/>
      <dgm:spPr/>
      <dgm:t>
        <a:bodyPr/>
        <a:lstStyle/>
        <a:p>
          <a:endParaRPr lang="en-US"/>
        </a:p>
      </dgm:t>
    </dgm:pt>
    <dgm:pt modelId="{99C84AF8-1E62-4485-BEFA-73D9EEA4140F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May Use WORQS</a:t>
          </a:r>
          <a:endParaRPr lang="en-US" sz="1800" dirty="0"/>
        </a:p>
      </dgm:t>
    </dgm:pt>
    <dgm:pt modelId="{B62A6F03-6B1A-4125-96D0-B8F90751711B}" type="parTrans" cxnId="{1D0EE167-404E-4609-960D-DF049655CA43}">
      <dgm:prSet/>
      <dgm:spPr/>
      <dgm:t>
        <a:bodyPr/>
        <a:lstStyle/>
        <a:p>
          <a:endParaRPr lang="en-US"/>
        </a:p>
      </dgm:t>
    </dgm:pt>
    <dgm:pt modelId="{12D04C0C-1A85-40F5-B797-FBB405B51F7F}" type="sibTrans" cxnId="{1D0EE167-404E-4609-960D-DF049655CA43}">
      <dgm:prSet/>
      <dgm:spPr/>
      <dgm:t>
        <a:bodyPr/>
        <a:lstStyle/>
        <a:p>
          <a:endParaRPr lang="en-US"/>
        </a:p>
      </dgm:t>
    </dgm:pt>
    <dgm:pt modelId="{4F238981-108E-4543-A5EE-FFFB5905FA6D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Provosts Office </a:t>
          </a:r>
          <a:endParaRPr lang="en-US" sz="1800" dirty="0"/>
        </a:p>
      </dgm:t>
    </dgm:pt>
    <dgm:pt modelId="{8523EABF-3BB3-415A-AAD6-3F98CBB91B22}" type="parTrans" cxnId="{E52B138B-6497-42FA-AC8B-8CB5AC2D0C85}">
      <dgm:prSet/>
      <dgm:spPr/>
      <dgm:t>
        <a:bodyPr/>
        <a:lstStyle/>
        <a:p>
          <a:endParaRPr lang="en-US"/>
        </a:p>
      </dgm:t>
    </dgm:pt>
    <dgm:pt modelId="{163752F9-7F41-4D45-BBC3-F94F80037AA1}" type="sibTrans" cxnId="{E52B138B-6497-42FA-AC8B-8CB5AC2D0C85}">
      <dgm:prSet/>
      <dgm:spPr/>
      <dgm:t>
        <a:bodyPr/>
        <a:lstStyle/>
        <a:p>
          <a:endParaRPr lang="en-US"/>
        </a:p>
      </dgm:t>
    </dgm:pt>
    <dgm:pt modelId="{A1F7269E-871F-4922-9D83-F6122B7004F2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F5F4D24F-EC6A-424D-97D5-DC85940F767F}" type="parTrans" cxnId="{232E3382-E2F1-46DA-9D28-D0D7CF102AFD}">
      <dgm:prSet/>
      <dgm:spPr/>
      <dgm:t>
        <a:bodyPr/>
        <a:lstStyle/>
        <a:p>
          <a:endParaRPr lang="en-US"/>
        </a:p>
      </dgm:t>
    </dgm:pt>
    <dgm:pt modelId="{1FA6B6B0-28FB-45EA-BF10-A472E3F9FC7C}" type="sibTrans" cxnId="{232E3382-E2F1-46DA-9D28-D0D7CF102AFD}">
      <dgm:prSet/>
      <dgm:spPr/>
      <dgm:t>
        <a:bodyPr/>
        <a:lstStyle/>
        <a:p>
          <a:endParaRPr lang="en-US"/>
        </a:p>
      </dgm:t>
    </dgm:pt>
    <dgm:pt modelId="{04F1131F-4E98-4FEC-A5AC-E798ED839420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B78C436F-2493-4970-A884-59DB4A6EC6E7}" type="parTrans" cxnId="{C0A08CB2-4DD5-4937-81D0-FCC6429DE777}">
      <dgm:prSet/>
      <dgm:spPr/>
      <dgm:t>
        <a:bodyPr/>
        <a:lstStyle/>
        <a:p>
          <a:endParaRPr lang="en-US"/>
        </a:p>
      </dgm:t>
    </dgm:pt>
    <dgm:pt modelId="{EDC90913-8DC3-4710-A45B-2EAE1471BEA9}" type="sibTrans" cxnId="{C0A08CB2-4DD5-4937-81D0-FCC6429DE777}">
      <dgm:prSet/>
      <dgm:spPr/>
      <dgm:t>
        <a:bodyPr/>
        <a:lstStyle/>
        <a:p>
          <a:endParaRPr lang="en-US"/>
        </a:p>
      </dgm:t>
    </dgm:pt>
    <dgm:pt modelId="{20731CF5-4B4C-40F2-B9BD-6C899D158419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FE3BAB9D-4111-4BCD-8FF6-C3870C71F630}" type="parTrans" cxnId="{36C882DA-8F8F-44F3-9D65-E65381B6841E}">
      <dgm:prSet/>
      <dgm:spPr/>
      <dgm:t>
        <a:bodyPr/>
        <a:lstStyle/>
        <a:p>
          <a:endParaRPr lang="en-US"/>
        </a:p>
      </dgm:t>
    </dgm:pt>
    <dgm:pt modelId="{206AC02C-46A6-4E7D-8C8E-11A0D6369749}" type="sibTrans" cxnId="{36C882DA-8F8F-44F3-9D65-E65381B6841E}">
      <dgm:prSet/>
      <dgm:spPr/>
      <dgm:t>
        <a:bodyPr/>
        <a:lstStyle/>
        <a:p>
          <a:endParaRPr lang="en-US"/>
        </a:p>
      </dgm:t>
    </dgm:pt>
    <dgm:pt modelId="{4BA11973-95C3-4109-86D2-7E2E6EC25C2C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E43420AD-0C48-4F84-A630-8AE214A29110}" type="parTrans" cxnId="{6DF7FBCA-60E8-4955-8C7B-EDFF168471F8}">
      <dgm:prSet/>
      <dgm:spPr/>
      <dgm:t>
        <a:bodyPr/>
        <a:lstStyle/>
        <a:p>
          <a:endParaRPr lang="en-US"/>
        </a:p>
      </dgm:t>
    </dgm:pt>
    <dgm:pt modelId="{05BA33EF-915D-4E4D-A9CF-A0FB53692EEE}" type="sibTrans" cxnId="{6DF7FBCA-60E8-4955-8C7B-EDFF168471F8}">
      <dgm:prSet/>
      <dgm:spPr/>
      <dgm:t>
        <a:bodyPr/>
        <a:lstStyle/>
        <a:p>
          <a:endParaRPr lang="en-US"/>
        </a:p>
      </dgm:t>
    </dgm:pt>
    <dgm:pt modelId="{B10A3E03-C686-4C40-B244-F280477F6250}" type="pres">
      <dgm:prSet presAssocID="{844F1C41-F5C1-46BE-97A3-85F506D3D7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27290-ADA3-487E-B2DA-F8C9017B99FD}" type="pres">
      <dgm:prSet presAssocID="{BB274CCC-8E96-4906-A36D-2CBF4F80A611}" presName="composite" presStyleCnt="0"/>
      <dgm:spPr/>
    </dgm:pt>
    <dgm:pt modelId="{77671C6D-02D5-45DC-9BE0-6BCB45BC8F1A}" type="pres">
      <dgm:prSet presAssocID="{BB274CCC-8E96-4906-A36D-2CBF4F80A611}" presName="parTx" presStyleLbl="alignNode1" presStyleIdx="0" presStyleCnt="1" custScaleY="98864" custLinFactNeighborX="2941" custLinFactNeighborY="-72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CB7F3-E806-41F2-810B-C8B68663C855}" type="pres">
      <dgm:prSet presAssocID="{BB274CCC-8E96-4906-A36D-2CBF4F80A611}" presName="desTx" presStyleLbl="alignAccFollowNode1" presStyleIdx="0" presStyleCnt="1" custScaleY="97748" custLinFactNeighborX="2941" custLinFactNeighborY="-19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1A5B7-CCE7-4336-B4FC-D271343EBF5D}" type="presOf" srcId="{4F238981-108E-4543-A5EE-FFFB5905FA6D}" destId="{875CB7F3-E806-41F2-810B-C8B68663C855}" srcOrd="0" destOrd="8" presId="urn:microsoft.com/office/officeart/2005/8/layout/hList1"/>
    <dgm:cxn modelId="{C3461220-9DBF-47CE-A6AF-F5858B7C4B3B}" type="presOf" srcId="{4BA11973-95C3-4109-86D2-7E2E6EC25C2C}" destId="{875CB7F3-E806-41F2-810B-C8B68663C855}" srcOrd="0" destOrd="7" presId="urn:microsoft.com/office/officeart/2005/8/layout/hList1"/>
    <dgm:cxn modelId="{CF9B5713-0FFC-4016-94E8-551A65FA72CF}" type="presOf" srcId="{9A3461E0-94C3-4D73-A320-190EB403A13D}" destId="{875CB7F3-E806-41F2-810B-C8B68663C855}" srcOrd="0" destOrd="2" presId="urn:microsoft.com/office/officeart/2005/8/layout/hList1"/>
    <dgm:cxn modelId="{FE489AD9-0600-40FD-9603-F7F6C44A4315}" type="presOf" srcId="{844F1C41-F5C1-46BE-97A3-85F506D3D759}" destId="{B10A3E03-C686-4C40-B244-F280477F6250}" srcOrd="0" destOrd="0" presId="urn:microsoft.com/office/officeart/2005/8/layout/hList1"/>
    <dgm:cxn modelId="{817EE7BB-233F-413F-858B-E7B4549A9880}" type="presOf" srcId="{BB274CCC-8E96-4906-A36D-2CBF4F80A611}" destId="{77671C6D-02D5-45DC-9BE0-6BCB45BC8F1A}" srcOrd="0" destOrd="0" presId="urn:microsoft.com/office/officeart/2005/8/layout/hList1"/>
    <dgm:cxn modelId="{232E3382-E2F1-46DA-9D28-D0D7CF102AFD}" srcId="{BB274CCC-8E96-4906-A36D-2CBF4F80A611}" destId="{A1F7269E-871F-4922-9D83-F6122B7004F2}" srcOrd="1" destOrd="0" parTransId="{F5F4D24F-EC6A-424D-97D5-DC85940F767F}" sibTransId="{1FA6B6B0-28FB-45EA-BF10-A472E3F9FC7C}"/>
    <dgm:cxn modelId="{F95C96DE-6D00-4142-84F1-2B485BA374C7}" srcId="{BB274CCC-8E96-4906-A36D-2CBF4F80A611}" destId="{9A3461E0-94C3-4D73-A320-190EB403A13D}" srcOrd="2" destOrd="0" parTransId="{D2857CE2-557B-42F5-801E-BB6F920D1240}" sibTransId="{5DCAA418-BE6D-47DD-AA7D-F75BED2B8E8E}"/>
    <dgm:cxn modelId="{C417E13B-7F2C-4166-9DDB-86C73BBC1620}" type="presOf" srcId="{04F1131F-4E98-4FEC-A5AC-E798ED839420}" destId="{875CB7F3-E806-41F2-810B-C8B68663C855}" srcOrd="0" destOrd="3" presId="urn:microsoft.com/office/officeart/2005/8/layout/hList1"/>
    <dgm:cxn modelId="{36C882DA-8F8F-44F3-9D65-E65381B6841E}" srcId="{BB274CCC-8E96-4906-A36D-2CBF4F80A611}" destId="{20731CF5-4B4C-40F2-B9BD-6C899D158419}" srcOrd="5" destOrd="0" parTransId="{FE3BAB9D-4111-4BCD-8FF6-C3870C71F630}" sibTransId="{206AC02C-46A6-4E7D-8C8E-11A0D6369749}"/>
    <dgm:cxn modelId="{C2F9228B-DBBF-4657-A7E7-33418E48540C}" type="presOf" srcId="{A1F7269E-871F-4922-9D83-F6122B7004F2}" destId="{875CB7F3-E806-41F2-810B-C8B68663C855}" srcOrd="0" destOrd="1" presId="urn:microsoft.com/office/officeart/2005/8/layout/hList1"/>
    <dgm:cxn modelId="{6DF7FBCA-60E8-4955-8C7B-EDFF168471F8}" srcId="{BB274CCC-8E96-4906-A36D-2CBF4F80A611}" destId="{4BA11973-95C3-4109-86D2-7E2E6EC25C2C}" srcOrd="7" destOrd="0" parTransId="{E43420AD-0C48-4F84-A630-8AE214A29110}" sibTransId="{05BA33EF-915D-4E4D-A9CF-A0FB53692EEE}"/>
    <dgm:cxn modelId="{E52B138B-6497-42FA-AC8B-8CB5AC2D0C85}" srcId="{BB274CCC-8E96-4906-A36D-2CBF4F80A611}" destId="{4F238981-108E-4543-A5EE-FFFB5905FA6D}" srcOrd="8" destOrd="0" parTransId="{8523EABF-3BB3-415A-AAD6-3F98CBB91B22}" sibTransId="{163752F9-7F41-4D45-BBC3-F94F80037AA1}"/>
    <dgm:cxn modelId="{5A311985-AEFE-4E9C-BD8F-C6C8120082ED}" srcId="{844F1C41-F5C1-46BE-97A3-85F506D3D759}" destId="{BB274CCC-8E96-4906-A36D-2CBF4F80A611}" srcOrd="0" destOrd="0" parTransId="{19F9E0B7-76DF-475D-A9BE-9B674B3FCFBC}" sibTransId="{AAE45470-50E9-455F-8049-66A93F6B0076}"/>
    <dgm:cxn modelId="{14508994-DACC-4ECF-B7FF-46B98D04763B}" type="presOf" srcId="{99C84AF8-1E62-4485-BEFA-73D9EEA4140F}" destId="{875CB7F3-E806-41F2-810B-C8B68663C855}" srcOrd="0" destOrd="6" presId="urn:microsoft.com/office/officeart/2005/8/layout/hList1"/>
    <dgm:cxn modelId="{C0A08CB2-4DD5-4937-81D0-FCC6429DE777}" srcId="{BB274CCC-8E96-4906-A36D-2CBF4F80A611}" destId="{04F1131F-4E98-4FEC-A5AC-E798ED839420}" srcOrd="3" destOrd="0" parTransId="{B78C436F-2493-4970-A884-59DB4A6EC6E7}" sibTransId="{EDC90913-8DC3-4710-A45B-2EAE1471BEA9}"/>
    <dgm:cxn modelId="{77EC2825-7B02-4C7D-8C01-3ECFFE041E0E}" type="presOf" srcId="{8628DF83-065B-4E72-9C75-E91D253346D5}" destId="{875CB7F3-E806-41F2-810B-C8B68663C855}" srcOrd="0" destOrd="0" presId="urn:microsoft.com/office/officeart/2005/8/layout/hList1"/>
    <dgm:cxn modelId="{1D0EE167-404E-4609-960D-DF049655CA43}" srcId="{BB274CCC-8E96-4906-A36D-2CBF4F80A611}" destId="{99C84AF8-1E62-4485-BEFA-73D9EEA4140F}" srcOrd="6" destOrd="0" parTransId="{B62A6F03-6B1A-4125-96D0-B8F90751711B}" sibTransId="{12D04C0C-1A85-40F5-B797-FBB405B51F7F}"/>
    <dgm:cxn modelId="{7B748CED-693C-4416-872B-690205C79F2C}" type="presOf" srcId="{F13C8A70-C556-4A41-B2A8-4B9929579152}" destId="{875CB7F3-E806-41F2-810B-C8B68663C855}" srcOrd="0" destOrd="4" presId="urn:microsoft.com/office/officeart/2005/8/layout/hList1"/>
    <dgm:cxn modelId="{FEE6778F-86CE-4AC3-BE75-A18FF7F0639F}" type="presOf" srcId="{20731CF5-4B4C-40F2-B9BD-6C899D158419}" destId="{875CB7F3-E806-41F2-810B-C8B68663C855}" srcOrd="0" destOrd="5" presId="urn:microsoft.com/office/officeart/2005/8/layout/hList1"/>
    <dgm:cxn modelId="{FFB96425-7BD3-4573-BE87-C948A8057EA4}" srcId="{BB274CCC-8E96-4906-A36D-2CBF4F80A611}" destId="{F13C8A70-C556-4A41-B2A8-4B9929579152}" srcOrd="4" destOrd="0" parTransId="{AF9F49C8-44AB-45B5-9776-C9365BFB8985}" sibTransId="{009A399B-5295-4AD9-AFA4-9B7043B49180}"/>
    <dgm:cxn modelId="{1E978C2C-8753-4B47-BAC2-B61003C3FE30}" srcId="{BB274CCC-8E96-4906-A36D-2CBF4F80A611}" destId="{8628DF83-065B-4E72-9C75-E91D253346D5}" srcOrd="0" destOrd="0" parTransId="{1F944D1E-36E3-49D8-8C7C-7F93E1FE8E3E}" sibTransId="{21948575-40C3-44C3-B6CD-FC8D0F06919E}"/>
    <dgm:cxn modelId="{53E3957C-773F-435C-853D-063694949A90}" type="presParOf" srcId="{B10A3E03-C686-4C40-B244-F280477F6250}" destId="{2E027290-ADA3-487E-B2DA-F8C9017B99FD}" srcOrd="0" destOrd="0" presId="urn:microsoft.com/office/officeart/2005/8/layout/hList1"/>
    <dgm:cxn modelId="{46D637D7-CC5D-40EA-9293-4B074D2144AD}" type="presParOf" srcId="{2E027290-ADA3-487E-B2DA-F8C9017B99FD}" destId="{77671C6D-02D5-45DC-9BE0-6BCB45BC8F1A}" srcOrd="0" destOrd="0" presId="urn:microsoft.com/office/officeart/2005/8/layout/hList1"/>
    <dgm:cxn modelId="{D43FBFB0-4207-48A8-9DBF-E1D098759A28}" type="presParOf" srcId="{2E027290-ADA3-487E-B2DA-F8C9017B99FD}" destId="{875CB7F3-E806-41F2-810B-C8B68663C8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1A839E-CEE7-4CB6-B7B1-B092782E411D}" type="doc">
      <dgm:prSet loTypeId="urn:microsoft.com/office/officeart/2005/8/layout/process4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F025621-7F45-4304-BCC7-949AF39E34A8}">
      <dgm:prSet phldrT="[Text]" custT="1"/>
      <dgm:spPr>
        <a:solidFill>
          <a:srgbClr val="970035"/>
        </a:solidFill>
      </dgm:spPr>
      <dgm:t>
        <a:bodyPr/>
        <a:lstStyle/>
        <a:p>
          <a:r>
            <a:rPr lang="en-US" sz="2000" b="1" dirty="0" smtClean="0"/>
            <a:t>Purpose of Review Meeting</a:t>
          </a:r>
          <a:endParaRPr lang="en-US" sz="2000" b="1" dirty="0"/>
        </a:p>
      </dgm:t>
    </dgm:pt>
    <dgm:pt modelId="{A191DC9D-6F4F-4DC1-9937-E8AC0E1DE7AC}" type="parTrans" cxnId="{2EEA8CA4-1B1F-4EFC-B536-EC588C7F2934}">
      <dgm:prSet/>
      <dgm:spPr/>
      <dgm:t>
        <a:bodyPr/>
        <a:lstStyle/>
        <a:p>
          <a:endParaRPr lang="en-US"/>
        </a:p>
      </dgm:t>
    </dgm:pt>
    <dgm:pt modelId="{2F5AFEDB-E797-4FAA-A623-89619F143596}" type="sibTrans" cxnId="{2EEA8CA4-1B1F-4EFC-B536-EC588C7F2934}">
      <dgm:prSet/>
      <dgm:spPr/>
      <dgm:t>
        <a:bodyPr/>
        <a:lstStyle/>
        <a:p>
          <a:endParaRPr lang="en-US"/>
        </a:p>
      </dgm:t>
    </dgm:pt>
    <dgm:pt modelId="{68F02BD7-45C2-46B9-86D1-AD7CA490EC82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Discuss review period</a:t>
          </a:r>
          <a:endParaRPr lang="en-US" b="1" dirty="0"/>
        </a:p>
      </dgm:t>
    </dgm:pt>
    <dgm:pt modelId="{724DF9AF-DEA2-4624-8623-E00EF35F7504}" type="parTrans" cxnId="{14E5F238-6256-4369-A781-6DC03009BDFC}">
      <dgm:prSet/>
      <dgm:spPr/>
      <dgm:t>
        <a:bodyPr/>
        <a:lstStyle/>
        <a:p>
          <a:endParaRPr lang="en-US"/>
        </a:p>
      </dgm:t>
    </dgm:pt>
    <dgm:pt modelId="{D2B15513-B0EA-40CF-BEF0-054D3BEB49A3}" type="sibTrans" cxnId="{14E5F238-6256-4369-A781-6DC03009BDFC}">
      <dgm:prSet/>
      <dgm:spPr/>
      <dgm:t>
        <a:bodyPr/>
        <a:lstStyle/>
        <a:p>
          <a:endParaRPr lang="en-US"/>
        </a:p>
      </dgm:t>
    </dgm:pt>
    <dgm:pt modelId="{AD755C38-D8BB-4289-9569-D7EF7E694CC5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Future planning</a:t>
          </a:r>
          <a:endParaRPr lang="en-US" b="1" dirty="0"/>
        </a:p>
      </dgm:t>
    </dgm:pt>
    <dgm:pt modelId="{CFAA9CF9-9DEC-4D9D-8BD3-3DD2FDD62313}" type="parTrans" cxnId="{28C02009-65DE-4A07-A66B-9CB7D34BD0EA}">
      <dgm:prSet/>
      <dgm:spPr/>
      <dgm:t>
        <a:bodyPr/>
        <a:lstStyle/>
        <a:p>
          <a:endParaRPr lang="en-US"/>
        </a:p>
      </dgm:t>
    </dgm:pt>
    <dgm:pt modelId="{4826342A-2A4F-4693-A3CF-3F13BD00E08B}" type="sibTrans" cxnId="{28C02009-65DE-4A07-A66B-9CB7D34BD0EA}">
      <dgm:prSet/>
      <dgm:spPr/>
      <dgm:t>
        <a:bodyPr/>
        <a:lstStyle/>
        <a:p>
          <a:endParaRPr lang="en-US"/>
        </a:p>
      </dgm:t>
    </dgm:pt>
    <dgm:pt modelId="{DD7211FA-1864-4FA0-AB12-8618F2CCB4A6}">
      <dgm:prSet phldrT="[Text]" custT="1"/>
      <dgm:spPr>
        <a:solidFill>
          <a:srgbClr val="970035"/>
        </a:solidFill>
      </dgm:spPr>
      <dgm:t>
        <a:bodyPr/>
        <a:lstStyle/>
        <a:p>
          <a:r>
            <a:rPr lang="en-US" sz="2000" b="1" dirty="0" smtClean="0"/>
            <a:t>Planning for the Meeting</a:t>
          </a:r>
          <a:endParaRPr lang="en-US" sz="2000" b="1" dirty="0"/>
        </a:p>
      </dgm:t>
    </dgm:pt>
    <dgm:pt modelId="{C04E76FB-FD32-4CE3-8FE3-F1906938A21C}" type="parTrans" cxnId="{BE3859F9-8CA5-47A8-8F51-9C7B8AB3EF90}">
      <dgm:prSet/>
      <dgm:spPr/>
      <dgm:t>
        <a:bodyPr/>
        <a:lstStyle/>
        <a:p>
          <a:endParaRPr lang="en-US"/>
        </a:p>
      </dgm:t>
    </dgm:pt>
    <dgm:pt modelId="{33AD4B34-7ED1-41E5-897F-33FE97CABDC9}" type="sibTrans" cxnId="{BE3859F9-8CA5-47A8-8F51-9C7B8AB3EF90}">
      <dgm:prSet/>
      <dgm:spPr/>
      <dgm:t>
        <a:bodyPr/>
        <a:lstStyle/>
        <a:p>
          <a:endParaRPr lang="en-US"/>
        </a:p>
      </dgm:t>
    </dgm:pt>
    <dgm:pt modelId="{48822F0F-08F9-4D1C-BF10-F19D4223805F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Coordinate in advance</a:t>
          </a:r>
          <a:endParaRPr lang="en-US" b="1" dirty="0"/>
        </a:p>
      </dgm:t>
    </dgm:pt>
    <dgm:pt modelId="{8B8DDABB-BEA9-4541-873F-728D54C5D6BA}" type="parTrans" cxnId="{13800B20-7307-4BFB-86F4-9B9AC552E0DE}">
      <dgm:prSet/>
      <dgm:spPr/>
      <dgm:t>
        <a:bodyPr/>
        <a:lstStyle/>
        <a:p>
          <a:endParaRPr lang="en-US"/>
        </a:p>
      </dgm:t>
    </dgm:pt>
    <dgm:pt modelId="{F05BE783-A368-46CF-9538-E4C561A7F5E3}" type="sibTrans" cxnId="{13800B20-7307-4BFB-86F4-9B9AC552E0DE}">
      <dgm:prSet/>
      <dgm:spPr/>
      <dgm:t>
        <a:bodyPr/>
        <a:lstStyle/>
        <a:p>
          <a:endParaRPr lang="en-US"/>
        </a:p>
      </dgm:t>
    </dgm:pt>
    <dgm:pt modelId="{C26E0AE5-245A-4935-95C3-13AC24BD937B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Schedule appropriate </a:t>
          </a:r>
        </a:p>
        <a:p>
          <a:r>
            <a:rPr lang="en-US" b="1" dirty="0" smtClean="0"/>
            <a:t>amount of time</a:t>
          </a:r>
          <a:endParaRPr lang="en-US" b="1" dirty="0"/>
        </a:p>
      </dgm:t>
    </dgm:pt>
    <dgm:pt modelId="{3F818347-62D8-401F-8836-2B9C4D429B9B}" type="parTrans" cxnId="{953876FB-DC5B-4D3E-A9DE-923E0574F246}">
      <dgm:prSet/>
      <dgm:spPr/>
      <dgm:t>
        <a:bodyPr/>
        <a:lstStyle/>
        <a:p>
          <a:endParaRPr lang="en-US"/>
        </a:p>
      </dgm:t>
    </dgm:pt>
    <dgm:pt modelId="{311571D7-59C4-4247-96E6-52EE12D6E7BC}" type="sibTrans" cxnId="{953876FB-DC5B-4D3E-A9DE-923E0574F246}">
      <dgm:prSet/>
      <dgm:spPr/>
      <dgm:t>
        <a:bodyPr/>
        <a:lstStyle/>
        <a:p>
          <a:endParaRPr lang="en-US"/>
        </a:p>
      </dgm:t>
    </dgm:pt>
    <dgm:pt modelId="{10EF7659-0110-4592-A284-158A8488D978}">
      <dgm:prSet phldrT="[Text]" custT="1"/>
      <dgm:spPr>
        <a:solidFill>
          <a:srgbClr val="970035"/>
        </a:solidFill>
      </dgm:spPr>
      <dgm:t>
        <a:bodyPr/>
        <a:lstStyle/>
        <a:p>
          <a:r>
            <a:rPr lang="en-US" sz="2000" b="1" dirty="0" smtClean="0"/>
            <a:t>During the Meeting</a:t>
          </a:r>
        </a:p>
      </dgm:t>
    </dgm:pt>
    <dgm:pt modelId="{CA4594AD-87E0-45D7-94B7-9630BEDACD9A}" type="parTrans" cxnId="{30B2206D-DA95-4365-9012-B8E913DB40AD}">
      <dgm:prSet/>
      <dgm:spPr/>
      <dgm:t>
        <a:bodyPr/>
        <a:lstStyle/>
        <a:p>
          <a:endParaRPr lang="en-US"/>
        </a:p>
      </dgm:t>
    </dgm:pt>
    <dgm:pt modelId="{9253331F-F263-4FC1-8440-797031727D9B}" type="sibTrans" cxnId="{30B2206D-DA95-4365-9012-B8E913DB40AD}">
      <dgm:prSet/>
      <dgm:spPr/>
      <dgm:t>
        <a:bodyPr/>
        <a:lstStyle/>
        <a:p>
          <a:endParaRPr lang="en-US"/>
        </a:p>
      </dgm:t>
    </dgm:pt>
    <dgm:pt modelId="{27AB2A9C-9D80-48ED-B781-BDEF155B3562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Greet employee / </a:t>
          </a:r>
        </a:p>
        <a:p>
          <a:r>
            <a:rPr lang="en-US" b="1" dirty="0" smtClean="0"/>
            <a:t>put at ease</a:t>
          </a:r>
          <a:endParaRPr lang="en-US" b="1" dirty="0"/>
        </a:p>
      </dgm:t>
    </dgm:pt>
    <dgm:pt modelId="{BDEC9EFD-E6A1-4DEA-A555-D2EA92A50A32}" type="parTrans" cxnId="{1BCF4B0E-39DF-41BD-A39F-521F1DCCA315}">
      <dgm:prSet/>
      <dgm:spPr/>
      <dgm:t>
        <a:bodyPr/>
        <a:lstStyle/>
        <a:p>
          <a:endParaRPr lang="en-US"/>
        </a:p>
      </dgm:t>
    </dgm:pt>
    <dgm:pt modelId="{BA3CC3D3-E5CE-4466-A1D1-2FD4CECDA811}" type="sibTrans" cxnId="{1BCF4B0E-39DF-41BD-A39F-521F1DCCA315}">
      <dgm:prSet/>
      <dgm:spPr/>
      <dgm:t>
        <a:bodyPr/>
        <a:lstStyle/>
        <a:p>
          <a:endParaRPr lang="en-US"/>
        </a:p>
      </dgm:t>
    </dgm:pt>
    <dgm:pt modelId="{295DF453-AB9F-4317-9BD7-F07F39CA9B27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Start on a positive note</a:t>
          </a:r>
          <a:endParaRPr lang="en-US" b="1" dirty="0"/>
        </a:p>
      </dgm:t>
    </dgm:pt>
    <dgm:pt modelId="{14676693-7553-4E3B-93BA-CF851085FE12}" type="parTrans" cxnId="{96FF7584-6284-43FE-89FA-257412ED86DE}">
      <dgm:prSet/>
      <dgm:spPr/>
      <dgm:t>
        <a:bodyPr/>
        <a:lstStyle/>
        <a:p>
          <a:endParaRPr lang="en-US"/>
        </a:p>
      </dgm:t>
    </dgm:pt>
    <dgm:pt modelId="{90C0A025-D244-4343-945E-516014DB7458}" type="sibTrans" cxnId="{96FF7584-6284-43FE-89FA-257412ED86DE}">
      <dgm:prSet/>
      <dgm:spPr/>
      <dgm:t>
        <a:bodyPr/>
        <a:lstStyle/>
        <a:p>
          <a:endParaRPr lang="en-US"/>
        </a:p>
      </dgm:t>
    </dgm:pt>
    <dgm:pt modelId="{37CAB392-6EA2-4AE5-8124-9C74AF5F2953}">
      <dgm:prSet phldrT="[Text]" custT="1"/>
      <dgm:spPr>
        <a:solidFill>
          <a:srgbClr val="970035"/>
        </a:solidFill>
      </dgm:spPr>
      <dgm:t>
        <a:bodyPr/>
        <a:lstStyle/>
        <a:p>
          <a:r>
            <a:rPr lang="en-US" sz="2000" b="1" dirty="0" smtClean="0"/>
            <a:t>Closing the Meeting</a:t>
          </a:r>
          <a:endParaRPr lang="en-US" sz="2000" b="1" dirty="0"/>
        </a:p>
      </dgm:t>
    </dgm:pt>
    <dgm:pt modelId="{F6B15678-8378-4D93-BA8A-1AAD6C27C88F}" type="parTrans" cxnId="{58E8CB1D-23E1-4AD1-813B-532709792590}">
      <dgm:prSet/>
      <dgm:spPr/>
      <dgm:t>
        <a:bodyPr/>
        <a:lstStyle/>
        <a:p>
          <a:endParaRPr lang="en-US"/>
        </a:p>
      </dgm:t>
    </dgm:pt>
    <dgm:pt modelId="{1CEC5386-BD4C-4A00-B8A8-0D4A9B95C533}" type="sibTrans" cxnId="{58E8CB1D-23E1-4AD1-813B-532709792590}">
      <dgm:prSet/>
      <dgm:spPr/>
      <dgm:t>
        <a:bodyPr/>
        <a:lstStyle/>
        <a:p>
          <a:endParaRPr lang="en-US"/>
        </a:p>
      </dgm:t>
    </dgm:pt>
    <dgm:pt modelId="{6B568822-AC92-443D-9647-AB9DE80EC4C2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Summarize discussion</a:t>
          </a:r>
          <a:endParaRPr lang="en-US" b="1" dirty="0"/>
        </a:p>
      </dgm:t>
    </dgm:pt>
    <dgm:pt modelId="{4D43BEFB-F610-4E87-9057-CC06F8EE0851}" type="parTrans" cxnId="{FB923F39-436D-4970-A255-EA9BF45CD57F}">
      <dgm:prSet/>
      <dgm:spPr/>
      <dgm:t>
        <a:bodyPr/>
        <a:lstStyle/>
        <a:p>
          <a:endParaRPr lang="en-US"/>
        </a:p>
      </dgm:t>
    </dgm:pt>
    <dgm:pt modelId="{D5C638F4-C9A6-4833-8D5A-0F83279BFE28}" type="sibTrans" cxnId="{FB923F39-436D-4970-A255-EA9BF45CD57F}">
      <dgm:prSet/>
      <dgm:spPr/>
      <dgm:t>
        <a:bodyPr/>
        <a:lstStyle/>
        <a:p>
          <a:endParaRPr lang="en-US"/>
        </a:p>
      </dgm:t>
    </dgm:pt>
    <dgm:pt modelId="{C62E55BB-9E14-4101-A9A1-93DE7AC0D276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Clarify ratings/expectations</a:t>
          </a:r>
          <a:endParaRPr lang="en-US" b="1" dirty="0"/>
        </a:p>
      </dgm:t>
    </dgm:pt>
    <dgm:pt modelId="{0475FBCE-323F-44A0-B65D-61F412DE54D6}" type="parTrans" cxnId="{A62CAEEE-3781-4818-9948-BF14165D46D5}">
      <dgm:prSet/>
      <dgm:spPr/>
      <dgm:t>
        <a:bodyPr/>
        <a:lstStyle/>
        <a:p>
          <a:endParaRPr lang="en-US"/>
        </a:p>
      </dgm:t>
    </dgm:pt>
    <dgm:pt modelId="{FDDEEEB0-5EF2-4BBE-BAE1-0659CBFB131D}" type="sibTrans" cxnId="{A62CAEEE-3781-4818-9948-BF14165D46D5}">
      <dgm:prSet/>
      <dgm:spPr/>
      <dgm:t>
        <a:bodyPr/>
        <a:lstStyle/>
        <a:p>
          <a:endParaRPr lang="en-US"/>
        </a:p>
      </dgm:t>
    </dgm:pt>
    <dgm:pt modelId="{3C210A69-0935-42F1-8684-EE4BB36064D1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Facilitate communication</a:t>
          </a:r>
          <a:endParaRPr lang="en-US" b="1" dirty="0"/>
        </a:p>
      </dgm:t>
    </dgm:pt>
    <dgm:pt modelId="{14799E9C-5F25-410A-AF95-79300657ECC4}" type="parTrans" cxnId="{8C41F739-7546-4964-A40E-E619507A72D7}">
      <dgm:prSet/>
      <dgm:spPr/>
      <dgm:t>
        <a:bodyPr/>
        <a:lstStyle/>
        <a:p>
          <a:endParaRPr lang="en-US"/>
        </a:p>
      </dgm:t>
    </dgm:pt>
    <dgm:pt modelId="{F5821326-D0FD-4D12-95F6-A2ED2DA1721C}" type="sibTrans" cxnId="{8C41F739-7546-4964-A40E-E619507A72D7}">
      <dgm:prSet/>
      <dgm:spPr/>
      <dgm:t>
        <a:bodyPr/>
        <a:lstStyle/>
        <a:p>
          <a:endParaRPr lang="en-US"/>
        </a:p>
      </dgm:t>
    </dgm:pt>
    <dgm:pt modelId="{3E4D7ACD-B796-4929-A946-EC2560A53F69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Review evaluation </a:t>
          </a:r>
        </a:p>
        <a:p>
          <a:r>
            <a:rPr lang="en-US" b="1" dirty="0" smtClean="0"/>
            <a:t>prior to meeting? </a:t>
          </a:r>
          <a:endParaRPr lang="en-US" b="1" dirty="0"/>
        </a:p>
      </dgm:t>
    </dgm:pt>
    <dgm:pt modelId="{9838A947-D5B4-4528-A748-6A576A18F7A0}" type="parTrans" cxnId="{87ADDDA2-D6F2-4E91-9EA3-28A4FCF51113}">
      <dgm:prSet/>
      <dgm:spPr/>
      <dgm:t>
        <a:bodyPr/>
        <a:lstStyle/>
        <a:p>
          <a:endParaRPr lang="en-US"/>
        </a:p>
      </dgm:t>
    </dgm:pt>
    <dgm:pt modelId="{286263EA-8552-44D9-98BF-EDD012FC1318}" type="sibTrans" cxnId="{87ADDDA2-D6F2-4E91-9EA3-28A4FCF51113}">
      <dgm:prSet/>
      <dgm:spPr/>
      <dgm:t>
        <a:bodyPr/>
        <a:lstStyle/>
        <a:p>
          <a:endParaRPr lang="en-US"/>
        </a:p>
      </dgm:t>
    </dgm:pt>
    <dgm:pt modelId="{CC13E770-6E07-4B57-9EA6-9D7A779E7B2F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Discuss items and rating</a:t>
          </a:r>
          <a:endParaRPr lang="en-US" b="1" dirty="0"/>
        </a:p>
      </dgm:t>
    </dgm:pt>
    <dgm:pt modelId="{F0C32FB1-0C41-4900-8ED3-CFA27635602A}" type="parTrans" cxnId="{D64B5F12-C71D-4EBC-A390-F87D31BC4208}">
      <dgm:prSet/>
      <dgm:spPr/>
      <dgm:t>
        <a:bodyPr/>
        <a:lstStyle/>
        <a:p>
          <a:endParaRPr lang="en-US"/>
        </a:p>
      </dgm:t>
    </dgm:pt>
    <dgm:pt modelId="{38D71423-54EE-4EFF-8EFF-BA43A22C3C33}" type="sibTrans" cxnId="{D64B5F12-C71D-4EBC-A390-F87D31BC4208}">
      <dgm:prSet/>
      <dgm:spPr/>
      <dgm:t>
        <a:bodyPr/>
        <a:lstStyle/>
        <a:p>
          <a:endParaRPr lang="en-US"/>
        </a:p>
      </dgm:t>
    </dgm:pt>
    <dgm:pt modelId="{971BF2B6-D59C-49C0-A711-DF4D1C5B51A7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Talking points</a:t>
          </a:r>
          <a:endParaRPr lang="en-US" b="1" dirty="0"/>
        </a:p>
      </dgm:t>
    </dgm:pt>
    <dgm:pt modelId="{97BB454D-F731-4BF3-9C06-FE7B8F391748}" type="parTrans" cxnId="{53F57722-5BEF-42E8-9239-715FB23EE151}">
      <dgm:prSet/>
      <dgm:spPr/>
      <dgm:t>
        <a:bodyPr/>
        <a:lstStyle/>
        <a:p>
          <a:endParaRPr lang="en-US"/>
        </a:p>
      </dgm:t>
    </dgm:pt>
    <dgm:pt modelId="{15879645-621E-4FD9-946D-E30F52098E34}" type="sibTrans" cxnId="{53F57722-5BEF-42E8-9239-715FB23EE151}">
      <dgm:prSet/>
      <dgm:spPr/>
      <dgm:t>
        <a:bodyPr/>
        <a:lstStyle/>
        <a:p>
          <a:endParaRPr lang="en-US"/>
        </a:p>
      </dgm:t>
    </dgm:pt>
    <dgm:pt modelId="{37C49DBE-7FFD-4CFB-8CF5-888C40A614BF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Encourage input and participation</a:t>
          </a:r>
          <a:endParaRPr lang="en-US" b="1" dirty="0"/>
        </a:p>
      </dgm:t>
    </dgm:pt>
    <dgm:pt modelId="{98F77DB4-66BF-4BB5-9B00-5CFA8658167F}" type="parTrans" cxnId="{7DA40E80-497A-4915-B8E8-0CA6C0417264}">
      <dgm:prSet/>
      <dgm:spPr/>
      <dgm:t>
        <a:bodyPr/>
        <a:lstStyle/>
        <a:p>
          <a:endParaRPr lang="en-US"/>
        </a:p>
      </dgm:t>
    </dgm:pt>
    <dgm:pt modelId="{5819ED3D-B2E0-4FB8-9C64-9610EA3E4D28}" type="sibTrans" cxnId="{7DA40E80-497A-4915-B8E8-0CA6C0417264}">
      <dgm:prSet/>
      <dgm:spPr/>
      <dgm:t>
        <a:bodyPr/>
        <a:lstStyle/>
        <a:p>
          <a:endParaRPr lang="en-US"/>
        </a:p>
      </dgm:t>
    </dgm:pt>
    <dgm:pt modelId="{E4040E49-3883-4E1B-8776-DBCDA07E467F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Confirm employees understanding</a:t>
          </a:r>
          <a:endParaRPr lang="en-US" b="1" dirty="0"/>
        </a:p>
      </dgm:t>
    </dgm:pt>
    <dgm:pt modelId="{E4EE997A-3BD7-463B-BC58-2DDFD6414CD7}" type="parTrans" cxnId="{82CE7811-599E-4A14-8329-586A385771B6}">
      <dgm:prSet/>
      <dgm:spPr/>
      <dgm:t>
        <a:bodyPr/>
        <a:lstStyle/>
        <a:p>
          <a:endParaRPr lang="en-US"/>
        </a:p>
      </dgm:t>
    </dgm:pt>
    <dgm:pt modelId="{E61AF4D9-F064-4C09-8568-CCC625858620}" type="sibTrans" cxnId="{82CE7811-599E-4A14-8329-586A385771B6}">
      <dgm:prSet/>
      <dgm:spPr/>
      <dgm:t>
        <a:bodyPr/>
        <a:lstStyle/>
        <a:p>
          <a:endParaRPr lang="en-US"/>
        </a:p>
      </dgm:t>
    </dgm:pt>
    <dgm:pt modelId="{C43B6082-20D7-47DA-B16F-E74E531D9098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Summarize improvement plan(s) and/or goals</a:t>
          </a:r>
          <a:endParaRPr lang="en-US" b="1" dirty="0"/>
        </a:p>
      </dgm:t>
    </dgm:pt>
    <dgm:pt modelId="{71E78B61-30C9-4B89-9238-B9454C6F8655}" type="parTrans" cxnId="{7089E0E7-543C-4CEE-A805-3216EDA9CD4F}">
      <dgm:prSet/>
      <dgm:spPr/>
      <dgm:t>
        <a:bodyPr/>
        <a:lstStyle/>
        <a:p>
          <a:endParaRPr lang="en-US"/>
        </a:p>
      </dgm:t>
    </dgm:pt>
    <dgm:pt modelId="{CA3E9853-120F-4ED0-8BAD-EAB5F1CE6DB8}" type="sibTrans" cxnId="{7089E0E7-543C-4CEE-A805-3216EDA9CD4F}">
      <dgm:prSet/>
      <dgm:spPr/>
      <dgm:t>
        <a:bodyPr/>
        <a:lstStyle/>
        <a:p>
          <a:endParaRPr lang="en-US"/>
        </a:p>
      </dgm:t>
    </dgm:pt>
    <dgm:pt modelId="{14B5AA8B-4368-459A-9899-39D93F7428D9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b="1" dirty="0" smtClean="0"/>
            <a:t>End positively</a:t>
          </a:r>
          <a:endParaRPr lang="en-US" b="1" dirty="0"/>
        </a:p>
      </dgm:t>
    </dgm:pt>
    <dgm:pt modelId="{78064A3E-FF57-447B-BD58-F52039C6A834}" type="parTrans" cxnId="{B2A30F8A-4C64-486D-91C4-045856B2DF94}">
      <dgm:prSet/>
      <dgm:spPr/>
      <dgm:t>
        <a:bodyPr/>
        <a:lstStyle/>
        <a:p>
          <a:endParaRPr lang="en-US"/>
        </a:p>
      </dgm:t>
    </dgm:pt>
    <dgm:pt modelId="{44B6EF1E-AA50-448F-A04E-220A72091842}" type="sibTrans" cxnId="{B2A30F8A-4C64-486D-91C4-045856B2DF94}">
      <dgm:prSet/>
      <dgm:spPr/>
      <dgm:t>
        <a:bodyPr/>
        <a:lstStyle/>
        <a:p>
          <a:endParaRPr lang="en-US"/>
        </a:p>
      </dgm:t>
    </dgm:pt>
    <dgm:pt modelId="{49778976-78A9-49C9-A727-08C07568FF67}" type="pres">
      <dgm:prSet presAssocID="{451A839E-CEE7-4CB6-B7B1-B092782E4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CA735-2EA9-417E-8645-00FFA0494F1A}" type="pres">
      <dgm:prSet presAssocID="{37CAB392-6EA2-4AE5-8124-9C74AF5F2953}" presName="boxAndChildren" presStyleCnt="0"/>
      <dgm:spPr/>
      <dgm:t>
        <a:bodyPr/>
        <a:lstStyle/>
        <a:p>
          <a:endParaRPr lang="en-US"/>
        </a:p>
      </dgm:t>
    </dgm:pt>
    <dgm:pt modelId="{45CB7FB1-2753-42AC-88BF-974E4D380B20}" type="pres">
      <dgm:prSet presAssocID="{37CAB392-6EA2-4AE5-8124-9C74AF5F2953}" presName="parentTextBox" presStyleLbl="node1" presStyleIdx="0" presStyleCnt="4"/>
      <dgm:spPr/>
      <dgm:t>
        <a:bodyPr/>
        <a:lstStyle/>
        <a:p>
          <a:endParaRPr lang="en-US"/>
        </a:p>
      </dgm:t>
    </dgm:pt>
    <dgm:pt modelId="{FFA51C99-F4F6-4B95-A2E7-60CF7827E575}" type="pres">
      <dgm:prSet presAssocID="{37CAB392-6EA2-4AE5-8124-9C74AF5F2953}" presName="entireBox" presStyleLbl="node1" presStyleIdx="0" presStyleCnt="4"/>
      <dgm:spPr/>
      <dgm:t>
        <a:bodyPr/>
        <a:lstStyle/>
        <a:p>
          <a:endParaRPr lang="en-US"/>
        </a:p>
      </dgm:t>
    </dgm:pt>
    <dgm:pt modelId="{4F541495-B592-482E-9F93-5A94AD6C5714}" type="pres">
      <dgm:prSet presAssocID="{37CAB392-6EA2-4AE5-8124-9C74AF5F2953}" presName="descendantBox" presStyleCnt="0"/>
      <dgm:spPr/>
      <dgm:t>
        <a:bodyPr/>
        <a:lstStyle/>
        <a:p>
          <a:endParaRPr lang="en-US"/>
        </a:p>
      </dgm:t>
    </dgm:pt>
    <dgm:pt modelId="{DD80F672-42A1-44E2-AE36-3AC1D7035E37}" type="pres">
      <dgm:prSet presAssocID="{6B568822-AC92-443D-9647-AB9DE80EC4C2}" presName="childTextBox" presStyleLbl="f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AC7B8-B12C-4341-917D-5C49A32DBAC5}" type="pres">
      <dgm:prSet presAssocID="{E4040E49-3883-4E1B-8776-DBCDA07E467F}" presName="childTextBox" presStyleLbl="f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FA301-AF37-4D5E-8336-4160BDED27CE}" type="pres">
      <dgm:prSet presAssocID="{C43B6082-20D7-47DA-B16F-E74E531D9098}" presName="childTextBox" presStyleLbl="f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20A28-4931-4EFA-9D38-1275C6FC83A1}" type="pres">
      <dgm:prSet presAssocID="{14B5AA8B-4368-459A-9899-39D93F7428D9}" presName="childTextBox" presStyleLbl="f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CE71D-1808-420C-9CD6-33FCE974996C}" type="pres">
      <dgm:prSet presAssocID="{9253331F-F263-4FC1-8440-797031727D9B}" presName="sp" presStyleCnt="0"/>
      <dgm:spPr/>
      <dgm:t>
        <a:bodyPr/>
        <a:lstStyle/>
        <a:p>
          <a:endParaRPr lang="en-US"/>
        </a:p>
      </dgm:t>
    </dgm:pt>
    <dgm:pt modelId="{07C4E477-C2E5-42E2-99C2-D598482C0698}" type="pres">
      <dgm:prSet presAssocID="{10EF7659-0110-4592-A284-158A8488D978}" presName="arrowAndChildren" presStyleCnt="0"/>
      <dgm:spPr/>
      <dgm:t>
        <a:bodyPr/>
        <a:lstStyle/>
        <a:p>
          <a:endParaRPr lang="en-US"/>
        </a:p>
      </dgm:t>
    </dgm:pt>
    <dgm:pt modelId="{C88CEDCD-C484-456F-A83E-672E4DBAD0AB}" type="pres">
      <dgm:prSet presAssocID="{10EF7659-0110-4592-A284-158A8488D978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6794DE4A-D2A9-484A-BCFE-99465F31361E}" type="pres">
      <dgm:prSet presAssocID="{10EF7659-0110-4592-A284-158A8488D978}" presName="arrow" presStyleLbl="node1" presStyleIdx="1" presStyleCnt="4"/>
      <dgm:spPr/>
      <dgm:t>
        <a:bodyPr/>
        <a:lstStyle/>
        <a:p>
          <a:endParaRPr lang="en-US"/>
        </a:p>
      </dgm:t>
    </dgm:pt>
    <dgm:pt modelId="{441FDC4D-F5E1-46FB-8BF0-D133A9A77DBC}" type="pres">
      <dgm:prSet presAssocID="{10EF7659-0110-4592-A284-158A8488D978}" presName="descendantArrow" presStyleCnt="0"/>
      <dgm:spPr/>
      <dgm:t>
        <a:bodyPr/>
        <a:lstStyle/>
        <a:p>
          <a:endParaRPr lang="en-US"/>
        </a:p>
      </dgm:t>
    </dgm:pt>
    <dgm:pt modelId="{733E06D4-B338-4945-8766-09F8DCD512C8}" type="pres">
      <dgm:prSet presAssocID="{27AB2A9C-9D80-48ED-B781-BDEF155B3562}" presName="childTextArrow" presStyleLbl="f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D3DA4-C86C-4E8E-ADAB-94C62F6B56BE}" type="pres">
      <dgm:prSet presAssocID="{295DF453-AB9F-4317-9BD7-F07F39CA9B27}" presName="childTextArrow" presStyleLbl="f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52FBB-C9C6-4136-AF1E-DFBB004E5D50}" type="pres">
      <dgm:prSet presAssocID="{CC13E770-6E07-4B57-9EA6-9D7A779E7B2F}" presName="childTextArrow" presStyleLbl="f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53413-A81C-4F2F-9C3E-EDDB58B2CE06}" type="pres">
      <dgm:prSet presAssocID="{37C49DBE-7FFD-4CFB-8CF5-888C40A614BF}" presName="childTextArrow" presStyleLbl="f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2292D-32A8-4610-8F4C-36999CCD94B6}" type="pres">
      <dgm:prSet presAssocID="{33AD4B34-7ED1-41E5-897F-33FE97CABDC9}" presName="sp" presStyleCnt="0"/>
      <dgm:spPr/>
      <dgm:t>
        <a:bodyPr/>
        <a:lstStyle/>
        <a:p>
          <a:endParaRPr lang="en-US"/>
        </a:p>
      </dgm:t>
    </dgm:pt>
    <dgm:pt modelId="{46D7C1C4-7906-46B0-AEDF-4262E7626CB4}" type="pres">
      <dgm:prSet presAssocID="{DD7211FA-1864-4FA0-AB12-8618F2CCB4A6}" presName="arrowAndChildren" presStyleCnt="0"/>
      <dgm:spPr/>
      <dgm:t>
        <a:bodyPr/>
        <a:lstStyle/>
        <a:p>
          <a:endParaRPr lang="en-US"/>
        </a:p>
      </dgm:t>
    </dgm:pt>
    <dgm:pt modelId="{56284AB8-A047-4A4B-B2EA-94A8129B1BFA}" type="pres">
      <dgm:prSet presAssocID="{DD7211FA-1864-4FA0-AB12-8618F2CCB4A6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225273B7-3BE7-4031-BE45-71C00E1DD134}" type="pres">
      <dgm:prSet presAssocID="{DD7211FA-1864-4FA0-AB12-8618F2CCB4A6}" presName="arrow" presStyleLbl="node1" presStyleIdx="2" presStyleCnt="4"/>
      <dgm:spPr/>
      <dgm:t>
        <a:bodyPr/>
        <a:lstStyle/>
        <a:p>
          <a:endParaRPr lang="en-US"/>
        </a:p>
      </dgm:t>
    </dgm:pt>
    <dgm:pt modelId="{EC232EDE-FECD-4BCF-B077-55B58A55B527}" type="pres">
      <dgm:prSet presAssocID="{DD7211FA-1864-4FA0-AB12-8618F2CCB4A6}" presName="descendantArrow" presStyleCnt="0"/>
      <dgm:spPr/>
      <dgm:t>
        <a:bodyPr/>
        <a:lstStyle/>
        <a:p>
          <a:endParaRPr lang="en-US"/>
        </a:p>
      </dgm:t>
    </dgm:pt>
    <dgm:pt modelId="{FF772E26-6363-4E55-B023-5B164B9B2A63}" type="pres">
      <dgm:prSet presAssocID="{48822F0F-08F9-4D1C-BF10-F19D4223805F}" presName="childTextArrow" presStyleLbl="f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4EB5E-F69C-46F9-8369-D8C24763D607}" type="pres">
      <dgm:prSet presAssocID="{C26E0AE5-245A-4935-95C3-13AC24BD937B}" presName="childTextArrow" presStyleLbl="f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953FE-461A-4BA8-9ED9-9A94CA4C15E4}" type="pres">
      <dgm:prSet presAssocID="{3E4D7ACD-B796-4929-A946-EC2560A53F69}" presName="childTextArrow" presStyleLbl="f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039B2-34C0-4003-BC7D-A72C0912ADA8}" type="pres">
      <dgm:prSet presAssocID="{971BF2B6-D59C-49C0-A711-DF4D1C5B51A7}" presName="childTextArrow" presStyleLbl="f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6EB85-1CCB-408A-A260-5B93157A69A4}" type="pres">
      <dgm:prSet presAssocID="{2F5AFEDB-E797-4FAA-A623-89619F143596}" presName="sp" presStyleCnt="0"/>
      <dgm:spPr/>
      <dgm:t>
        <a:bodyPr/>
        <a:lstStyle/>
        <a:p>
          <a:endParaRPr lang="en-US"/>
        </a:p>
      </dgm:t>
    </dgm:pt>
    <dgm:pt modelId="{0F7F58EC-57FB-443C-97EB-26FD9A810EE8}" type="pres">
      <dgm:prSet presAssocID="{7F025621-7F45-4304-BCC7-949AF39E34A8}" presName="arrowAndChildren" presStyleCnt="0"/>
      <dgm:spPr/>
      <dgm:t>
        <a:bodyPr/>
        <a:lstStyle/>
        <a:p>
          <a:endParaRPr lang="en-US"/>
        </a:p>
      </dgm:t>
    </dgm:pt>
    <dgm:pt modelId="{7A704A7B-800C-4FB8-9A57-021714C5485B}" type="pres">
      <dgm:prSet presAssocID="{7F025621-7F45-4304-BCC7-949AF39E34A8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11BE6E6-169A-4192-B8FC-6721E97E02F7}" type="pres">
      <dgm:prSet presAssocID="{7F025621-7F45-4304-BCC7-949AF39E34A8}" presName="arrow" presStyleLbl="node1" presStyleIdx="3" presStyleCnt="4" custLinFactNeighborY="-28187"/>
      <dgm:spPr/>
      <dgm:t>
        <a:bodyPr/>
        <a:lstStyle/>
        <a:p>
          <a:endParaRPr lang="en-US"/>
        </a:p>
      </dgm:t>
    </dgm:pt>
    <dgm:pt modelId="{DD2E6921-328E-40A0-9D52-F2765497DC32}" type="pres">
      <dgm:prSet presAssocID="{7F025621-7F45-4304-BCC7-949AF39E34A8}" presName="descendantArrow" presStyleCnt="0"/>
      <dgm:spPr/>
      <dgm:t>
        <a:bodyPr/>
        <a:lstStyle/>
        <a:p>
          <a:endParaRPr lang="en-US"/>
        </a:p>
      </dgm:t>
    </dgm:pt>
    <dgm:pt modelId="{88D52147-47EE-4942-8D31-AF471014CD87}" type="pres">
      <dgm:prSet presAssocID="{68F02BD7-45C2-46B9-86D1-AD7CA490EC82}" presName="childTextArrow" presStyleLbl="f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7978B-C7BB-46AE-B238-045DA27692C6}" type="pres">
      <dgm:prSet presAssocID="{AD755C38-D8BB-4289-9569-D7EF7E694CC5}" presName="childTextArrow" presStyleLbl="f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4CA8B-C9CA-4BF7-95D2-5ABA75FF7991}" type="pres">
      <dgm:prSet presAssocID="{C62E55BB-9E14-4101-A9A1-93DE7AC0D276}" presName="childTextArrow" presStyleLbl="f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1FBAE-577A-4B23-932A-2231E6C7342F}" type="pres">
      <dgm:prSet presAssocID="{3C210A69-0935-42F1-8684-EE4BB36064D1}" presName="childTextArrow" presStyleLbl="f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5F238-6256-4369-A781-6DC03009BDFC}" srcId="{7F025621-7F45-4304-BCC7-949AF39E34A8}" destId="{68F02BD7-45C2-46B9-86D1-AD7CA490EC82}" srcOrd="0" destOrd="0" parTransId="{724DF9AF-DEA2-4624-8623-E00EF35F7504}" sibTransId="{D2B15513-B0EA-40CF-BEF0-054D3BEB49A3}"/>
    <dgm:cxn modelId="{2EEA8CA4-1B1F-4EFC-B536-EC588C7F2934}" srcId="{451A839E-CEE7-4CB6-B7B1-B092782E411D}" destId="{7F025621-7F45-4304-BCC7-949AF39E34A8}" srcOrd="0" destOrd="0" parTransId="{A191DC9D-6F4F-4DC1-9937-E8AC0E1DE7AC}" sibTransId="{2F5AFEDB-E797-4FAA-A623-89619F143596}"/>
    <dgm:cxn modelId="{1806814C-7938-42D1-8613-96A5D156BDF6}" type="presOf" srcId="{AD755C38-D8BB-4289-9569-D7EF7E694CC5}" destId="{FE77978B-C7BB-46AE-B238-045DA27692C6}" srcOrd="0" destOrd="0" presId="urn:microsoft.com/office/officeart/2005/8/layout/process4"/>
    <dgm:cxn modelId="{093C39CB-933D-4566-B314-B8C79ADD03BF}" type="presOf" srcId="{C26E0AE5-245A-4935-95C3-13AC24BD937B}" destId="{A2A4EB5E-F69C-46F9-8369-D8C24763D607}" srcOrd="0" destOrd="0" presId="urn:microsoft.com/office/officeart/2005/8/layout/process4"/>
    <dgm:cxn modelId="{50869619-9657-43DB-BBC0-4B61C235A93E}" type="presOf" srcId="{CC13E770-6E07-4B57-9EA6-9D7A779E7B2F}" destId="{47C52FBB-C9C6-4136-AF1E-DFBB004E5D50}" srcOrd="0" destOrd="0" presId="urn:microsoft.com/office/officeart/2005/8/layout/process4"/>
    <dgm:cxn modelId="{953876FB-DC5B-4D3E-A9DE-923E0574F246}" srcId="{DD7211FA-1864-4FA0-AB12-8618F2CCB4A6}" destId="{C26E0AE5-245A-4935-95C3-13AC24BD937B}" srcOrd="1" destOrd="0" parTransId="{3F818347-62D8-401F-8836-2B9C4D429B9B}" sibTransId="{311571D7-59C4-4247-96E6-52EE12D6E7BC}"/>
    <dgm:cxn modelId="{D295FC34-A028-4118-A6E3-9700E70CEE5A}" type="presOf" srcId="{295DF453-AB9F-4317-9BD7-F07F39CA9B27}" destId="{E0ED3DA4-C86C-4E8E-ADAB-94C62F6B56BE}" srcOrd="0" destOrd="0" presId="urn:microsoft.com/office/officeart/2005/8/layout/process4"/>
    <dgm:cxn modelId="{A62CAEEE-3781-4818-9948-BF14165D46D5}" srcId="{7F025621-7F45-4304-BCC7-949AF39E34A8}" destId="{C62E55BB-9E14-4101-A9A1-93DE7AC0D276}" srcOrd="2" destOrd="0" parTransId="{0475FBCE-323F-44A0-B65D-61F412DE54D6}" sibTransId="{FDDEEEB0-5EF2-4BBE-BAE1-0659CBFB131D}"/>
    <dgm:cxn modelId="{01D53533-B6C4-4D7C-A41C-45FC15991ECB}" type="presOf" srcId="{971BF2B6-D59C-49C0-A711-DF4D1C5B51A7}" destId="{638039B2-34C0-4003-BC7D-A72C0912ADA8}" srcOrd="0" destOrd="0" presId="urn:microsoft.com/office/officeart/2005/8/layout/process4"/>
    <dgm:cxn modelId="{3176BF4F-28F3-4A46-BC68-3446A6829EB1}" type="presOf" srcId="{37C49DBE-7FFD-4CFB-8CF5-888C40A614BF}" destId="{98153413-A81C-4F2F-9C3E-EDDB58B2CE06}" srcOrd="0" destOrd="0" presId="urn:microsoft.com/office/officeart/2005/8/layout/process4"/>
    <dgm:cxn modelId="{53F57722-5BEF-42E8-9239-715FB23EE151}" srcId="{DD7211FA-1864-4FA0-AB12-8618F2CCB4A6}" destId="{971BF2B6-D59C-49C0-A711-DF4D1C5B51A7}" srcOrd="3" destOrd="0" parTransId="{97BB454D-F731-4BF3-9C06-FE7B8F391748}" sibTransId="{15879645-621E-4FD9-946D-E30F52098E34}"/>
    <dgm:cxn modelId="{D5101B8A-9284-4311-9CFA-0153A32C2AC3}" type="presOf" srcId="{E4040E49-3883-4E1B-8776-DBCDA07E467F}" destId="{AA1AC7B8-B12C-4341-917D-5C49A32DBAC5}" srcOrd="0" destOrd="0" presId="urn:microsoft.com/office/officeart/2005/8/layout/process4"/>
    <dgm:cxn modelId="{1BCF4B0E-39DF-41BD-A39F-521F1DCCA315}" srcId="{10EF7659-0110-4592-A284-158A8488D978}" destId="{27AB2A9C-9D80-48ED-B781-BDEF155B3562}" srcOrd="0" destOrd="0" parTransId="{BDEC9EFD-E6A1-4DEA-A555-D2EA92A50A32}" sibTransId="{BA3CC3D3-E5CE-4466-A1D1-2FD4CECDA811}"/>
    <dgm:cxn modelId="{83668972-58A3-43B6-B07D-CD6F9D82414A}" type="presOf" srcId="{DD7211FA-1864-4FA0-AB12-8618F2CCB4A6}" destId="{225273B7-3BE7-4031-BE45-71C00E1DD134}" srcOrd="1" destOrd="0" presId="urn:microsoft.com/office/officeart/2005/8/layout/process4"/>
    <dgm:cxn modelId="{9653FFEB-F3F3-4E60-882D-FACCF0079539}" type="presOf" srcId="{C43B6082-20D7-47DA-B16F-E74E531D9098}" destId="{3A2FA301-AF37-4D5E-8336-4160BDED27CE}" srcOrd="0" destOrd="0" presId="urn:microsoft.com/office/officeart/2005/8/layout/process4"/>
    <dgm:cxn modelId="{53291647-68FD-4CB8-A848-A432039D872D}" type="presOf" srcId="{68F02BD7-45C2-46B9-86D1-AD7CA490EC82}" destId="{88D52147-47EE-4942-8D31-AF471014CD87}" srcOrd="0" destOrd="0" presId="urn:microsoft.com/office/officeart/2005/8/layout/process4"/>
    <dgm:cxn modelId="{F93E60E7-B9C9-4ACD-8430-8F15ED4D5471}" type="presOf" srcId="{10EF7659-0110-4592-A284-158A8488D978}" destId="{C88CEDCD-C484-456F-A83E-672E4DBAD0AB}" srcOrd="0" destOrd="0" presId="urn:microsoft.com/office/officeart/2005/8/layout/process4"/>
    <dgm:cxn modelId="{52CBCE7A-EB2E-4DD6-99F1-387C2ECA13DE}" type="presOf" srcId="{27AB2A9C-9D80-48ED-B781-BDEF155B3562}" destId="{733E06D4-B338-4945-8766-09F8DCD512C8}" srcOrd="0" destOrd="0" presId="urn:microsoft.com/office/officeart/2005/8/layout/process4"/>
    <dgm:cxn modelId="{28C02009-65DE-4A07-A66B-9CB7D34BD0EA}" srcId="{7F025621-7F45-4304-BCC7-949AF39E34A8}" destId="{AD755C38-D8BB-4289-9569-D7EF7E694CC5}" srcOrd="1" destOrd="0" parTransId="{CFAA9CF9-9DEC-4D9D-8BD3-3DD2FDD62313}" sibTransId="{4826342A-2A4F-4693-A3CF-3F13BD00E08B}"/>
    <dgm:cxn modelId="{227115F2-DEAD-49C9-A6F2-72C8C6CA3C6D}" type="presOf" srcId="{10EF7659-0110-4592-A284-158A8488D978}" destId="{6794DE4A-D2A9-484A-BCFE-99465F31361E}" srcOrd="1" destOrd="0" presId="urn:microsoft.com/office/officeart/2005/8/layout/process4"/>
    <dgm:cxn modelId="{10BE59A7-219F-4E09-AC77-B43CD6C09106}" type="presOf" srcId="{14B5AA8B-4368-459A-9899-39D93F7428D9}" destId="{F6320A28-4931-4EFA-9D38-1275C6FC83A1}" srcOrd="0" destOrd="0" presId="urn:microsoft.com/office/officeart/2005/8/layout/process4"/>
    <dgm:cxn modelId="{FB923F39-436D-4970-A255-EA9BF45CD57F}" srcId="{37CAB392-6EA2-4AE5-8124-9C74AF5F2953}" destId="{6B568822-AC92-443D-9647-AB9DE80EC4C2}" srcOrd="0" destOrd="0" parTransId="{4D43BEFB-F610-4E87-9057-CC06F8EE0851}" sibTransId="{D5C638F4-C9A6-4833-8D5A-0F83279BFE28}"/>
    <dgm:cxn modelId="{9E3D6010-29ED-4211-9480-B864C221022D}" type="presOf" srcId="{48822F0F-08F9-4D1C-BF10-F19D4223805F}" destId="{FF772E26-6363-4E55-B023-5B164B9B2A63}" srcOrd="0" destOrd="0" presId="urn:microsoft.com/office/officeart/2005/8/layout/process4"/>
    <dgm:cxn modelId="{C41078D9-6CAD-416E-A117-F1ECFC5C16E0}" type="presOf" srcId="{451A839E-CEE7-4CB6-B7B1-B092782E411D}" destId="{49778976-78A9-49C9-A727-08C07568FF67}" srcOrd="0" destOrd="0" presId="urn:microsoft.com/office/officeart/2005/8/layout/process4"/>
    <dgm:cxn modelId="{9BEF2220-4854-4C41-B911-BFB124BD17DA}" type="presOf" srcId="{C62E55BB-9E14-4101-A9A1-93DE7AC0D276}" destId="{B244CA8B-C9CA-4BF7-95D2-5ABA75FF7991}" srcOrd="0" destOrd="0" presId="urn:microsoft.com/office/officeart/2005/8/layout/process4"/>
    <dgm:cxn modelId="{B2A30F8A-4C64-486D-91C4-045856B2DF94}" srcId="{37CAB392-6EA2-4AE5-8124-9C74AF5F2953}" destId="{14B5AA8B-4368-459A-9899-39D93F7428D9}" srcOrd="3" destOrd="0" parTransId="{78064A3E-FF57-447B-BD58-F52039C6A834}" sibTransId="{44B6EF1E-AA50-448F-A04E-220A72091842}"/>
    <dgm:cxn modelId="{98D4A7A2-5172-48CB-B576-AD0F103DF00F}" type="presOf" srcId="{7F025621-7F45-4304-BCC7-949AF39E34A8}" destId="{7A704A7B-800C-4FB8-9A57-021714C5485B}" srcOrd="0" destOrd="0" presId="urn:microsoft.com/office/officeart/2005/8/layout/process4"/>
    <dgm:cxn modelId="{BE3859F9-8CA5-47A8-8F51-9C7B8AB3EF90}" srcId="{451A839E-CEE7-4CB6-B7B1-B092782E411D}" destId="{DD7211FA-1864-4FA0-AB12-8618F2CCB4A6}" srcOrd="1" destOrd="0" parTransId="{C04E76FB-FD32-4CE3-8FE3-F1906938A21C}" sibTransId="{33AD4B34-7ED1-41E5-897F-33FE97CABDC9}"/>
    <dgm:cxn modelId="{13800B20-7307-4BFB-86F4-9B9AC552E0DE}" srcId="{DD7211FA-1864-4FA0-AB12-8618F2CCB4A6}" destId="{48822F0F-08F9-4D1C-BF10-F19D4223805F}" srcOrd="0" destOrd="0" parTransId="{8B8DDABB-BEA9-4541-873F-728D54C5D6BA}" sibTransId="{F05BE783-A368-46CF-9538-E4C561A7F5E3}"/>
    <dgm:cxn modelId="{C9953F5A-C313-4F81-8C84-330C5195D6D3}" type="presOf" srcId="{3E4D7ACD-B796-4929-A946-EC2560A53F69}" destId="{30C953FE-461A-4BA8-9ED9-9A94CA4C15E4}" srcOrd="0" destOrd="0" presId="urn:microsoft.com/office/officeart/2005/8/layout/process4"/>
    <dgm:cxn modelId="{A818D0F0-679E-4FFA-9A4A-AB61487BF105}" type="presOf" srcId="{DD7211FA-1864-4FA0-AB12-8618F2CCB4A6}" destId="{56284AB8-A047-4A4B-B2EA-94A8129B1BFA}" srcOrd="0" destOrd="0" presId="urn:microsoft.com/office/officeart/2005/8/layout/process4"/>
    <dgm:cxn modelId="{8C41F739-7546-4964-A40E-E619507A72D7}" srcId="{7F025621-7F45-4304-BCC7-949AF39E34A8}" destId="{3C210A69-0935-42F1-8684-EE4BB36064D1}" srcOrd="3" destOrd="0" parTransId="{14799E9C-5F25-410A-AF95-79300657ECC4}" sibTransId="{F5821326-D0FD-4D12-95F6-A2ED2DA1721C}"/>
    <dgm:cxn modelId="{698E04D0-67EF-4DD2-9AD1-F38CE2467B80}" type="presOf" srcId="{37CAB392-6EA2-4AE5-8124-9C74AF5F2953}" destId="{45CB7FB1-2753-42AC-88BF-974E4D380B20}" srcOrd="0" destOrd="0" presId="urn:microsoft.com/office/officeart/2005/8/layout/process4"/>
    <dgm:cxn modelId="{FA3CD5E6-0BAF-4967-A81D-A4DBE19C8C62}" type="presOf" srcId="{3C210A69-0935-42F1-8684-EE4BB36064D1}" destId="{A3C1FBAE-577A-4B23-932A-2231E6C7342F}" srcOrd="0" destOrd="0" presId="urn:microsoft.com/office/officeart/2005/8/layout/process4"/>
    <dgm:cxn modelId="{7089E0E7-543C-4CEE-A805-3216EDA9CD4F}" srcId="{37CAB392-6EA2-4AE5-8124-9C74AF5F2953}" destId="{C43B6082-20D7-47DA-B16F-E74E531D9098}" srcOrd="2" destOrd="0" parTransId="{71E78B61-30C9-4B89-9238-B9454C6F8655}" sibTransId="{CA3E9853-120F-4ED0-8BAD-EAB5F1CE6DB8}"/>
    <dgm:cxn modelId="{96FF7584-6284-43FE-89FA-257412ED86DE}" srcId="{10EF7659-0110-4592-A284-158A8488D978}" destId="{295DF453-AB9F-4317-9BD7-F07F39CA9B27}" srcOrd="1" destOrd="0" parTransId="{14676693-7553-4E3B-93BA-CF851085FE12}" sibTransId="{90C0A025-D244-4343-945E-516014DB7458}"/>
    <dgm:cxn modelId="{7DA40E80-497A-4915-B8E8-0CA6C0417264}" srcId="{10EF7659-0110-4592-A284-158A8488D978}" destId="{37C49DBE-7FFD-4CFB-8CF5-888C40A614BF}" srcOrd="3" destOrd="0" parTransId="{98F77DB4-66BF-4BB5-9B00-5CFA8658167F}" sibTransId="{5819ED3D-B2E0-4FB8-9C64-9610EA3E4D28}"/>
    <dgm:cxn modelId="{8F490613-01A8-4A97-92C1-7B8FC3B07319}" type="presOf" srcId="{37CAB392-6EA2-4AE5-8124-9C74AF5F2953}" destId="{FFA51C99-F4F6-4B95-A2E7-60CF7827E575}" srcOrd="1" destOrd="0" presId="urn:microsoft.com/office/officeart/2005/8/layout/process4"/>
    <dgm:cxn modelId="{30B2206D-DA95-4365-9012-B8E913DB40AD}" srcId="{451A839E-CEE7-4CB6-B7B1-B092782E411D}" destId="{10EF7659-0110-4592-A284-158A8488D978}" srcOrd="2" destOrd="0" parTransId="{CA4594AD-87E0-45D7-94B7-9630BEDACD9A}" sibTransId="{9253331F-F263-4FC1-8440-797031727D9B}"/>
    <dgm:cxn modelId="{82CE7811-599E-4A14-8329-586A385771B6}" srcId="{37CAB392-6EA2-4AE5-8124-9C74AF5F2953}" destId="{E4040E49-3883-4E1B-8776-DBCDA07E467F}" srcOrd="1" destOrd="0" parTransId="{E4EE997A-3BD7-463B-BC58-2DDFD6414CD7}" sibTransId="{E61AF4D9-F064-4C09-8568-CCC625858620}"/>
    <dgm:cxn modelId="{87ADDDA2-D6F2-4E91-9EA3-28A4FCF51113}" srcId="{DD7211FA-1864-4FA0-AB12-8618F2CCB4A6}" destId="{3E4D7ACD-B796-4929-A946-EC2560A53F69}" srcOrd="2" destOrd="0" parTransId="{9838A947-D5B4-4528-A748-6A576A18F7A0}" sibTransId="{286263EA-8552-44D9-98BF-EDD012FC1318}"/>
    <dgm:cxn modelId="{FF389F94-04A6-4C4A-B7E1-921B87F7D546}" type="presOf" srcId="{7F025621-7F45-4304-BCC7-949AF39E34A8}" destId="{011BE6E6-169A-4192-B8FC-6721E97E02F7}" srcOrd="1" destOrd="0" presId="urn:microsoft.com/office/officeart/2005/8/layout/process4"/>
    <dgm:cxn modelId="{58E8CB1D-23E1-4AD1-813B-532709792590}" srcId="{451A839E-CEE7-4CB6-B7B1-B092782E411D}" destId="{37CAB392-6EA2-4AE5-8124-9C74AF5F2953}" srcOrd="3" destOrd="0" parTransId="{F6B15678-8378-4D93-BA8A-1AAD6C27C88F}" sibTransId="{1CEC5386-BD4C-4A00-B8A8-0D4A9B95C533}"/>
    <dgm:cxn modelId="{D64B5F12-C71D-4EBC-A390-F87D31BC4208}" srcId="{10EF7659-0110-4592-A284-158A8488D978}" destId="{CC13E770-6E07-4B57-9EA6-9D7A779E7B2F}" srcOrd="2" destOrd="0" parTransId="{F0C32FB1-0C41-4900-8ED3-CFA27635602A}" sibTransId="{38D71423-54EE-4EFF-8EFF-BA43A22C3C33}"/>
    <dgm:cxn modelId="{55143F39-44D2-44EF-8ED0-CAA0B609ADF9}" type="presOf" srcId="{6B568822-AC92-443D-9647-AB9DE80EC4C2}" destId="{DD80F672-42A1-44E2-AE36-3AC1D7035E37}" srcOrd="0" destOrd="0" presId="urn:microsoft.com/office/officeart/2005/8/layout/process4"/>
    <dgm:cxn modelId="{D2B62EAC-941E-4853-9942-1AC8CE6F25BA}" type="presParOf" srcId="{49778976-78A9-49C9-A727-08C07568FF67}" destId="{9AFCA735-2EA9-417E-8645-00FFA0494F1A}" srcOrd="0" destOrd="0" presId="urn:microsoft.com/office/officeart/2005/8/layout/process4"/>
    <dgm:cxn modelId="{61FF8E74-BB90-4D54-A8B1-D07B1F84FF0C}" type="presParOf" srcId="{9AFCA735-2EA9-417E-8645-00FFA0494F1A}" destId="{45CB7FB1-2753-42AC-88BF-974E4D380B20}" srcOrd="0" destOrd="0" presId="urn:microsoft.com/office/officeart/2005/8/layout/process4"/>
    <dgm:cxn modelId="{95F26157-8550-4129-BDB2-F696F19DF54E}" type="presParOf" srcId="{9AFCA735-2EA9-417E-8645-00FFA0494F1A}" destId="{FFA51C99-F4F6-4B95-A2E7-60CF7827E575}" srcOrd="1" destOrd="0" presId="urn:microsoft.com/office/officeart/2005/8/layout/process4"/>
    <dgm:cxn modelId="{FF0D2C56-2C40-4F01-B962-5420AF214F6F}" type="presParOf" srcId="{9AFCA735-2EA9-417E-8645-00FFA0494F1A}" destId="{4F541495-B592-482E-9F93-5A94AD6C5714}" srcOrd="2" destOrd="0" presId="urn:microsoft.com/office/officeart/2005/8/layout/process4"/>
    <dgm:cxn modelId="{632E6630-E488-42B8-995F-02D895FAA093}" type="presParOf" srcId="{4F541495-B592-482E-9F93-5A94AD6C5714}" destId="{DD80F672-42A1-44E2-AE36-3AC1D7035E37}" srcOrd="0" destOrd="0" presId="urn:microsoft.com/office/officeart/2005/8/layout/process4"/>
    <dgm:cxn modelId="{8DBCD053-F879-4C81-8919-4087970D1E96}" type="presParOf" srcId="{4F541495-B592-482E-9F93-5A94AD6C5714}" destId="{AA1AC7B8-B12C-4341-917D-5C49A32DBAC5}" srcOrd="1" destOrd="0" presId="urn:microsoft.com/office/officeart/2005/8/layout/process4"/>
    <dgm:cxn modelId="{A65D1650-ED6E-403C-ADCD-7B6E788AA14A}" type="presParOf" srcId="{4F541495-B592-482E-9F93-5A94AD6C5714}" destId="{3A2FA301-AF37-4D5E-8336-4160BDED27CE}" srcOrd="2" destOrd="0" presId="urn:microsoft.com/office/officeart/2005/8/layout/process4"/>
    <dgm:cxn modelId="{4DFDA7C7-3E19-4EF0-8E1B-FF23D20638D2}" type="presParOf" srcId="{4F541495-B592-482E-9F93-5A94AD6C5714}" destId="{F6320A28-4931-4EFA-9D38-1275C6FC83A1}" srcOrd="3" destOrd="0" presId="urn:microsoft.com/office/officeart/2005/8/layout/process4"/>
    <dgm:cxn modelId="{B96F997A-DC02-47BF-BAA1-FCDACEEB274F}" type="presParOf" srcId="{49778976-78A9-49C9-A727-08C07568FF67}" destId="{54FCE71D-1808-420C-9CD6-33FCE974996C}" srcOrd="1" destOrd="0" presId="urn:microsoft.com/office/officeart/2005/8/layout/process4"/>
    <dgm:cxn modelId="{DFBBDA3C-F365-408B-9C95-ED8EDA658E4A}" type="presParOf" srcId="{49778976-78A9-49C9-A727-08C07568FF67}" destId="{07C4E477-C2E5-42E2-99C2-D598482C0698}" srcOrd="2" destOrd="0" presId="urn:microsoft.com/office/officeart/2005/8/layout/process4"/>
    <dgm:cxn modelId="{CEDA5600-825A-4B09-9CAC-AC196CE1624D}" type="presParOf" srcId="{07C4E477-C2E5-42E2-99C2-D598482C0698}" destId="{C88CEDCD-C484-456F-A83E-672E4DBAD0AB}" srcOrd="0" destOrd="0" presId="urn:microsoft.com/office/officeart/2005/8/layout/process4"/>
    <dgm:cxn modelId="{768ED527-28E9-48F1-9C4A-779A6B19EC9D}" type="presParOf" srcId="{07C4E477-C2E5-42E2-99C2-D598482C0698}" destId="{6794DE4A-D2A9-484A-BCFE-99465F31361E}" srcOrd="1" destOrd="0" presId="urn:microsoft.com/office/officeart/2005/8/layout/process4"/>
    <dgm:cxn modelId="{AE60D7E6-DC10-4BBA-BB75-ED6E639415F2}" type="presParOf" srcId="{07C4E477-C2E5-42E2-99C2-D598482C0698}" destId="{441FDC4D-F5E1-46FB-8BF0-D133A9A77DBC}" srcOrd="2" destOrd="0" presId="urn:microsoft.com/office/officeart/2005/8/layout/process4"/>
    <dgm:cxn modelId="{87F9B250-DA5C-4597-B719-B1263CF46109}" type="presParOf" srcId="{441FDC4D-F5E1-46FB-8BF0-D133A9A77DBC}" destId="{733E06D4-B338-4945-8766-09F8DCD512C8}" srcOrd="0" destOrd="0" presId="urn:microsoft.com/office/officeart/2005/8/layout/process4"/>
    <dgm:cxn modelId="{BBE9410E-7322-479C-9504-232A9964E6EA}" type="presParOf" srcId="{441FDC4D-F5E1-46FB-8BF0-D133A9A77DBC}" destId="{E0ED3DA4-C86C-4E8E-ADAB-94C62F6B56BE}" srcOrd="1" destOrd="0" presId="urn:microsoft.com/office/officeart/2005/8/layout/process4"/>
    <dgm:cxn modelId="{25E0CA52-C3A4-4AF1-9CFE-55E46066C48F}" type="presParOf" srcId="{441FDC4D-F5E1-46FB-8BF0-D133A9A77DBC}" destId="{47C52FBB-C9C6-4136-AF1E-DFBB004E5D50}" srcOrd="2" destOrd="0" presId="urn:microsoft.com/office/officeart/2005/8/layout/process4"/>
    <dgm:cxn modelId="{301A9049-0B77-4F5D-94CF-C23C51ED1508}" type="presParOf" srcId="{441FDC4D-F5E1-46FB-8BF0-D133A9A77DBC}" destId="{98153413-A81C-4F2F-9C3E-EDDB58B2CE06}" srcOrd="3" destOrd="0" presId="urn:microsoft.com/office/officeart/2005/8/layout/process4"/>
    <dgm:cxn modelId="{6BC5D2EE-F6D0-42DD-99F6-F5CC0FEAB2F3}" type="presParOf" srcId="{49778976-78A9-49C9-A727-08C07568FF67}" destId="{5DD2292D-32A8-4610-8F4C-36999CCD94B6}" srcOrd="3" destOrd="0" presId="urn:microsoft.com/office/officeart/2005/8/layout/process4"/>
    <dgm:cxn modelId="{B5879B7D-4540-4F76-AF47-7EB5CA1F9A79}" type="presParOf" srcId="{49778976-78A9-49C9-A727-08C07568FF67}" destId="{46D7C1C4-7906-46B0-AEDF-4262E7626CB4}" srcOrd="4" destOrd="0" presId="urn:microsoft.com/office/officeart/2005/8/layout/process4"/>
    <dgm:cxn modelId="{6A3682D1-4E8E-4490-9869-C3F134A95735}" type="presParOf" srcId="{46D7C1C4-7906-46B0-AEDF-4262E7626CB4}" destId="{56284AB8-A047-4A4B-B2EA-94A8129B1BFA}" srcOrd="0" destOrd="0" presId="urn:microsoft.com/office/officeart/2005/8/layout/process4"/>
    <dgm:cxn modelId="{5D8F7A6A-CE03-45C5-AE96-C6F3C2F451AC}" type="presParOf" srcId="{46D7C1C4-7906-46B0-AEDF-4262E7626CB4}" destId="{225273B7-3BE7-4031-BE45-71C00E1DD134}" srcOrd="1" destOrd="0" presId="urn:microsoft.com/office/officeart/2005/8/layout/process4"/>
    <dgm:cxn modelId="{F8AD7E15-0CD0-410D-B19F-4CBB33697547}" type="presParOf" srcId="{46D7C1C4-7906-46B0-AEDF-4262E7626CB4}" destId="{EC232EDE-FECD-4BCF-B077-55B58A55B527}" srcOrd="2" destOrd="0" presId="urn:microsoft.com/office/officeart/2005/8/layout/process4"/>
    <dgm:cxn modelId="{6AA96676-944E-4797-81B9-6ABD3860DDA1}" type="presParOf" srcId="{EC232EDE-FECD-4BCF-B077-55B58A55B527}" destId="{FF772E26-6363-4E55-B023-5B164B9B2A63}" srcOrd="0" destOrd="0" presId="urn:microsoft.com/office/officeart/2005/8/layout/process4"/>
    <dgm:cxn modelId="{78B6AA8B-7939-4B37-AB48-261542776AA6}" type="presParOf" srcId="{EC232EDE-FECD-4BCF-B077-55B58A55B527}" destId="{A2A4EB5E-F69C-46F9-8369-D8C24763D607}" srcOrd="1" destOrd="0" presId="urn:microsoft.com/office/officeart/2005/8/layout/process4"/>
    <dgm:cxn modelId="{534298B4-A98D-41D3-8DAC-5258C2E6476C}" type="presParOf" srcId="{EC232EDE-FECD-4BCF-B077-55B58A55B527}" destId="{30C953FE-461A-4BA8-9ED9-9A94CA4C15E4}" srcOrd="2" destOrd="0" presId="urn:microsoft.com/office/officeart/2005/8/layout/process4"/>
    <dgm:cxn modelId="{A898CB31-C939-48DE-A1A1-A6548D930098}" type="presParOf" srcId="{EC232EDE-FECD-4BCF-B077-55B58A55B527}" destId="{638039B2-34C0-4003-BC7D-A72C0912ADA8}" srcOrd="3" destOrd="0" presId="urn:microsoft.com/office/officeart/2005/8/layout/process4"/>
    <dgm:cxn modelId="{34254BA4-5C44-477C-A00E-217E636FE096}" type="presParOf" srcId="{49778976-78A9-49C9-A727-08C07568FF67}" destId="{8816EB85-1CCB-408A-A260-5B93157A69A4}" srcOrd="5" destOrd="0" presId="urn:microsoft.com/office/officeart/2005/8/layout/process4"/>
    <dgm:cxn modelId="{EC710AB6-8DB9-4176-9DA1-2D7051A713B0}" type="presParOf" srcId="{49778976-78A9-49C9-A727-08C07568FF67}" destId="{0F7F58EC-57FB-443C-97EB-26FD9A810EE8}" srcOrd="6" destOrd="0" presId="urn:microsoft.com/office/officeart/2005/8/layout/process4"/>
    <dgm:cxn modelId="{005778B9-C422-4642-A994-2B6049755F21}" type="presParOf" srcId="{0F7F58EC-57FB-443C-97EB-26FD9A810EE8}" destId="{7A704A7B-800C-4FB8-9A57-021714C5485B}" srcOrd="0" destOrd="0" presId="urn:microsoft.com/office/officeart/2005/8/layout/process4"/>
    <dgm:cxn modelId="{D67A195B-50AD-475C-BF88-7F4B2A93F8C5}" type="presParOf" srcId="{0F7F58EC-57FB-443C-97EB-26FD9A810EE8}" destId="{011BE6E6-169A-4192-B8FC-6721E97E02F7}" srcOrd="1" destOrd="0" presId="urn:microsoft.com/office/officeart/2005/8/layout/process4"/>
    <dgm:cxn modelId="{A4F25DA7-5288-4F3C-8C26-236863F3E582}" type="presParOf" srcId="{0F7F58EC-57FB-443C-97EB-26FD9A810EE8}" destId="{DD2E6921-328E-40A0-9D52-F2765497DC32}" srcOrd="2" destOrd="0" presId="urn:microsoft.com/office/officeart/2005/8/layout/process4"/>
    <dgm:cxn modelId="{68E1B8EB-B150-4378-8020-F14DBED84B82}" type="presParOf" srcId="{DD2E6921-328E-40A0-9D52-F2765497DC32}" destId="{88D52147-47EE-4942-8D31-AF471014CD87}" srcOrd="0" destOrd="0" presId="urn:microsoft.com/office/officeart/2005/8/layout/process4"/>
    <dgm:cxn modelId="{BE7BEE03-E0D8-4A93-80EE-239D20AA6B7B}" type="presParOf" srcId="{DD2E6921-328E-40A0-9D52-F2765497DC32}" destId="{FE77978B-C7BB-46AE-B238-045DA27692C6}" srcOrd="1" destOrd="0" presId="urn:microsoft.com/office/officeart/2005/8/layout/process4"/>
    <dgm:cxn modelId="{98C69F91-8CD3-4A6C-B156-E2121950DD61}" type="presParOf" srcId="{DD2E6921-328E-40A0-9D52-F2765497DC32}" destId="{B244CA8B-C9CA-4BF7-95D2-5ABA75FF7991}" srcOrd="2" destOrd="0" presId="urn:microsoft.com/office/officeart/2005/8/layout/process4"/>
    <dgm:cxn modelId="{17CBD928-95F5-4F86-84B6-FAB3C3F1B9E9}" type="presParOf" srcId="{DD2E6921-328E-40A0-9D52-F2765497DC32}" destId="{A3C1FBAE-577A-4B23-932A-2231E6C7342F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D13ADB-3A51-4EFD-BAAA-87149379D00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2DB9F7-C34A-447F-9533-7E1DDB0917C1}">
      <dgm:prSet phldrT="[Text]"/>
      <dgm:spPr/>
      <dgm:t>
        <a:bodyPr/>
        <a:lstStyle/>
        <a:p>
          <a:r>
            <a:rPr lang="en-US" dirty="0" smtClean="0">
              <a:latin typeface="Stone Sans"/>
            </a:rPr>
            <a:t>PITFALLS</a:t>
          </a:r>
          <a:endParaRPr lang="en-US" dirty="0">
            <a:latin typeface="Stone Sans"/>
          </a:endParaRPr>
        </a:p>
      </dgm:t>
    </dgm:pt>
    <dgm:pt modelId="{9FC7A0DC-CB02-41EF-9E71-0D7688D60BD0}" type="parTrans" cxnId="{AAEB9E68-6E43-4A34-8CC5-3761E729A48D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1526BB27-669A-4095-BB36-CC354A07A7AA}" type="sibTrans" cxnId="{AAEB9E68-6E43-4A34-8CC5-3761E729A48D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C0CF67A5-2F0A-437D-A22A-30C261A0BB7A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latin typeface="Stone Sans"/>
            </a:rPr>
            <a:t>Biases</a:t>
          </a:r>
          <a:endParaRPr lang="en-US" b="0" dirty="0">
            <a:latin typeface="Stone Sans"/>
          </a:endParaRPr>
        </a:p>
      </dgm:t>
    </dgm:pt>
    <dgm:pt modelId="{6297A250-9246-4B45-895D-E92F7E123C96}" type="parTrans" cxnId="{26A79F18-5F7B-4860-BA9C-0A167184831B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610BFBB8-D1DE-4434-AE81-05A9A99A3686}" type="sibTrans" cxnId="{26A79F18-5F7B-4860-BA9C-0A167184831B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97C2F5D1-F8CC-45C4-BE2D-425D27F9685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0" dirty="0" smtClean="0"/>
            <a:t>Déjà vu</a:t>
          </a:r>
          <a:endParaRPr lang="en-US" sz="2800" b="0" dirty="0">
            <a:latin typeface="Stone Sans"/>
          </a:endParaRPr>
        </a:p>
      </dgm:t>
    </dgm:pt>
    <dgm:pt modelId="{D3A106B2-46FF-4108-B6A9-B0E6C84C73A3}" type="parTrans" cxnId="{6072E0BD-932A-4585-8BBB-7A8467CC9EF8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63A13291-046A-475F-8698-EC9635CC213F}" type="sibTrans" cxnId="{6072E0BD-932A-4585-8BBB-7A8467CC9EF8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FF9446A7-AF90-43C3-B000-050327EC87E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dirty="0" smtClean="0">
              <a:latin typeface="Stone Sans"/>
            </a:rPr>
            <a:t>Gossip </a:t>
          </a:r>
          <a:endParaRPr lang="en-US" sz="2800" dirty="0">
            <a:latin typeface="Stone Sans"/>
          </a:endParaRPr>
        </a:p>
      </dgm:t>
    </dgm:pt>
    <dgm:pt modelId="{D16FB9FE-DE2A-4631-8BBD-E8F76D69B4C6}" type="parTrans" cxnId="{AA0037A8-A0E3-4EEA-A2D1-282DE412EAD8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2004581F-6031-4719-AAA7-CC62A65B127A}" type="sibTrans" cxnId="{AA0037A8-A0E3-4EEA-A2D1-282DE412EAD8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CFD97B27-9114-4781-97BF-1060FF9C165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700" dirty="0" smtClean="0">
              <a:latin typeface="Stone Sans"/>
            </a:rPr>
            <a:t>Inflated Rating</a:t>
          </a:r>
          <a:endParaRPr lang="en-US" sz="2700" dirty="0">
            <a:latin typeface="Stone Sans"/>
          </a:endParaRPr>
        </a:p>
      </dgm:t>
    </dgm:pt>
    <dgm:pt modelId="{D0184340-EC75-4652-9BCB-6DB14A487053}" type="parTrans" cxnId="{7216483C-4CC6-4595-ACE7-08A6F68490D9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9214A69C-97E7-4560-B706-2BFCB8FFF52C}" type="sibTrans" cxnId="{7216483C-4CC6-4595-ACE7-08A6F68490D9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C55D061F-F37E-49F1-B719-14144B9A2B5F}" type="pres">
      <dgm:prSet presAssocID="{EFD13ADB-3A51-4EFD-BAAA-87149379D0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3D7B8-19C1-48F8-AE32-3AEE92B11195}" type="pres">
      <dgm:prSet presAssocID="{792DB9F7-C34A-447F-9533-7E1DDB0917C1}" presName="centerShape" presStyleLbl="node0" presStyleIdx="0" presStyleCnt="1"/>
      <dgm:spPr/>
      <dgm:t>
        <a:bodyPr/>
        <a:lstStyle/>
        <a:p>
          <a:endParaRPr lang="en-US"/>
        </a:p>
      </dgm:t>
    </dgm:pt>
    <dgm:pt modelId="{11F71C91-F3C7-4497-943B-02DC81E81D01}" type="pres">
      <dgm:prSet presAssocID="{6297A250-9246-4B45-895D-E92F7E123C96}" presName="Name9" presStyleLbl="parChTrans1D2" presStyleIdx="0" presStyleCnt="4"/>
      <dgm:spPr/>
      <dgm:t>
        <a:bodyPr/>
        <a:lstStyle/>
        <a:p>
          <a:endParaRPr lang="en-US"/>
        </a:p>
      </dgm:t>
    </dgm:pt>
    <dgm:pt modelId="{28BA33F2-2D95-478B-B22B-91139F02B8CA}" type="pres">
      <dgm:prSet presAssocID="{6297A250-9246-4B45-895D-E92F7E123C9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6F6A7AE-0082-40B4-8D9D-2466C925A93D}" type="pres">
      <dgm:prSet presAssocID="{C0CF67A5-2F0A-437D-A22A-30C261A0BB7A}" presName="node" presStyleLbl="node1" presStyleIdx="0" presStyleCnt="4" custScaleX="122116" custScaleY="118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D5F5B-A900-4B31-A7FD-12B9B85F209A}" type="pres">
      <dgm:prSet presAssocID="{D3A106B2-46FF-4108-B6A9-B0E6C84C73A3}" presName="Name9" presStyleLbl="parChTrans1D2" presStyleIdx="1" presStyleCnt="4"/>
      <dgm:spPr/>
      <dgm:t>
        <a:bodyPr/>
        <a:lstStyle/>
        <a:p>
          <a:endParaRPr lang="en-US"/>
        </a:p>
      </dgm:t>
    </dgm:pt>
    <dgm:pt modelId="{168B6F23-0795-42E2-AA53-C42079F5204D}" type="pres">
      <dgm:prSet presAssocID="{D3A106B2-46FF-4108-B6A9-B0E6C84C73A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9DD71A4-5D94-4A49-89E9-EC350830DC0F}" type="pres">
      <dgm:prSet presAssocID="{97C2F5D1-F8CC-45C4-BE2D-425D27F9685D}" presName="node" presStyleLbl="node1" presStyleIdx="1" presStyleCnt="4" custScaleX="128080" custScaleY="135215" custRadScaleRad="123837" custRadScaleInc="-3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FD50D-E637-4C43-8F19-93E49452D1DB}" type="pres">
      <dgm:prSet presAssocID="{D16FB9FE-DE2A-4631-8BBD-E8F76D69B4C6}" presName="Name9" presStyleLbl="parChTrans1D2" presStyleIdx="2" presStyleCnt="4"/>
      <dgm:spPr/>
      <dgm:t>
        <a:bodyPr/>
        <a:lstStyle/>
        <a:p>
          <a:endParaRPr lang="en-US"/>
        </a:p>
      </dgm:t>
    </dgm:pt>
    <dgm:pt modelId="{63A0ABE4-11C0-457D-AACD-4EE69CEAFF83}" type="pres">
      <dgm:prSet presAssocID="{D16FB9FE-DE2A-4631-8BBD-E8F76D69B4C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C835286-5979-4DBE-A681-A71D0462CF94}" type="pres">
      <dgm:prSet presAssocID="{FF9446A7-AF90-43C3-B000-050327EC87EE}" presName="node" presStyleLbl="node1" presStyleIdx="2" presStyleCnt="4" custScaleX="122116" custScaleY="116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68673-61D8-4AA2-A3C4-AC42789F3DAD}" type="pres">
      <dgm:prSet presAssocID="{D0184340-EC75-4652-9BCB-6DB14A487053}" presName="Name9" presStyleLbl="parChTrans1D2" presStyleIdx="3" presStyleCnt="4"/>
      <dgm:spPr/>
      <dgm:t>
        <a:bodyPr/>
        <a:lstStyle/>
        <a:p>
          <a:endParaRPr lang="en-US"/>
        </a:p>
      </dgm:t>
    </dgm:pt>
    <dgm:pt modelId="{D6A82DD8-1527-4540-B773-89F4342E959A}" type="pres">
      <dgm:prSet presAssocID="{D0184340-EC75-4652-9BCB-6DB14A48705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DD61DCD-79DE-40A6-B55D-FCF2D31B166E}" type="pres">
      <dgm:prSet presAssocID="{CFD97B27-9114-4781-97BF-1060FF9C165C}" presName="node" presStyleLbl="node1" presStyleIdx="3" presStyleCnt="4" custScaleX="134934" custScaleY="141397" custRadScaleRad="109314" custRadScaleInc="2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79F18-5F7B-4860-BA9C-0A167184831B}" srcId="{792DB9F7-C34A-447F-9533-7E1DDB0917C1}" destId="{C0CF67A5-2F0A-437D-A22A-30C261A0BB7A}" srcOrd="0" destOrd="0" parTransId="{6297A250-9246-4B45-895D-E92F7E123C96}" sibTransId="{610BFBB8-D1DE-4434-AE81-05A9A99A3686}"/>
    <dgm:cxn modelId="{D6CFEF5E-3A10-48B7-A962-933CDF02514A}" type="presOf" srcId="{EFD13ADB-3A51-4EFD-BAAA-87149379D001}" destId="{C55D061F-F37E-49F1-B719-14144B9A2B5F}" srcOrd="0" destOrd="0" presId="urn:microsoft.com/office/officeart/2005/8/layout/radial1"/>
    <dgm:cxn modelId="{20C74EE6-7D95-4CD2-97D9-535EDA2887D8}" type="presOf" srcId="{6297A250-9246-4B45-895D-E92F7E123C96}" destId="{11F71C91-F3C7-4497-943B-02DC81E81D01}" srcOrd="0" destOrd="0" presId="urn:microsoft.com/office/officeart/2005/8/layout/radial1"/>
    <dgm:cxn modelId="{89999CA8-B2D8-44A3-BBEF-B529E2986777}" type="presOf" srcId="{97C2F5D1-F8CC-45C4-BE2D-425D27F9685D}" destId="{99DD71A4-5D94-4A49-89E9-EC350830DC0F}" srcOrd="0" destOrd="0" presId="urn:microsoft.com/office/officeart/2005/8/layout/radial1"/>
    <dgm:cxn modelId="{AB8F45B2-4333-417D-9587-206FA987EEAD}" type="presOf" srcId="{C0CF67A5-2F0A-437D-A22A-30C261A0BB7A}" destId="{26F6A7AE-0082-40B4-8D9D-2466C925A93D}" srcOrd="0" destOrd="0" presId="urn:microsoft.com/office/officeart/2005/8/layout/radial1"/>
    <dgm:cxn modelId="{7D9C73F7-22E8-4567-B4D0-F8377BB169B0}" type="presOf" srcId="{D16FB9FE-DE2A-4631-8BBD-E8F76D69B4C6}" destId="{63A0ABE4-11C0-457D-AACD-4EE69CEAFF83}" srcOrd="1" destOrd="0" presId="urn:microsoft.com/office/officeart/2005/8/layout/radial1"/>
    <dgm:cxn modelId="{7816DF6D-80DF-490C-B298-94C70C62B0BA}" type="presOf" srcId="{FF9446A7-AF90-43C3-B000-050327EC87EE}" destId="{1C835286-5979-4DBE-A681-A71D0462CF94}" srcOrd="0" destOrd="0" presId="urn:microsoft.com/office/officeart/2005/8/layout/radial1"/>
    <dgm:cxn modelId="{5671B7F0-6AC0-4C1D-9D48-B6AD30B18AD3}" type="presOf" srcId="{6297A250-9246-4B45-895D-E92F7E123C96}" destId="{28BA33F2-2D95-478B-B22B-91139F02B8CA}" srcOrd="1" destOrd="0" presId="urn:microsoft.com/office/officeart/2005/8/layout/radial1"/>
    <dgm:cxn modelId="{3955F2EE-3993-4BD7-ACBD-42AB66106BC4}" type="presOf" srcId="{792DB9F7-C34A-447F-9533-7E1DDB0917C1}" destId="{3C53D7B8-19C1-48F8-AE32-3AEE92B11195}" srcOrd="0" destOrd="0" presId="urn:microsoft.com/office/officeart/2005/8/layout/radial1"/>
    <dgm:cxn modelId="{6072E0BD-932A-4585-8BBB-7A8467CC9EF8}" srcId="{792DB9F7-C34A-447F-9533-7E1DDB0917C1}" destId="{97C2F5D1-F8CC-45C4-BE2D-425D27F9685D}" srcOrd="1" destOrd="0" parTransId="{D3A106B2-46FF-4108-B6A9-B0E6C84C73A3}" sibTransId="{63A13291-046A-475F-8698-EC9635CC213F}"/>
    <dgm:cxn modelId="{0DE2430D-1B9B-464D-BD72-435B06A6FED0}" type="presOf" srcId="{D16FB9FE-DE2A-4631-8BBD-E8F76D69B4C6}" destId="{B48FD50D-E637-4C43-8F19-93E49452D1DB}" srcOrd="0" destOrd="0" presId="urn:microsoft.com/office/officeart/2005/8/layout/radial1"/>
    <dgm:cxn modelId="{EE137A5E-08EA-4616-AE25-77DA0071A35A}" type="presOf" srcId="{CFD97B27-9114-4781-97BF-1060FF9C165C}" destId="{5DD61DCD-79DE-40A6-B55D-FCF2D31B166E}" srcOrd="0" destOrd="0" presId="urn:microsoft.com/office/officeart/2005/8/layout/radial1"/>
    <dgm:cxn modelId="{C1AE9F75-6BE6-4BC0-9127-38B13B85E8F1}" type="presOf" srcId="{D0184340-EC75-4652-9BCB-6DB14A487053}" destId="{2A468673-61D8-4AA2-A3C4-AC42789F3DAD}" srcOrd="0" destOrd="0" presId="urn:microsoft.com/office/officeart/2005/8/layout/radial1"/>
    <dgm:cxn modelId="{7216483C-4CC6-4595-ACE7-08A6F68490D9}" srcId="{792DB9F7-C34A-447F-9533-7E1DDB0917C1}" destId="{CFD97B27-9114-4781-97BF-1060FF9C165C}" srcOrd="3" destOrd="0" parTransId="{D0184340-EC75-4652-9BCB-6DB14A487053}" sibTransId="{9214A69C-97E7-4560-B706-2BFCB8FFF52C}"/>
    <dgm:cxn modelId="{AA0037A8-A0E3-4EEA-A2D1-282DE412EAD8}" srcId="{792DB9F7-C34A-447F-9533-7E1DDB0917C1}" destId="{FF9446A7-AF90-43C3-B000-050327EC87EE}" srcOrd="2" destOrd="0" parTransId="{D16FB9FE-DE2A-4631-8BBD-E8F76D69B4C6}" sibTransId="{2004581F-6031-4719-AAA7-CC62A65B127A}"/>
    <dgm:cxn modelId="{DD80BF44-2605-4F3B-A582-5A90DD99AA75}" type="presOf" srcId="{D3A106B2-46FF-4108-B6A9-B0E6C84C73A3}" destId="{168B6F23-0795-42E2-AA53-C42079F5204D}" srcOrd="1" destOrd="0" presId="urn:microsoft.com/office/officeart/2005/8/layout/radial1"/>
    <dgm:cxn modelId="{DA70C701-1D96-4B5D-9E58-210AB64686E9}" type="presOf" srcId="{D0184340-EC75-4652-9BCB-6DB14A487053}" destId="{D6A82DD8-1527-4540-B773-89F4342E959A}" srcOrd="1" destOrd="0" presId="urn:microsoft.com/office/officeart/2005/8/layout/radial1"/>
    <dgm:cxn modelId="{8D966542-730B-4F19-B480-747392AD7992}" type="presOf" srcId="{D3A106B2-46FF-4108-B6A9-B0E6C84C73A3}" destId="{546D5F5B-A900-4B31-A7FD-12B9B85F209A}" srcOrd="0" destOrd="0" presId="urn:microsoft.com/office/officeart/2005/8/layout/radial1"/>
    <dgm:cxn modelId="{AAEB9E68-6E43-4A34-8CC5-3761E729A48D}" srcId="{EFD13ADB-3A51-4EFD-BAAA-87149379D001}" destId="{792DB9F7-C34A-447F-9533-7E1DDB0917C1}" srcOrd="0" destOrd="0" parTransId="{9FC7A0DC-CB02-41EF-9E71-0D7688D60BD0}" sibTransId="{1526BB27-669A-4095-BB36-CC354A07A7AA}"/>
    <dgm:cxn modelId="{B0474279-D8E7-4553-8D23-D8014809F080}" type="presParOf" srcId="{C55D061F-F37E-49F1-B719-14144B9A2B5F}" destId="{3C53D7B8-19C1-48F8-AE32-3AEE92B11195}" srcOrd="0" destOrd="0" presId="urn:microsoft.com/office/officeart/2005/8/layout/radial1"/>
    <dgm:cxn modelId="{BB200879-C387-4E5F-8B88-29926498E0C1}" type="presParOf" srcId="{C55D061F-F37E-49F1-B719-14144B9A2B5F}" destId="{11F71C91-F3C7-4497-943B-02DC81E81D01}" srcOrd="1" destOrd="0" presId="urn:microsoft.com/office/officeart/2005/8/layout/radial1"/>
    <dgm:cxn modelId="{E4CBEB76-573E-4D49-ADCB-C610283CF588}" type="presParOf" srcId="{11F71C91-F3C7-4497-943B-02DC81E81D01}" destId="{28BA33F2-2D95-478B-B22B-91139F02B8CA}" srcOrd="0" destOrd="0" presId="urn:microsoft.com/office/officeart/2005/8/layout/radial1"/>
    <dgm:cxn modelId="{262E5B01-624E-4481-B4B0-9B6855504354}" type="presParOf" srcId="{C55D061F-F37E-49F1-B719-14144B9A2B5F}" destId="{26F6A7AE-0082-40B4-8D9D-2466C925A93D}" srcOrd="2" destOrd="0" presId="urn:microsoft.com/office/officeart/2005/8/layout/radial1"/>
    <dgm:cxn modelId="{FC964B80-22AA-4B74-BC51-73F85DC2434D}" type="presParOf" srcId="{C55D061F-F37E-49F1-B719-14144B9A2B5F}" destId="{546D5F5B-A900-4B31-A7FD-12B9B85F209A}" srcOrd="3" destOrd="0" presId="urn:microsoft.com/office/officeart/2005/8/layout/radial1"/>
    <dgm:cxn modelId="{545A7018-5719-481B-91E9-2CCE6B35E2C0}" type="presParOf" srcId="{546D5F5B-A900-4B31-A7FD-12B9B85F209A}" destId="{168B6F23-0795-42E2-AA53-C42079F5204D}" srcOrd="0" destOrd="0" presId="urn:microsoft.com/office/officeart/2005/8/layout/radial1"/>
    <dgm:cxn modelId="{8E5253F3-9183-4A39-93C3-F8D08FD01E4C}" type="presParOf" srcId="{C55D061F-F37E-49F1-B719-14144B9A2B5F}" destId="{99DD71A4-5D94-4A49-89E9-EC350830DC0F}" srcOrd="4" destOrd="0" presId="urn:microsoft.com/office/officeart/2005/8/layout/radial1"/>
    <dgm:cxn modelId="{3D5C6C37-3271-4ADF-8FA8-B01B1E974578}" type="presParOf" srcId="{C55D061F-F37E-49F1-B719-14144B9A2B5F}" destId="{B48FD50D-E637-4C43-8F19-93E49452D1DB}" srcOrd="5" destOrd="0" presId="urn:microsoft.com/office/officeart/2005/8/layout/radial1"/>
    <dgm:cxn modelId="{9C6A7B6C-3723-4DE4-A53D-5E427AE62BCA}" type="presParOf" srcId="{B48FD50D-E637-4C43-8F19-93E49452D1DB}" destId="{63A0ABE4-11C0-457D-AACD-4EE69CEAFF83}" srcOrd="0" destOrd="0" presId="urn:microsoft.com/office/officeart/2005/8/layout/radial1"/>
    <dgm:cxn modelId="{6D75140D-ECB5-4A4B-AF54-78B97B48B695}" type="presParOf" srcId="{C55D061F-F37E-49F1-B719-14144B9A2B5F}" destId="{1C835286-5979-4DBE-A681-A71D0462CF94}" srcOrd="6" destOrd="0" presId="urn:microsoft.com/office/officeart/2005/8/layout/radial1"/>
    <dgm:cxn modelId="{3ED6EE8E-8ACB-4DEA-826F-545AFDFDCB30}" type="presParOf" srcId="{C55D061F-F37E-49F1-B719-14144B9A2B5F}" destId="{2A468673-61D8-4AA2-A3C4-AC42789F3DAD}" srcOrd="7" destOrd="0" presId="urn:microsoft.com/office/officeart/2005/8/layout/radial1"/>
    <dgm:cxn modelId="{ABFD31BB-6773-461E-BEB7-6FA6AD9B6D9F}" type="presParOf" srcId="{2A468673-61D8-4AA2-A3C4-AC42789F3DAD}" destId="{D6A82DD8-1527-4540-B773-89F4342E959A}" srcOrd="0" destOrd="0" presId="urn:microsoft.com/office/officeart/2005/8/layout/radial1"/>
    <dgm:cxn modelId="{CDF958BE-2400-4B75-869C-BF1B406CC14F}" type="presParOf" srcId="{C55D061F-F37E-49F1-B719-14144B9A2B5F}" destId="{5DD61DCD-79DE-40A6-B55D-FCF2D31B166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CDC88-9D08-4E29-97C0-112584E93892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</dgm:pt>
    <dgm:pt modelId="{384E139E-2485-4AA2-8272-F02D3B4669E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endParaRPr lang="en-US" sz="5000" dirty="0"/>
        </a:p>
      </dgm:t>
    </dgm:pt>
    <dgm:pt modelId="{3CAD898F-8C15-4D60-8C26-CF274BC8E192}" type="parTrans" cxnId="{51E91314-E161-4495-9B0C-9F219C40B193}">
      <dgm:prSet/>
      <dgm:spPr/>
      <dgm:t>
        <a:bodyPr/>
        <a:lstStyle/>
        <a:p>
          <a:endParaRPr lang="en-US"/>
        </a:p>
      </dgm:t>
    </dgm:pt>
    <dgm:pt modelId="{2F2C93F1-1CCE-4F35-B239-5F6CDF320A66}" type="sibTrans" cxnId="{51E91314-E161-4495-9B0C-9F219C40B193}">
      <dgm:prSet/>
      <dgm:spPr/>
      <dgm:t>
        <a:bodyPr/>
        <a:lstStyle/>
        <a:p>
          <a:endParaRPr lang="en-US"/>
        </a:p>
      </dgm:t>
    </dgm:pt>
    <dgm:pt modelId="{07067447-974E-4CED-B8DE-ACA896E18D91}" type="pres">
      <dgm:prSet presAssocID="{6BBCDC88-9D08-4E29-97C0-112584E9389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71973A6-DE42-4F70-A9FF-7D7765A57ED9}" type="pres">
      <dgm:prSet presAssocID="{6BBCDC88-9D08-4E29-97C0-112584E93892}" presName="outerBox" presStyleCnt="0"/>
      <dgm:spPr/>
    </dgm:pt>
    <dgm:pt modelId="{4B2195E3-0FD8-4AC6-B72D-F5F7AAF41CA4}" type="pres">
      <dgm:prSet presAssocID="{6BBCDC88-9D08-4E29-97C0-112584E93892}" presName="outerBoxParent" presStyleLbl="node1" presStyleIdx="0" presStyleCnt="1" custLinFactNeighborX="-260"/>
      <dgm:spPr/>
      <dgm:t>
        <a:bodyPr/>
        <a:lstStyle/>
        <a:p>
          <a:endParaRPr lang="en-US"/>
        </a:p>
      </dgm:t>
    </dgm:pt>
    <dgm:pt modelId="{F2E8A63E-6953-48ED-BB03-121684F98F04}" type="pres">
      <dgm:prSet presAssocID="{6BBCDC88-9D08-4E29-97C0-112584E93892}" presName="outerBoxChildren" presStyleCnt="0"/>
      <dgm:spPr/>
    </dgm:pt>
  </dgm:ptLst>
  <dgm:cxnLst>
    <dgm:cxn modelId="{B61C0EC6-B11B-468A-8031-21B5F79C81E2}" type="presOf" srcId="{384E139E-2485-4AA2-8272-F02D3B4669EC}" destId="{4B2195E3-0FD8-4AC6-B72D-F5F7AAF41CA4}" srcOrd="0" destOrd="0" presId="urn:microsoft.com/office/officeart/2005/8/layout/target2"/>
    <dgm:cxn modelId="{9C2D5354-70BA-4AB3-8C59-8B32AD717711}" type="presOf" srcId="{6BBCDC88-9D08-4E29-97C0-112584E93892}" destId="{07067447-974E-4CED-B8DE-ACA896E18D91}" srcOrd="0" destOrd="0" presId="urn:microsoft.com/office/officeart/2005/8/layout/target2"/>
    <dgm:cxn modelId="{51E91314-E161-4495-9B0C-9F219C40B193}" srcId="{6BBCDC88-9D08-4E29-97C0-112584E93892}" destId="{384E139E-2485-4AA2-8272-F02D3B4669EC}" srcOrd="0" destOrd="0" parTransId="{3CAD898F-8C15-4D60-8C26-CF274BC8E192}" sibTransId="{2F2C93F1-1CCE-4F35-B239-5F6CDF320A66}"/>
    <dgm:cxn modelId="{9805BF04-DD67-4CF8-9783-81E3E430A719}" type="presParOf" srcId="{07067447-974E-4CED-B8DE-ACA896E18D91}" destId="{A71973A6-DE42-4F70-A9FF-7D7765A57ED9}" srcOrd="0" destOrd="0" presId="urn:microsoft.com/office/officeart/2005/8/layout/target2"/>
    <dgm:cxn modelId="{3F20E1B7-4CE0-4055-88E7-E8D38830EF34}" type="presParOf" srcId="{A71973A6-DE42-4F70-A9FF-7D7765A57ED9}" destId="{4B2195E3-0FD8-4AC6-B72D-F5F7AAF41CA4}" srcOrd="0" destOrd="0" presId="urn:microsoft.com/office/officeart/2005/8/layout/target2"/>
    <dgm:cxn modelId="{8616DA44-03DD-45B0-99DC-4B6A86CF9982}" type="presParOf" srcId="{A71973A6-DE42-4F70-A9FF-7D7765A57ED9}" destId="{F2E8A63E-6953-48ED-BB03-121684F98F04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C5A9F-F413-4CBF-8C89-233DFB51808A}" type="doc">
      <dgm:prSet loTypeId="urn:microsoft.com/office/officeart/2011/layout/HexagonRadial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8CEBA-DE0F-4D63-B99A-DACAB74D67A3}">
      <dgm:prSet phldrT="[Text]" custT="1"/>
      <dgm:spPr/>
      <dgm:t>
        <a:bodyPr/>
        <a:lstStyle/>
        <a:p>
          <a:r>
            <a:rPr lang="en-US" sz="2000" b="1" dirty="0" smtClean="0">
              <a:latin typeface="Stone Sans"/>
            </a:rPr>
            <a:t>Position Description</a:t>
          </a:r>
          <a:endParaRPr lang="en-US" sz="2000" b="1" dirty="0">
            <a:latin typeface="Stone Sans"/>
          </a:endParaRPr>
        </a:p>
      </dgm:t>
    </dgm:pt>
    <dgm:pt modelId="{10B9D40F-6CA4-4CE8-9643-92AE71EEE8A4}" type="parTrans" cxnId="{06A183CD-0C46-4D97-99F8-12D25F744EC8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26AAFA2B-E65B-4F1E-B9F7-3C5F9105A03D}" type="sibTrans" cxnId="{06A183CD-0C46-4D97-99F8-12D25F744EC8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EFB5CF24-3503-4632-8567-7A1C7AE716E2}">
      <dgm:prSet phldrT="[Text]" custT="1"/>
      <dgm:spPr/>
      <dgm:t>
        <a:bodyPr/>
        <a:lstStyle/>
        <a:p>
          <a:r>
            <a:rPr lang="en-US" sz="2000" b="1" dirty="0" smtClean="0">
              <a:latin typeface="Stone Sans"/>
            </a:rPr>
            <a:t>Details</a:t>
          </a:r>
          <a:endParaRPr lang="en-US" sz="1300" b="1" dirty="0">
            <a:latin typeface="Stone Sans"/>
          </a:endParaRPr>
        </a:p>
      </dgm:t>
    </dgm:pt>
    <dgm:pt modelId="{B951272B-2C31-4377-9021-6E0DA4B29FE4}" type="parTrans" cxnId="{062088CF-3AD5-4BA1-943E-32B2DC8F6F4E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CC6FA488-7251-49EF-A7E1-816B2F507CE6}" type="sibTrans" cxnId="{062088CF-3AD5-4BA1-943E-32B2DC8F6F4E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0D665516-2AFA-400C-9DA0-43F55F5CA8F8}">
      <dgm:prSet phldrT="[Text]" custT="1"/>
      <dgm:spPr/>
      <dgm:t>
        <a:bodyPr/>
        <a:lstStyle/>
        <a:p>
          <a:r>
            <a:rPr lang="en-US" sz="2000" b="1" dirty="0" smtClean="0">
              <a:latin typeface="Stone Sans"/>
            </a:rPr>
            <a:t>Duties</a:t>
          </a:r>
          <a:endParaRPr lang="en-US" sz="2000" b="1" dirty="0">
            <a:latin typeface="Stone Sans"/>
          </a:endParaRPr>
        </a:p>
      </dgm:t>
    </dgm:pt>
    <dgm:pt modelId="{A0D56522-8B6E-49DA-AF92-47E59C7675E2}" type="parTrans" cxnId="{270764CC-871B-4DDC-B92B-5F9F36D860C2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D03D52C4-9C03-4CAD-9659-BDF462F89AB1}" type="sibTrans" cxnId="{270764CC-871B-4DDC-B92B-5F9F36D860C2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CFA6FEF6-12DD-467F-AD28-73EC94A386AB}">
      <dgm:prSet phldrT="[Text]" custT="1"/>
      <dgm:spPr/>
      <dgm:t>
        <a:bodyPr/>
        <a:lstStyle/>
        <a:p>
          <a:r>
            <a:rPr lang="en-US" sz="2000" b="1" dirty="0" smtClean="0">
              <a:latin typeface="Stone Sans"/>
            </a:rPr>
            <a:t>Supervisor /Lead</a:t>
          </a:r>
        </a:p>
      </dgm:t>
    </dgm:pt>
    <dgm:pt modelId="{274FB467-8FEB-4665-A9B1-123389552B42}" type="parTrans" cxnId="{231B521E-6A6B-4333-8F71-48C6AFA88EFC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B4702564-90CE-4C08-90F5-F3C70A68730E}" type="sibTrans" cxnId="{231B521E-6A6B-4333-8F71-48C6AFA88EFC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0AE23998-15CC-4D4B-B0E9-111DFE79E409}">
      <dgm:prSet phldrT="[Text]" custT="1"/>
      <dgm:spPr/>
      <dgm:t>
        <a:bodyPr/>
        <a:lstStyle/>
        <a:p>
          <a:r>
            <a:rPr lang="en-US" sz="2000" b="1" dirty="0" smtClean="0">
              <a:latin typeface="Stone Sans"/>
            </a:rPr>
            <a:t>Qualifications</a:t>
          </a:r>
          <a:endParaRPr lang="en-US" sz="1300" b="1" dirty="0">
            <a:latin typeface="Stone Sans"/>
          </a:endParaRPr>
        </a:p>
      </dgm:t>
    </dgm:pt>
    <dgm:pt modelId="{ECD9A794-DF91-48E5-B8F9-974134872A5B}" type="parTrans" cxnId="{D663A996-5DB7-4B63-82CA-32D5F3780D47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2CA30F95-A21D-456E-ABEF-05C7E1AF5C63}" type="sibTrans" cxnId="{D663A996-5DB7-4B63-82CA-32D5F3780D47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B763FCFB-6C93-46C2-AF52-22208BDD7A43}">
      <dgm:prSet phldrT="[Text]" custT="1"/>
      <dgm:spPr/>
      <dgm:t>
        <a:bodyPr/>
        <a:lstStyle/>
        <a:p>
          <a:r>
            <a:rPr lang="en-US" sz="2000" b="1" dirty="0" smtClean="0">
              <a:latin typeface="Stone Sans"/>
            </a:rPr>
            <a:t>Essential Competencies</a:t>
          </a:r>
          <a:endParaRPr lang="en-US" sz="2000" b="1" dirty="0">
            <a:latin typeface="Stone Sans"/>
          </a:endParaRPr>
        </a:p>
      </dgm:t>
    </dgm:pt>
    <dgm:pt modelId="{39686373-3A93-447A-A311-CFF4EE97B8F8}" type="parTrans" cxnId="{B5745E01-16D1-405B-898C-16DF28C8A701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E56EEC76-F619-49BD-BF51-06C42379C956}" type="sibTrans" cxnId="{B5745E01-16D1-405B-898C-16DF28C8A701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B529F0A8-E2B4-4B4F-93FE-2B2E2203CB67}">
      <dgm:prSet phldrT="[Text]" custT="1"/>
      <dgm:spPr/>
      <dgm:t>
        <a:bodyPr/>
        <a:lstStyle/>
        <a:p>
          <a:r>
            <a:rPr lang="en-US" sz="2000" b="1" dirty="0" smtClean="0">
              <a:latin typeface="Stone Sans"/>
            </a:rPr>
            <a:t>Performance </a:t>
          </a:r>
        </a:p>
        <a:p>
          <a:r>
            <a:rPr lang="en-US" sz="2000" b="1" dirty="0" smtClean="0">
              <a:latin typeface="Stone Sans"/>
            </a:rPr>
            <a:t>Expectations</a:t>
          </a:r>
          <a:endParaRPr lang="en-US" sz="2000" b="1" dirty="0">
            <a:latin typeface="Stone Sans"/>
          </a:endParaRPr>
        </a:p>
      </dgm:t>
    </dgm:pt>
    <dgm:pt modelId="{0AB24BB5-F953-46C6-AA69-5E3D9C64D7CD}" type="parTrans" cxnId="{E4F706BE-4984-4E1F-97E1-CD2C97D09D50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3AD7F800-2D02-46FF-B9AD-9D90DA8CA5CA}" type="sibTrans" cxnId="{E4F706BE-4984-4E1F-97E1-CD2C97D09D50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EB92F133-AC20-4783-B464-999CD9045F0D}" type="pres">
      <dgm:prSet presAssocID="{BE3C5A9F-F413-4CBF-8C89-233DFB5180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438E41-0AA1-4116-BE1E-592A38A71F0E}" type="pres">
      <dgm:prSet presAssocID="{09D8CEBA-DE0F-4D63-B99A-DACAB74D67A3}" presName="Parent" presStyleLbl="node0" presStyleIdx="0" presStyleCnt="1" custScaleX="109880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AD192FF-0F98-4ECB-B03E-7AC09169D4E0}" type="pres">
      <dgm:prSet presAssocID="{EFB5CF24-3503-4632-8567-7A1C7AE716E2}" presName="Accent1" presStyleCnt="0"/>
      <dgm:spPr/>
      <dgm:t>
        <a:bodyPr/>
        <a:lstStyle/>
        <a:p>
          <a:endParaRPr lang="en-US"/>
        </a:p>
      </dgm:t>
    </dgm:pt>
    <dgm:pt modelId="{8B98BD33-D070-4135-BF34-4474ED01FCC1}" type="pres">
      <dgm:prSet presAssocID="{EFB5CF24-3503-4632-8567-7A1C7AE716E2}" presName="Accent" presStyleLbl="bgShp" presStyleIdx="0" presStyleCnt="6"/>
      <dgm:spPr/>
      <dgm:t>
        <a:bodyPr/>
        <a:lstStyle/>
        <a:p>
          <a:endParaRPr lang="en-US"/>
        </a:p>
      </dgm:t>
    </dgm:pt>
    <dgm:pt modelId="{AAB1FC75-9EAC-431C-A243-4E8B050DE0B7}" type="pres">
      <dgm:prSet presAssocID="{EFB5CF24-3503-4632-8567-7A1C7AE716E2}" presName="Child1" presStyleLbl="node1" presStyleIdx="0" presStyleCnt="6" custScaleX="146983" custLinFactNeighborX="-1334" custLinFactNeighborY="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EF31A-559E-41BF-B185-3A12A471F3AF}" type="pres">
      <dgm:prSet presAssocID="{0D665516-2AFA-400C-9DA0-43F55F5CA8F8}" presName="Accent2" presStyleCnt="0"/>
      <dgm:spPr/>
      <dgm:t>
        <a:bodyPr/>
        <a:lstStyle/>
        <a:p>
          <a:endParaRPr lang="en-US"/>
        </a:p>
      </dgm:t>
    </dgm:pt>
    <dgm:pt modelId="{7DE5558B-3802-4A56-AA65-3B256AC46186}" type="pres">
      <dgm:prSet presAssocID="{0D665516-2AFA-400C-9DA0-43F55F5CA8F8}" presName="Accent" presStyleLbl="bgShp" presStyleIdx="1" presStyleCnt="6"/>
      <dgm:spPr/>
      <dgm:t>
        <a:bodyPr/>
        <a:lstStyle/>
        <a:p>
          <a:endParaRPr lang="en-US"/>
        </a:p>
      </dgm:t>
    </dgm:pt>
    <dgm:pt modelId="{BD27F0CA-7A40-4C3E-8275-ABE2F610AF5D}" type="pres">
      <dgm:prSet presAssocID="{0D665516-2AFA-400C-9DA0-43F55F5CA8F8}" presName="Child2" presStyleLbl="node1" presStyleIdx="1" presStyleCnt="6" custScaleX="149752" custLinFactNeighborX="30010" custLinFactNeighborY="-1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869C8-32FC-413A-9DAB-929424A74C99}" type="pres">
      <dgm:prSet presAssocID="{CFA6FEF6-12DD-467F-AD28-73EC94A386AB}" presName="Accent3" presStyleCnt="0"/>
      <dgm:spPr/>
      <dgm:t>
        <a:bodyPr/>
        <a:lstStyle/>
        <a:p>
          <a:endParaRPr lang="en-US"/>
        </a:p>
      </dgm:t>
    </dgm:pt>
    <dgm:pt modelId="{FF9E9486-F43E-4B3B-B7E5-C31D1B06F3AA}" type="pres">
      <dgm:prSet presAssocID="{CFA6FEF6-12DD-467F-AD28-73EC94A386AB}" presName="Accent" presStyleLbl="bgShp" presStyleIdx="2" presStyleCnt="6"/>
      <dgm:spPr/>
      <dgm:t>
        <a:bodyPr/>
        <a:lstStyle/>
        <a:p>
          <a:endParaRPr lang="en-US"/>
        </a:p>
      </dgm:t>
    </dgm:pt>
    <dgm:pt modelId="{C42F5AF9-5CD3-4511-976F-40E139316A0A}" type="pres">
      <dgm:prSet presAssocID="{CFA6FEF6-12DD-467F-AD28-73EC94A386AB}" presName="Child3" presStyleLbl="node1" presStyleIdx="2" presStyleCnt="6" custScaleX="149816" custLinFactNeighborX="32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97A3A-8E78-4137-A252-915F5A05D9E5}" type="pres">
      <dgm:prSet presAssocID="{0AE23998-15CC-4D4B-B0E9-111DFE79E409}" presName="Accent4" presStyleCnt="0"/>
      <dgm:spPr/>
      <dgm:t>
        <a:bodyPr/>
        <a:lstStyle/>
        <a:p>
          <a:endParaRPr lang="en-US"/>
        </a:p>
      </dgm:t>
    </dgm:pt>
    <dgm:pt modelId="{84872F55-9D2B-4DD2-85F8-9A50F91FFB39}" type="pres">
      <dgm:prSet presAssocID="{0AE23998-15CC-4D4B-B0E9-111DFE79E409}" presName="Accent" presStyleLbl="bgShp" presStyleIdx="3" presStyleCnt="6"/>
      <dgm:spPr/>
      <dgm:t>
        <a:bodyPr/>
        <a:lstStyle/>
        <a:p>
          <a:endParaRPr lang="en-US"/>
        </a:p>
      </dgm:t>
    </dgm:pt>
    <dgm:pt modelId="{E55F6B47-7AFF-4638-A224-CD03E0DAD2A0}" type="pres">
      <dgm:prSet presAssocID="{0AE23998-15CC-4D4B-B0E9-111DFE79E409}" presName="Child4" presStyleLbl="node1" presStyleIdx="3" presStyleCnt="6" custScaleX="146792" custLinFactNeighborX="1334" custLinFactNeighborY="-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64B37-32B4-49B6-AD5C-B5972798225D}" type="pres">
      <dgm:prSet presAssocID="{B763FCFB-6C93-46C2-AF52-22208BDD7A43}" presName="Accent5" presStyleCnt="0"/>
      <dgm:spPr/>
      <dgm:t>
        <a:bodyPr/>
        <a:lstStyle/>
        <a:p>
          <a:endParaRPr lang="en-US"/>
        </a:p>
      </dgm:t>
    </dgm:pt>
    <dgm:pt modelId="{74FF962A-3065-448A-8372-823108B4EC94}" type="pres">
      <dgm:prSet presAssocID="{B763FCFB-6C93-46C2-AF52-22208BDD7A43}" presName="Accent" presStyleLbl="bgShp" presStyleIdx="4" presStyleCnt="6"/>
      <dgm:spPr/>
      <dgm:t>
        <a:bodyPr/>
        <a:lstStyle/>
        <a:p>
          <a:endParaRPr lang="en-US"/>
        </a:p>
      </dgm:t>
    </dgm:pt>
    <dgm:pt modelId="{A9478188-C3A9-4884-BB69-A29931A2CD82}" type="pres">
      <dgm:prSet presAssocID="{B763FCFB-6C93-46C2-AF52-22208BDD7A43}" presName="Child5" presStyleLbl="node1" presStyleIdx="4" presStyleCnt="6" custScaleX="148928" custLinFactNeighborX="-28009" custLinFactNeighborY="-1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57C06-6185-48BD-B4D1-BCFFAB74EA6A}" type="pres">
      <dgm:prSet presAssocID="{B529F0A8-E2B4-4B4F-93FE-2B2E2203CB67}" presName="Accent6" presStyleCnt="0"/>
      <dgm:spPr/>
      <dgm:t>
        <a:bodyPr/>
        <a:lstStyle/>
        <a:p>
          <a:endParaRPr lang="en-US"/>
        </a:p>
      </dgm:t>
    </dgm:pt>
    <dgm:pt modelId="{DA9160DD-4713-4D44-8CAA-2CF1A62BFACD}" type="pres">
      <dgm:prSet presAssocID="{B529F0A8-E2B4-4B4F-93FE-2B2E2203CB67}" presName="Accent" presStyleLbl="bgShp" presStyleIdx="5" presStyleCnt="6"/>
      <dgm:spPr/>
      <dgm:t>
        <a:bodyPr/>
        <a:lstStyle/>
        <a:p>
          <a:endParaRPr lang="en-US"/>
        </a:p>
      </dgm:t>
    </dgm:pt>
    <dgm:pt modelId="{E4E2145E-F643-4DEF-8734-1357EAD48FD2}" type="pres">
      <dgm:prSet presAssocID="{B529F0A8-E2B4-4B4F-93FE-2B2E2203CB67}" presName="Child6" presStyleLbl="node1" presStyleIdx="5" presStyleCnt="6" custScaleX="144101" custLinFactNeighborX="-28009" custLinFactNeighborY="-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EE8B80-1552-4964-A6E8-F4348D8F40D0}" type="presOf" srcId="{B529F0A8-E2B4-4B4F-93FE-2B2E2203CB67}" destId="{E4E2145E-F643-4DEF-8734-1357EAD48FD2}" srcOrd="0" destOrd="0" presId="urn:microsoft.com/office/officeart/2011/layout/HexagonRadial"/>
    <dgm:cxn modelId="{270764CC-871B-4DDC-B92B-5F9F36D860C2}" srcId="{09D8CEBA-DE0F-4D63-B99A-DACAB74D67A3}" destId="{0D665516-2AFA-400C-9DA0-43F55F5CA8F8}" srcOrd="1" destOrd="0" parTransId="{A0D56522-8B6E-49DA-AF92-47E59C7675E2}" sibTransId="{D03D52C4-9C03-4CAD-9659-BDF462F89AB1}"/>
    <dgm:cxn modelId="{06A183CD-0C46-4D97-99F8-12D25F744EC8}" srcId="{BE3C5A9F-F413-4CBF-8C89-233DFB51808A}" destId="{09D8CEBA-DE0F-4D63-B99A-DACAB74D67A3}" srcOrd="0" destOrd="0" parTransId="{10B9D40F-6CA4-4CE8-9643-92AE71EEE8A4}" sibTransId="{26AAFA2B-E65B-4F1E-B9F7-3C5F9105A03D}"/>
    <dgm:cxn modelId="{22A09131-0879-4E9B-AECF-8F7148DDAB49}" type="presOf" srcId="{B763FCFB-6C93-46C2-AF52-22208BDD7A43}" destId="{A9478188-C3A9-4884-BB69-A29931A2CD82}" srcOrd="0" destOrd="0" presId="urn:microsoft.com/office/officeart/2011/layout/HexagonRadial"/>
    <dgm:cxn modelId="{062088CF-3AD5-4BA1-943E-32B2DC8F6F4E}" srcId="{09D8CEBA-DE0F-4D63-B99A-DACAB74D67A3}" destId="{EFB5CF24-3503-4632-8567-7A1C7AE716E2}" srcOrd="0" destOrd="0" parTransId="{B951272B-2C31-4377-9021-6E0DA4B29FE4}" sibTransId="{CC6FA488-7251-49EF-A7E1-816B2F507CE6}"/>
    <dgm:cxn modelId="{E40FD1D4-A313-495E-B9C7-B577C4903527}" type="presOf" srcId="{CFA6FEF6-12DD-467F-AD28-73EC94A386AB}" destId="{C42F5AF9-5CD3-4511-976F-40E139316A0A}" srcOrd="0" destOrd="0" presId="urn:microsoft.com/office/officeart/2011/layout/HexagonRadial"/>
    <dgm:cxn modelId="{4D6DA1E5-4069-448B-89A5-527B92514631}" type="presOf" srcId="{EFB5CF24-3503-4632-8567-7A1C7AE716E2}" destId="{AAB1FC75-9EAC-431C-A243-4E8B050DE0B7}" srcOrd="0" destOrd="0" presId="urn:microsoft.com/office/officeart/2011/layout/HexagonRadial"/>
    <dgm:cxn modelId="{231B521E-6A6B-4333-8F71-48C6AFA88EFC}" srcId="{09D8CEBA-DE0F-4D63-B99A-DACAB74D67A3}" destId="{CFA6FEF6-12DD-467F-AD28-73EC94A386AB}" srcOrd="2" destOrd="0" parTransId="{274FB467-8FEB-4665-A9B1-123389552B42}" sibTransId="{B4702564-90CE-4C08-90F5-F3C70A68730E}"/>
    <dgm:cxn modelId="{84EE2104-F102-4E59-9289-D16CD6DD6290}" type="presOf" srcId="{BE3C5A9F-F413-4CBF-8C89-233DFB51808A}" destId="{EB92F133-AC20-4783-B464-999CD9045F0D}" srcOrd="0" destOrd="0" presId="urn:microsoft.com/office/officeart/2011/layout/HexagonRadial"/>
    <dgm:cxn modelId="{6A85A620-01EC-4046-BAB5-6BDC498980C7}" type="presOf" srcId="{0D665516-2AFA-400C-9DA0-43F55F5CA8F8}" destId="{BD27F0CA-7A40-4C3E-8275-ABE2F610AF5D}" srcOrd="0" destOrd="0" presId="urn:microsoft.com/office/officeart/2011/layout/HexagonRadial"/>
    <dgm:cxn modelId="{B5745E01-16D1-405B-898C-16DF28C8A701}" srcId="{09D8CEBA-DE0F-4D63-B99A-DACAB74D67A3}" destId="{B763FCFB-6C93-46C2-AF52-22208BDD7A43}" srcOrd="4" destOrd="0" parTransId="{39686373-3A93-447A-A311-CFF4EE97B8F8}" sibTransId="{E56EEC76-F619-49BD-BF51-06C42379C956}"/>
    <dgm:cxn modelId="{4D60BB34-69C9-4616-A2C2-696A72483962}" type="presOf" srcId="{0AE23998-15CC-4D4B-B0E9-111DFE79E409}" destId="{E55F6B47-7AFF-4638-A224-CD03E0DAD2A0}" srcOrd="0" destOrd="0" presId="urn:microsoft.com/office/officeart/2011/layout/HexagonRadial"/>
    <dgm:cxn modelId="{D663A996-5DB7-4B63-82CA-32D5F3780D47}" srcId="{09D8CEBA-DE0F-4D63-B99A-DACAB74D67A3}" destId="{0AE23998-15CC-4D4B-B0E9-111DFE79E409}" srcOrd="3" destOrd="0" parTransId="{ECD9A794-DF91-48E5-B8F9-974134872A5B}" sibTransId="{2CA30F95-A21D-456E-ABEF-05C7E1AF5C63}"/>
    <dgm:cxn modelId="{A4C16E4E-92CC-47AC-AE75-80F417ACD2C0}" type="presOf" srcId="{09D8CEBA-DE0F-4D63-B99A-DACAB74D67A3}" destId="{93438E41-0AA1-4116-BE1E-592A38A71F0E}" srcOrd="0" destOrd="0" presId="urn:microsoft.com/office/officeart/2011/layout/HexagonRadial"/>
    <dgm:cxn modelId="{E4F706BE-4984-4E1F-97E1-CD2C97D09D50}" srcId="{09D8CEBA-DE0F-4D63-B99A-DACAB74D67A3}" destId="{B529F0A8-E2B4-4B4F-93FE-2B2E2203CB67}" srcOrd="5" destOrd="0" parTransId="{0AB24BB5-F953-46C6-AA69-5E3D9C64D7CD}" sibTransId="{3AD7F800-2D02-46FF-B9AD-9D90DA8CA5CA}"/>
    <dgm:cxn modelId="{1C183A6C-6278-48D1-9166-E3A88FBA37CD}" type="presParOf" srcId="{EB92F133-AC20-4783-B464-999CD9045F0D}" destId="{93438E41-0AA1-4116-BE1E-592A38A71F0E}" srcOrd="0" destOrd="0" presId="urn:microsoft.com/office/officeart/2011/layout/HexagonRadial"/>
    <dgm:cxn modelId="{68DE9E46-7C91-4F40-8AAC-01B8D741B36C}" type="presParOf" srcId="{EB92F133-AC20-4783-B464-999CD9045F0D}" destId="{AAD192FF-0F98-4ECB-B03E-7AC09169D4E0}" srcOrd="1" destOrd="0" presId="urn:microsoft.com/office/officeart/2011/layout/HexagonRadial"/>
    <dgm:cxn modelId="{9BFC7909-A3A6-432F-A9E9-D838D3374225}" type="presParOf" srcId="{AAD192FF-0F98-4ECB-B03E-7AC09169D4E0}" destId="{8B98BD33-D070-4135-BF34-4474ED01FCC1}" srcOrd="0" destOrd="0" presId="urn:microsoft.com/office/officeart/2011/layout/HexagonRadial"/>
    <dgm:cxn modelId="{2E513611-F8B9-4778-BE7B-352084DFE4A6}" type="presParOf" srcId="{EB92F133-AC20-4783-B464-999CD9045F0D}" destId="{AAB1FC75-9EAC-431C-A243-4E8B050DE0B7}" srcOrd="2" destOrd="0" presId="urn:microsoft.com/office/officeart/2011/layout/HexagonRadial"/>
    <dgm:cxn modelId="{B8F344A2-F1C5-4585-A430-0E5446E4831E}" type="presParOf" srcId="{EB92F133-AC20-4783-B464-999CD9045F0D}" destId="{E17EF31A-559E-41BF-B185-3A12A471F3AF}" srcOrd="3" destOrd="0" presId="urn:microsoft.com/office/officeart/2011/layout/HexagonRadial"/>
    <dgm:cxn modelId="{892B308D-7172-43D8-8C7A-15EA83B93737}" type="presParOf" srcId="{E17EF31A-559E-41BF-B185-3A12A471F3AF}" destId="{7DE5558B-3802-4A56-AA65-3B256AC46186}" srcOrd="0" destOrd="0" presId="urn:microsoft.com/office/officeart/2011/layout/HexagonRadial"/>
    <dgm:cxn modelId="{47B24BEF-A316-41DA-94DE-31642E21E20F}" type="presParOf" srcId="{EB92F133-AC20-4783-B464-999CD9045F0D}" destId="{BD27F0CA-7A40-4C3E-8275-ABE2F610AF5D}" srcOrd="4" destOrd="0" presId="urn:microsoft.com/office/officeart/2011/layout/HexagonRadial"/>
    <dgm:cxn modelId="{C32E9347-BA37-4F30-B55D-2B6F66821A79}" type="presParOf" srcId="{EB92F133-AC20-4783-B464-999CD9045F0D}" destId="{CF0869C8-32FC-413A-9DAB-929424A74C99}" srcOrd="5" destOrd="0" presId="urn:microsoft.com/office/officeart/2011/layout/HexagonRadial"/>
    <dgm:cxn modelId="{04F3DAE6-44FA-44D8-A55F-CE69702F5E77}" type="presParOf" srcId="{CF0869C8-32FC-413A-9DAB-929424A74C99}" destId="{FF9E9486-F43E-4B3B-B7E5-C31D1B06F3AA}" srcOrd="0" destOrd="0" presId="urn:microsoft.com/office/officeart/2011/layout/HexagonRadial"/>
    <dgm:cxn modelId="{5AB6C755-BF7C-4A00-A3B9-6583F68EC8CA}" type="presParOf" srcId="{EB92F133-AC20-4783-B464-999CD9045F0D}" destId="{C42F5AF9-5CD3-4511-976F-40E139316A0A}" srcOrd="6" destOrd="0" presId="urn:microsoft.com/office/officeart/2011/layout/HexagonRadial"/>
    <dgm:cxn modelId="{79DF1841-9281-4939-BB8D-A09541E43242}" type="presParOf" srcId="{EB92F133-AC20-4783-B464-999CD9045F0D}" destId="{3C397A3A-8E78-4137-A252-915F5A05D9E5}" srcOrd="7" destOrd="0" presId="urn:microsoft.com/office/officeart/2011/layout/HexagonRadial"/>
    <dgm:cxn modelId="{1906ECF1-B1C4-4600-A842-2E71A65E12C3}" type="presParOf" srcId="{3C397A3A-8E78-4137-A252-915F5A05D9E5}" destId="{84872F55-9D2B-4DD2-85F8-9A50F91FFB39}" srcOrd="0" destOrd="0" presId="urn:microsoft.com/office/officeart/2011/layout/HexagonRadial"/>
    <dgm:cxn modelId="{89871D0D-D8C4-4A9B-A195-1D31D0C08CB1}" type="presParOf" srcId="{EB92F133-AC20-4783-B464-999CD9045F0D}" destId="{E55F6B47-7AFF-4638-A224-CD03E0DAD2A0}" srcOrd="8" destOrd="0" presId="urn:microsoft.com/office/officeart/2011/layout/HexagonRadial"/>
    <dgm:cxn modelId="{8ADBFE58-1415-465C-A4AC-C487CAA42856}" type="presParOf" srcId="{EB92F133-AC20-4783-B464-999CD9045F0D}" destId="{8EC64B37-32B4-49B6-AD5C-B5972798225D}" srcOrd="9" destOrd="0" presId="urn:microsoft.com/office/officeart/2011/layout/HexagonRadial"/>
    <dgm:cxn modelId="{896F693F-2759-4210-B1B1-C44BB79F7A11}" type="presParOf" srcId="{8EC64B37-32B4-49B6-AD5C-B5972798225D}" destId="{74FF962A-3065-448A-8372-823108B4EC94}" srcOrd="0" destOrd="0" presId="urn:microsoft.com/office/officeart/2011/layout/HexagonRadial"/>
    <dgm:cxn modelId="{7301FD59-8C48-4229-AE18-7D532B0CE40C}" type="presParOf" srcId="{EB92F133-AC20-4783-B464-999CD9045F0D}" destId="{A9478188-C3A9-4884-BB69-A29931A2CD82}" srcOrd="10" destOrd="0" presId="urn:microsoft.com/office/officeart/2011/layout/HexagonRadial"/>
    <dgm:cxn modelId="{00CFEFAD-59DD-4455-A41C-80798BE01FFC}" type="presParOf" srcId="{EB92F133-AC20-4783-B464-999CD9045F0D}" destId="{3DD57C06-6185-48BD-B4D1-BCFFAB74EA6A}" srcOrd="11" destOrd="0" presId="urn:microsoft.com/office/officeart/2011/layout/HexagonRadial"/>
    <dgm:cxn modelId="{760137CB-E206-41F2-9048-AB7F0F1DF22E}" type="presParOf" srcId="{3DD57C06-6185-48BD-B4D1-BCFFAB74EA6A}" destId="{DA9160DD-4713-4D44-8CAA-2CF1A62BFACD}" srcOrd="0" destOrd="0" presId="urn:microsoft.com/office/officeart/2011/layout/HexagonRadial"/>
    <dgm:cxn modelId="{5D4E8067-F940-4E7B-9AD1-BB3C2F194FFE}" type="presParOf" srcId="{EB92F133-AC20-4783-B464-999CD9045F0D}" destId="{E4E2145E-F643-4DEF-8734-1357EAD48FD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BCDC88-9D08-4E29-97C0-112584E93892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</dgm:pt>
    <dgm:pt modelId="{384E139E-2485-4AA2-8272-F02D3B4669EC}">
      <dgm:prSet phldrT="[Text]"/>
      <dgm:spPr/>
      <dgm:t>
        <a:bodyPr/>
        <a:lstStyle/>
        <a:p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rPr>
            <a:t>Position</a:t>
          </a:r>
          <a:r>
            <a:rPr lang="en-US" dirty="0" smtClean="0">
              <a:latin typeface="Stone Sans"/>
            </a:rPr>
            <a:t>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rPr>
            <a:t>Descriptions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one Sans"/>
          </a:endParaRPr>
        </a:p>
      </dgm:t>
    </dgm:pt>
    <dgm:pt modelId="{3CAD898F-8C15-4D60-8C26-CF274BC8E192}" type="parTrans" cxnId="{51E91314-E161-4495-9B0C-9F219C40B193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2F2C93F1-1CCE-4F35-B239-5F6CDF320A66}" type="sibTrans" cxnId="{51E91314-E161-4495-9B0C-9F219C40B193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4F4B04F9-14BB-4489-9A03-77A5F3B7E6C9}">
      <dgm:prSet phldrT="[Text]"/>
      <dgm:spPr>
        <a:solidFill>
          <a:schemeClr val="accent3"/>
        </a:solidFill>
      </dgm:spPr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one Sans"/>
          </a:endParaRPr>
        </a:p>
      </dgm:t>
    </dgm:pt>
    <dgm:pt modelId="{C28BE4A0-93A4-406C-989A-73457332550C}" type="parTrans" cxnId="{A2772AAB-8604-443F-B480-B285BB20858B}">
      <dgm:prSet/>
      <dgm:spPr/>
      <dgm:t>
        <a:bodyPr/>
        <a:lstStyle/>
        <a:p>
          <a:endParaRPr lang="en-US"/>
        </a:p>
      </dgm:t>
    </dgm:pt>
    <dgm:pt modelId="{2DA970FF-96EC-45CA-8E8F-1778EB89D034}" type="sibTrans" cxnId="{A2772AAB-8604-443F-B480-B285BB20858B}">
      <dgm:prSet/>
      <dgm:spPr/>
      <dgm:t>
        <a:bodyPr/>
        <a:lstStyle/>
        <a:p>
          <a:endParaRPr lang="en-US"/>
        </a:p>
      </dgm:t>
    </dgm:pt>
    <dgm:pt modelId="{07067447-974E-4CED-B8DE-ACA896E18D91}" type="pres">
      <dgm:prSet presAssocID="{6BBCDC88-9D08-4E29-97C0-112584E9389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71973A6-DE42-4F70-A9FF-7D7765A57ED9}" type="pres">
      <dgm:prSet presAssocID="{6BBCDC88-9D08-4E29-97C0-112584E93892}" presName="outerBox" presStyleCnt="0"/>
      <dgm:spPr/>
    </dgm:pt>
    <dgm:pt modelId="{4B2195E3-0FD8-4AC6-B72D-F5F7AAF41CA4}" type="pres">
      <dgm:prSet presAssocID="{6BBCDC88-9D08-4E29-97C0-112584E93892}" presName="outerBoxParent" presStyleLbl="node1" presStyleIdx="0" presStyleCnt="2" custLinFactNeighborX="682" custLinFactNeighborY="-489"/>
      <dgm:spPr/>
      <dgm:t>
        <a:bodyPr/>
        <a:lstStyle/>
        <a:p>
          <a:endParaRPr lang="en-US"/>
        </a:p>
      </dgm:t>
    </dgm:pt>
    <dgm:pt modelId="{F2E8A63E-6953-48ED-BB03-121684F98F04}" type="pres">
      <dgm:prSet presAssocID="{6BBCDC88-9D08-4E29-97C0-112584E93892}" presName="outerBoxChildren" presStyleCnt="0"/>
      <dgm:spPr/>
    </dgm:pt>
    <dgm:pt modelId="{C20A035B-0F94-4E21-BCF8-0F0580CC659E}" type="pres">
      <dgm:prSet presAssocID="{6BBCDC88-9D08-4E29-97C0-112584E93892}" presName="middleBox" presStyleCnt="0"/>
      <dgm:spPr/>
    </dgm:pt>
    <dgm:pt modelId="{CCA43998-16FC-442B-9D5F-0C16C5ACD3DF}" type="pres">
      <dgm:prSet presAssocID="{6BBCDC88-9D08-4E29-97C0-112584E93892}" presName="middleBoxParent" presStyleLbl="node1" presStyleIdx="1" presStyleCnt="2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E9C7EA29-53B6-4952-B597-086650BF5F69}" type="pres">
      <dgm:prSet presAssocID="{6BBCDC88-9D08-4E29-97C0-112584E93892}" presName="middleBoxChildren" presStyleCnt="0"/>
      <dgm:spPr/>
    </dgm:pt>
  </dgm:ptLst>
  <dgm:cxnLst>
    <dgm:cxn modelId="{51E91314-E161-4495-9B0C-9F219C40B193}" srcId="{6BBCDC88-9D08-4E29-97C0-112584E93892}" destId="{384E139E-2485-4AA2-8272-F02D3B4669EC}" srcOrd="0" destOrd="0" parTransId="{3CAD898F-8C15-4D60-8C26-CF274BC8E192}" sibTransId="{2F2C93F1-1CCE-4F35-B239-5F6CDF320A66}"/>
    <dgm:cxn modelId="{8CB62FC9-D578-484B-8B54-1872D0E7DD18}" type="presOf" srcId="{6BBCDC88-9D08-4E29-97C0-112584E93892}" destId="{07067447-974E-4CED-B8DE-ACA896E18D91}" srcOrd="0" destOrd="0" presId="urn:microsoft.com/office/officeart/2005/8/layout/target2"/>
    <dgm:cxn modelId="{3F1BFD83-6F10-42F0-B637-EB04DF15CAF9}" type="presOf" srcId="{384E139E-2485-4AA2-8272-F02D3B4669EC}" destId="{4B2195E3-0FD8-4AC6-B72D-F5F7AAF41CA4}" srcOrd="0" destOrd="0" presId="urn:microsoft.com/office/officeart/2005/8/layout/target2"/>
    <dgm:cxn modelId="{64B37349-6EED-459C-956B-EEA936098521}" type="presOf" srcId="{4F4B04F9-14BB-4489-9A03-77A5F3B7E6C9}" destId="{CCA43998-16FC-442B-9D5F-0C16C5ACD3DF}" srcOrd="0" destOrd="0" presId="urn:microsoft.com/office/officeart/2005/8/layout/target2"/>
    <dgm:cxn modelId="{A2772AAB-8604-443F-B480-B285BB20858B}" srcId="{6BBCDC88-9D08-4E29-97C0-112584E93892}" destId="{4F4B04F9-14BB-4489-9A03-77A5F3B7E6C9}" srcOrd="1" destOrd="0" parTransId="{C28BE4A0-93A4-406C-989A-73457332550C}" sibTransId="{2DA970FF-96EC-45CA-8E8F-1778EB89D034}"/>
    <dgm:cxn modelId="{26D8B76A-B816-4F00-92F6-8B9DCBA81E65}" type="presParOf" srcId="{07067447-974E-4CED-B8DE-ACA896E18D91}" destId="{A71973A6-DE42-4F70-A9FF-7D7765A57ED9}" srcOrd="0" destOrd="0" presId="urn:microsoft.com/office/officeart/2005/8/layout/target2"/>
    <dgm:cxn modelId="{83D53B36-8998-40C8-9407-FD903437D27A}" type="presParOf" srcId="{A71973A6-DE42-4F70-A9FF-7D7765A57ED9}" destId="{4B2195E3-0FD8-4AC6-B72D-F5F7AAF41CA4}" srcOrd="0" destOrd="0" presId="urn:microsoft.com/office/officeart/2005/8/layout/target2"/>
    <dgm:cxn modelId="{45360F97-E1B3-4566-98BE-9EF7A24ECBF2}" type="presParOf" srcId="{A71973A6-DE42-4F70-A9FF-7D7765A57ED9}" destId="{F2E8A63E-6953-48ED-BB03-121684F98F04}" srcOrd="1" destOrd="0" presId="urn:microsoft.com/office/officeart/2005/8/layout/target2"/>
    <dgm:cxn modelId="{36497FF3-673E-4EC4-A89F-904A6DC0F696}" type="presParOf" srcId="{07067447-974E-4CED-B8DE-ACA896E18D91}" destId="{C20A035B-0F94-4E21-BCF8-0F0580CC659E}" srcOrd="1" destOrd="0" presId="urn:microsoft.com/office/officeart/2005/8/layout/target2"/>
    <dgm:cxn modelId="{0599D251-09C0-438C-B798-C8803FADDA1E}" type="presParOf" srcId="{C20A035B-0F94-4E21-BCF8-0F0580CC659E}" destId="{CCA43998-16FC-442B-9D5F-0C16C5ACD3DF}" srcOrd="0" destOrd="0" presId="urn:microsoft.com/office/officeart/2005/8/layout/target2"/>
    <dgm:cxn modelId="{F5E6A806-9D54-44AE-B461-E2C4B2B1E79B}" type="presParOf" srcId="{C20A035B-0F94-4E21-BCF8-0F0580CC659E}" destId="{E9C7EA29-53B6-4952-B597-086650BF5F69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BCDC88-9D08-4E29-97C0-112584E93892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</dgm:pt>
    <dgm:pt modelId="{384E139E-2485-4AA2-8272-F02D3B4669EC}">
      <dgm:prSet phldrT="[Text]"/>
      <dgm:spPr/>
      <dgm:t>
        <a:bodyPr/>
        <a:lstStyle/>
        <a:p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rPr>
            <a:t>Position</a:t>
          </a:r>
          <a:r>
            <a:rPr lang="en-US" dirty="0" smtClean="0">
              <a:latin typeface="Stone Sans"/>
            </a:rPr>
            <a:t>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rPr>
            <a:t>Descriptions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one Sans"/>
          </a:endParaRPr>
        </a:p>
      </dgm:t>
    </dgm:pt>
    <dgm:pt modelId="{3CAD898F-8C15-4D60-8C26-CF274BC8E192}" type="parTrans" cxnId="{51E91314-E161-4495-9B0C-9F219C40B193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2F2C93F1-1CCE-4F35-B239-5F6CDF320A66}" type="sibTrans" cxnId="{51E91314-E161-4495-9B0C-9F219C40B193}">
      <dgm:prSet/>
      <dgm:spPr/>
      <dgm:t>
        <a:bodyPr/>
        <a:lstStyle/>
        <a:p>
          <a:endParaRPr lang="en-US">
            <a:latin typeface="Stone Sans"/>
          </a:endParaRPr>
        </a:p>
      </dgm:t>
    </dgm:pt>
    <dgm:pt modelId="{F213FF22-D4FC-49EF-84B7-859C9AC71DFB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rPr>
            <a:t>Performance Expectations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one Sans"/>
          </a:endParaRPr>
        </a:p>
      </dgm:t>
    </dgm:pt>
    <dgm:pt modelId="{A904BDBB-9385-4BB8-BD5F-97897E1F111E}" type="parTrans" cxnId="{0A6137DC-12D5-491C-BF55-6C5FA185004E}">
      <dgm:prSet/>
      <dgm:spPr/>
      <dgm:t>
        <a:bodyPr/>
        <a:lstStyle/>
        <a:p>
          <a:endParaRPr lang="en-US"/>
        </a:p>
      </dgm:t>
    </dgm:pt>
    <dgm:pt modelId="{C661FE16-A3E3-4AAE-8CC8-4FE06E26E1F7}" type="sibTrans" cxnId="{0A6137DC-12D5-491C-BF55-6C5FA185004E}">
      <dgm:prSet/>
      <dgm:spPr/>
      <dgm:t>
        <a:bodyPr/>
        <a:lstStyle/>
        <a:p>
          <a:endParaRPr lang="en-US"/>
        </a:p>
      </dgm:t>
    </dgm:pt>
    <dgm:pt modelId="{07067447-974E-4CED-B8DE-ACA896E18D91}" type="pres">
      <dgm:prSet presAssocID="{6BBCDC88-9D08-4E29-97C0-112584E9389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71973A6-DE42-4F70-A9FF-7D7765A57ED9}" type="pres">
      <dgm:prSet presAssocID="{6BBCDC88-9D08-4E29-97C0-112584E93892}" presName="outerBox" presStyleCnt="0"/>
      <dgm:spPr/>
    </dgm:pt>
    <dgm:pt modelId="{4B2195E3-0FD8-4AC6-B72D-F5F7AAF41CA4}" type="pres">
      <dgm:prSet presAssocID="{6BBCDC88-9D08-4E29-97C0-112584E93892}" presName="outerBoxParent" presStyleLbl="node1" presStyleIdx="0" presStyleCnt="2" custLinFactNeighborX="-44085" custLinFactNeighborY="240"/>
      <dgm:spPr/>
      <dgm:t>
        <a:bodyPr/>
        <a:lstStyle/>
        <a:p>
          <a:endParaRPr lang="en-US"/>
        </a:p>
      </dgm:t>
    </dgm:pt>
    <dgm:pt modelId="{F2E8A63E-6953-48ED-BB03-121684F98F04}" type="pres">
      <dgm:prSet presAssocID="{6BBCDC88-9D08-4E29-97C0-112584E93892}" presName="outerBoxChildren" presStyleCnt="0"/>
      <dgm:spPr/>
    </dgm:pt>
    <dgm:pt modelId="{C20A035B-0F94-4E21-BCF8-0F0580CC659E}" type="pres">
      <dgm:prSet presAssocID="{6BBCDC88-9D08-4E29-97C0-112584E93892}" presName="middleBox" presStyleCnt="0"/>
      <dgm:spPr/>
    </dgm:pt>
    <dgm:pt modelId="{CCA43998-16FC-442B-9D5F-0C16C5ACD3DF}" type="pres">
      <dgm:prSet presAssocID="{6BBCDC88-9D08-4E29-97C0-112584E93892}" presName="middleBoxParent" presStyleLbl="node1" presStyleIdx="1" presStyleCnt="2"/>
      <dgm:spPr/>
      <dgm:t>
        <a:bodyPr/>
        <a:lstStyle/>
        <a:p>
          <a:endParaRPr lang="en-US"/>
        </a:p>
      </dgm:t>
    </dgm:pt>
    <dgm:pt modelId="{E9C7EA29-53B6-4952-B597-086650BF5F69}" type="pres">
      <dgm:prSet presAssocID="{6BBCDC88-9D08-4E29-97C0-112584E93892}" presName="middleBoxChildren" presStyleCnt="0"/>
      <dgm:spPr/>
    </dgm:pt>
  </dgm:ptLst>
  <dgm:cxnLst>
    <dgm:cxn modelId="{0A6137DC-12D5-491C-BF55-6C5FA185004E}" srcId="{6BBCDC88-9D08-4E29-97C0-112584E93892}" destId="{F213FF22-D4FC-49EF-84B7-859C9AC71DFB}" srcOrd="1" destOrd="0" parTransId="{A904BDBB-9385-4BB8-BD5F-97897E1F111E}" sibTransId="{C661FE16-A3E3-4AAE-8CC8-4FE06E26E1F7}"/>
    <dgm:cxn modelId="{2E3C1663-DE29-43F4-847C-B7072E4F205B}" type="presOf" srcId="{F213FF22-D4FC-49EF-84B7-859C9AC71DFB}" destId="{CCA43998-16FC-442B-9D5F-0C16C5ACD3DF}" srcOrd="0" destOrd="0" presId="urn:microsoft.com/office/officeart/2005/8/layout/target2"/>
    <dgm:cxn modelId="{A0F26BE4-A4D3-4F5A-B529-EDD0AB7CD25F}" type="presOf" srcId="{6BBCDC88-9D08-4E29-97C0-112584E93892}" destId="{07067447-974E-4CED-B8DE-ACA896E18D91}" srcOrd="0" destOrd="0" presId="urn:microsoft.com/office/officeart/2005/8/layout/target2"/>
    <dgm:cxn modelId="{51E91314-E161-4495-9B0C-9F219C40B193}" srcId="{6BBCDC88-9D08-4E29-97C0-112584E93892}" destId="{384E139E-2485-4AA2-8272-F02D3B4669EC}" srcOrd="0" destOrd="0" parTransId="{3CAD898F-8C15-4D60-8C26-CF274BC8E192}" sibTransId="{2F2C93F1-1CCE-4F35-B239-5F6CDF320A66}"/>
    <dgm:cxn modelId="{C2C6D0F3-E059-4AE0-B8CB-A97AA8BC3999}" type="presOf" srcId="{384E139E-2485-4AA2-8272-F02D3B4669EC}" destId="{4B2195E3-0FD8-4AC6-B72D-F5F7AAF41CA4}" srcOrd="0" destOrd="0" presId="urn:microsoft.com/office/officeart/2005/8/layout/target2"/>
    <dgm:cxn modelId="{5BB60844-5D8F-4CE7-9CB0-A8830B56E525}" type="presParOf" srcId="{07067447-974E-4CED-B8DE-ACA896E18D91}" destId="{A71973A6-DE42-4F70-A9FF-7D7765A57ED9}" srcOrd="0" destOrd="0" presId="urn:microsoft.com/office/officeart/2005/8/layout/target2"/>
    <dgm:cxn modelId="{D5033031-2286-4ED9-9A77-75E12590B3B0}" type="presParOf" srcId="{A71973A6-DE42-4F70-A9FF-7D7765A57ED9}" destId="{4B2195E3-0FD8-4AC6-B72D-F5F7AAF41CA4}" srcOrd="0" destOrd="0" presId="urn:microsoft.com/office/officeart/2005/8/layout/target2"/>
    <dgm:cxn modelId="{924FDD58-B079-4F27-91E4-86D510D9F2F6}" type="presParOf" srcId="{A71973A6-DE42-4F70-A9FF-7D7765A57ED9}" destId="{F2E8A63E-6953-48ED-BB03-121684F98F04}" srcOrd="1" destOrd="0" presId="urn:microsoft.com/office/officeart/2005/8/layout/target2"/>
    <dgm:cxn modelId="{581979B9-79C8-498F-ADDB-55CF7328A047}" type="presParOf" srcId="{07067447-974E-4CED-B8DE-ACA896E18D91}" destId="{C20A035B-0F94-4E21-BCF8-0F0580CC659E}" srcOrd="1" destOrd="0" presId="urn:microsoft.com/office/officeart/2005/8/layout/target2"/>
    <dgm:cxn modelId="{1FBD4694-D962-4C39-ACC2-DBA75F91FC89}" type="presParOf" srcId="{C20A035B-0F94-4E21-BCF8-0F0580CC659E}" destId="{CCA43998-16FC-442B-9D5F-0C16C5ACD3DF}" srcOrd="0" destOrd="0" presId="urn:microsoft.com/office/officeart/2005/8/layout/target2"/>
    <dgm:cxn modelId="{78FDF649-BEAC-4684-A964-F903F57303D3}" type="presParOf" srcId="{C20A035B-0F94-4E21-BCF8-0F0580CC659E}" destId="{E9C7EA29-53B6-4952-B597-086650BF5F69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BCDC88-9D08-4E29-97C0-112584E93892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</dgm:pt>
    <dgm:pt modelId="{384E139E-2485-4AA2-8272-F02D3B4669EC}">
      <dgm:prSet phldrT="[Text]" custT="1"/>
      <dgm:spPr/>
      <dgm:t>
        <a:bodyPr/>
        <a:lstStyle/>
        <a:p>
          <a:pPr algn="ctr"/>
          <a:endParaRPr lang="en-US" sz="5000" dirty="0"/>
        </a:p>
      </dgm:t>
    </dgm:pt>
    <dgm:pt modelId="{3CAD898F-8C15-4D60-8C26-CF274BC8E192}" type="parTrans" cxnId="{51E91314-E161-4495-9B0C-9F219C40B193}">
      <dgm:prSet/>
      <dgm:spPr/>
      <dgm:t>
        <a:bodyPr/>
        <a:lstStyle/>
        <a:p>
          <a:endParaRPr lang="en-US"/>
        </a:p>
      </dgm:t>
    </dgm:pt>
    <dgm:pt modelId="{2F2C93F1-1CCE-4F35-B239-5F6CDF320A66}" type="sibTrans" cxnId="{51E91314-E161-4495-9B0C-9F219C40B193}">
      <dgm:prSet/>
      <dgm:spPr/>
      <dgm:t>
        <a:bodyPr/>
        <a:lstStyle/>
        <a:p>
          <a:endParaRPr lang="en-US"/>
        </a:p>
      </dgm:t>
    </dgm:pt>
    <dgm:pt modelId="{07067447-974E-4CED-B8DE-ACA896E18D91}" type="pres">
      <dgm:prSet presAssocID="{6BBCDC88-9D08-4E29-97C0-112584E9389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71973A6-DE42-4F70-A9FF-7D7765A57ED9}" type="pres">
      <dgm:prSet presAssocID="{6BBCDC88-9D08-4E29-97C0-112584E93892}" presName="outerBox" presStyleCnt="0"/>
      <dgm:spPr/>
    </dgm:pt>
    <dgm:pt modelId="{4B2195E3-0FD8-4AC6-B72D-F5F7AAF41CA4}" type="pres">
      <dgm:prSet presAssocID="{6BBCDC88-9D08-4E29-97C0-112584E93892}" presName="outerBoxParent" presStyleLbl="node1" presStyleIdx="0" presStyleCnt="1" custLinFactNeighborY="206"/>
      <dgm:spPr/>
      <dgm:t>
        <a:bodyPr/>
        <a:lstStyle/>
        <a:p>
          <a:endParaRPr lang="en-US"/>
        </a:p>
      </dgm:t>
    </dgm:pt>
    <dgm:pt modelId="{F2E8A63E-6953-48ED-BB03-121684F98F04}" type="pres">
      <dgm:prSet presAssocID="{6BBCDC88-9D08-4E29-97C0-112584E93892}" presName="outerBoxChildren" presStyleCnt="0"/>
      <dgm:spPr/>
    </dgm:pt>
  </dgm:ptLst>
  <dgm:cxnLst>
    <dgm:cxn modelId="{1A18D81D-3FB2-4497-9B94-90BED702BC17}" type="presOf" srcId="{6BBCDC88-9D08-4E29-97C0-112584E93892}" destId="{07067447-974E-4CED-B8DE-ACA896E18D91}" srcOrd="0" destOrd="0" presId="urn:microsoft.com/office/officeart/2005/8/layout/target2"/>
    <dgm:cxn modelId="{5BDF3A92-523D-46CA-A0E5-645CCB947D4D}" type="presOf" srcId="{384E139E-2485-4AA2-8272-F02D3B4669EC}" destId="{4B2195E3-0FD8-4AC6-B72D-F5F7AAF41CA4}" srcOrd="0" destOrd="0" presId="urn:microsoft.com/office/officeart/2005/8/layout/target2"/>
    <dgm:cxn modelId="{51E91314-E161-4495-9B0C-9F219C40B193}" srcId="{6BBCDC88-9D08-4E29-97C0-112584E93892}" destId="{384E139E-2485-4AA2-8272-F02D3B4669EC}" srcOrd="0" destOrd="0" parTransId="{3CAD898F-8C15-4D60-8C26-CF274BC8E192}" sibTransId="{2F2C93F1-1CCE-4F35-B239-5F6CDF320A66}"/>
    <dgm:cxn modelId="{5A8AEB9E-AC60-415B-8FDA-43DAF1D6A534}" type="presParOf" srcId="{07067447-974E-4CED-B8DE-ACA896E18D91}" destId="{A71973A6-DE42-4F70-A9FF-7D7765A57ED9}" srcOrd="0" destOrd="0" presId="urn:microsoft.com/office/officeart/2005/8/layout/target2"/>
    <dgm:cxn modelId="{2708A275-4C1F-476C-B73B-909501D9F3C2}" type="presParOf" srcId="{A71973A6-DE42-4F70-A9FF-7D7765A57ED9}" destId="{4B2195E3-0FD8-4AC6-B72D-F5F7AAF41CA4}" srcOrd="0" destOrd="0" presId="urn:microsoft.com/office/officeart/2005/8/layout/target2"/>
    <dgm:cxn modelId="{B5673518-A627-41CE-97ED-37354EEAE25A}" type="presParOf" srcId="{A71973A6-DE42-4F70-A9FF-7D7765A57ED9}" destId="{F2E8A63E-6953-48ED-BB03-121684F98F04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4F1C41-F5C1-46BE-97A3-85F506D3D75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8EB351-8B2E-4DDC-9572-718544A659C6}">
      <dgm:prSet phldrT="[Text]"/>
      <dgm:spPr/>
      <dgm:t>
        <a:bodyPr/>
        <a:lstStyle/>
        <a:p>
          <a:r>
            <a:rPr lang="en-US" dirty="0" smtClean="0"/>
            <a:t>Civil Services</a:t>
          </a:r>
          <a:endParaRPr lang="en-US" dirty="0"/>
        </a:p>
      </dgm:t>
    </dgm:pt>
    <dgm:pt modelId="{F79DBA23-62A0-4FF0-808D-4B49F55E3F5A}" type="parTrans" cxnId="{9BAEEBB0-F5F4-4624-B208-AE157BE32618}">
      <dgm:prSet/>
      <dgm:spPr/>
      <dgm:t>
        <a:bodyPr/>
        <a:lstStyle/>
        <a:p>
          <a:endParaRPr lang="en-US"/>
        </a:p>
      </dgm:t>
    </dgm:pt>
    <dgm:pt modelId="{C12D0F5E-43C6-43C0-B73F-156CA00B2D06}" type="sibTrans" cxnId="{9BAEEBB0-F5F4-4624-B208-AE157BE32618}">
      <dgm:prSet/>
      <dgm:spPr/>
      <dgm:t>
        <a:bodyPr/>
        <a:lstStyle/>
        <a:p>
          <a:endParaRPr lang="en-US"/>
        </a:p>
      </dgm:t>
    </dgm:pt>
    <dgm:pt modelId="{2EAF8A8B-3139-4B58-87AB-82B03DBC37EA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WAC 357-37</a:t>
          </a:r>
          <a:endParaRPr lang="en-US" sz="1800" dirty="0"/>
        </a:p>
      </dgm:t>
    </dgm:pt>
    <dgm:pt modelId="{A55EBBA7-0927-40F0-9178-894C92BC6DB0}" type="parTrans" cxnId="{A68C2FC4-BDB2-4623-9DE7-267890DD8A99}">
      <dgm:prSet/>
      <dgm:spPr/>
      <dgm:t>
        <a:bodyPr/>
        <a:lstStyle/>
        <a:p>
          <a:endParaRPr lang="en-US"/>
        </a:p>
      </dgm:t>
    </dgm:pt>
    <dgm:pt modelId="{169E0446-25FF-4D2E-BC5E-412981A13C2B}" type="sibTrans" cxnId="{A68C2FC4-BDB2-4623-9DE7-267890DD8A99}">
      <dgm:prSet/>
      <dgm:spPr/>
      <dgm:t>
        <a:bodyPr/>
        <a:lstStyle/>
        <a:p>
          <a:endParaRPr lang="en-US"/>
        </a:p>
      </dgm:t>
    </dgm:pt>
    <dgm:pt modelId="{C1C735CD-C7DF-407F-8548-BBF7B40FD61A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BPPM 60.55</a:t>
          </a:r>
          <a:endParaRPr lang="en-US" sz="1800" dirty="0"/>
        </a:p>
      </dgm:t>
    </dgm:pt>
    <dgm:pt modelId="{D4F154D4-09BA-4D83-9AA2-52AF5DA5F50D}" type="parTrans" cxnId="{F1BE7A1A-9D1A-49B8-9304-097769E5D239}">
      <dgm:prSet/>
      <dgm:spPr/>
      <dgm:t>
        <a:bodyPr/>
        <a:lstStyle/>
        <a:p>
          <a:endParaRPr lang="en-US"/>
        </a:p>
      </dgm:t>
    </dgm:pt>
    <dgm:pt modelId="{C81087E6-E4BB-4F21-870C-536B098A040A}" type="sibTrans" cxnId="{F1BE7A1A-9D1A-49B8-9304-097769E5D239}">
      <dgm:prSet/>
      <dgm:spPr/>
      <dgm:t>
        <a:bodyPr/>
        <a:lstStyle/>
        <a:p>
          <a:endParaRPr lang="en-US"/>
        </a:p>
      </dgm:t>
    </dgm:pt>
    <dgm:pt modelId="{60D4A677-2C11-4885-8958-818739DF947F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REQUIRED</a:t>
          </a:r>
          <a:endParaRPr lang="en-US" sz="1800" dirty="0"/>
        </a:p>
      </dgm:t>
    </dgm:pt>
    <dgm:pt modelId="{D7230DFE-C524-4D2A-98BD-9AEC0317AEF7}" type="parTrans" cxnId="{8174E3EC-3EF5-4CCF-BA6A-9733B63964C9}">
      <dgm:prSet/>
      <dgm:spPr/>
      <dgm:t>
        <a:bodyPr/>
        <a:lstStyle/>
        <a:p>
          <a:endParaRPr lang="en-US"/>
        </a:p>
      </dgm:t>
    </dgm:pt>
    <dgm:pt modelId="{4B052C65-1FCE-47C7-8A20-0D2991B88D53}" type="sibTrans" cxnId="{8174E3EC-3EF5-4CCF-BA6A-9733B63964C9}">
      <dgm:prSet/>
      <dgm:spPr/>
      <dgm:t>
        <a:bodyPr/>
        <a:lstStyle/>
        <a:p>
          <a:endParaRPr lang="en-US"/>
        </a:p>
      </dgm:t>
    </dgm:pt>
    <dgm:pt modelId="{985BFA34-4FEF-4025-B16F-17BBDA5DC1F2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Permanent EE’s - Annually (prior to PID)</a:t>
          </a:r>
          <a:endParaRPr lang="en-US" sz="1800" dirty="0"/>
        </a:p>
      </dgm:t>
    </dgm:pt>
    <dgm:pt modelId="{685B7B8C-43AA-4D48-980C-98712C0521CB}" type="parTrans" cxnId="{B56F5A33-D514-484B-8414-250E4ADFFC9E}">
      <dgm:prSet/>
      <dgm:spPr/>
      <dgm:t>
        <a:bodyPr/>
        <a:lstStyle/>
        <a:p>
          <a:endParaRPr lang="en-US"/>
        </a:p>
      </dgm:t>
    </dgm:pt>
    <dgm:pt modelId="{883C28F5-C943-4245-9242-396FFC2E4AB7}" type="sibTrans" cxnId="{B56F5A33-D514-484B-8414-250E4ADFFC9E}">
      <dgm:prSet/>
      <dgm:spPr/>
      <dgm:t>
        <a:bodyPr/>
        <a:lstStyle/>
        <a:p>
          <a:endParaRPr lang="en-US"/>
        </a:p>
      </dgm:t>
    </dgm:pt>
    <dgm:pt modelId="{4870A5B2-0E26-490F-917F-85030AFFE7DB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Probation or Trial Service – 6 months</a:t>
          </a:r>
          <a:endParaRPr lang="en-US" sz="1800" dirty="0"/>
        </a:p>
      </dgm:t>
    </dgm:pt>
    <dgm:pt modelId="{87B9EFAB-3F59-4936-B58F-591BFF6AB2E9}" type="parTrans" cxnId="{F3955683-565A-40F4-9BB8-1EB0201B97FE}">
      <dgm:prSet/>
      <dgm:spPr/>
      <dgm:t>
        <a:bodyPr/>
        <a:lstStyle/>
        <a:p>
          <a:endParaRPr lang="en-US"/>
        </a:p>
      </dgm:t>
    </dgm:pt>
    <dgm:pt modelId="{E7017E22-6E8D-4063-8173-69FE89050EA3}" type="sibTrans" cxnId="{F3955683-565A-40F4-9BB8-1EB0201B97FE}">
      <dgm:prSet/>
      <dgm:spPr/>
      <dgm:t>
        <a:bodyPr/>
        <a:lstStyle/>
        <a:p>
          <a:endParaRPr lang="en-US"/>
        </a:p>
      </dgm:t>
    </dgm:pt>
    <dgm:pt modelId="{CC616344-BE7D-47B8-BDFF-3DA3C7EE228A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May be postponed for 6months</a:t>
          </a:r>
          <a:endParaRPr lang="en-US" sz="1800" dirty="0"/>
        </a:p>
      </dgm:t>
    </dgm:pt>
    <dgm:pt modelId="{A14AF740-C93F-4C27-B435-520992A1C8B6}" type="parTrans" cxnId="{4E322421-1D39-4FF7-A7FD-C39B50126820}">
      <dgm:prSet/>
      <dgm:spPr/>
      <dgm:t>
        <a:bodyPr/>
        <a:lstStyle/>
        <a:p>
          <a:endParaRPr lang="en-US"/>
        </a:p>
      </dgm:t>
    </dgm:pt>
    <dgm:pt modelId="{B195DE4E-6124-42BC-98DB-1E027EED590B}" type="sibTrans" cxnId="{4E322421-1D39-4FF7-A7FD-C39B50126820}">
      <dgm:prSet/>
      <dgm:spPr/>
      <dgm:t>
        <a:bodyPr/>
        <a:lstStyle/>
        <a:p>
          <a:endParaRPr lang="en-US"/>
        </a:p>
      </dgm:t>
    </dgm:pt>
    <dgm:pt modelId="{7F466031-FBAB-4F54-98A8-57CF7663952F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May request cyclic reviews</a:t>
          </a:r>
          <a:endParaRPr lang="en-US" sz="1800" dirty="0"/>
        </a:p>
      </dgm:t>
    </dgm:pt>
    <dgm:pt modelId="{B7ED670B-CC41-4011-AAFE-784F01071493}" type="parTrans" cxnId="{38A4A985-E971-4C21-A855-6434DEBA3808}">
      <dgm:prSet/>
      <dgm:spPr/>
      <dgm:t>
        <a:bodyPr/>
        <a:lstStyle/>
        <a:p>
          <a:endParaRPr lang="en-US"/>
        </a:p>
      </dgm:t>
    </dgm:pt>
    <dgm:pt modelId="{59E449E7-A12D-4CB5-B8B5-28B0FAC9D58B}" type="sibTrans" cxnId="{38A4A985-E971-4C21-A855-6434DEBA3808}">
      <dgm:prSet/>
      <dgm:spPr/>
      <dgm:t>
        <a:bodyPr/>
        <a:lstStyle/>
        <a:p>
          <a:endParaRPr lang="en-US"/>
        </a:p>
      </dgm:t>
    </dgm:pt>
    <dgm:pt modelId="{91719A64-D0EC-4C1B-8133-BC382EC99DF0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HRS</a:t>
          </a:r>
          <a:endParaRPr lang="en-US" sz="1800" dirty="0"/>
        </a:p>
      </dgm:t>
    </dgm:pt>
    <dgm:pt modelId="{F66CCE07-5DFE-44EF-A212-799588336774}" type="parTrans" cxnId="{0BA0C48C-929F-4DCD-91E5-4145C229A5D8}">
      <dgm:prSet/>
      <dgm:spPr/>
      <dgm:t>
        <a:bodyPr/>
        <a:lstStyle/>
        <a:p>
          <a:endParaRPr lang="en-US"/>
        </a:p>
      </dgm:t>
    </dgm:pt>
    <dgm:pt modelId="{67A10E0F-97C0-4705-8774-95A446D986CA}" type="sibTrans" cxnId="{0BA0C48C-929F-4DCD-91E5-4145C229A5D8}">
      <dgm:prSet/>
      <dgm:spPr/>
      <dgm:t>
        <a:bodyPr/>
        <a:lstStyle/>
        <a:p>
          <a:endParaRPr lang="en-US"/>
        </a:p>
      </dgm:t>
    </dgm:pt>
    <dgm:pt modelId="{B10A3E03-C686-4C40-B244-F280477F6250}" type="pres">
      <dgm:prSet presAssocID="{844F1C41-F5C1-46BE-97A3-85F506D3D7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FEEBB-2BDE-41F1-A361-8940BB42148C}" type="pres">
      <dgm:prSet presAssocID="{A98EB351-8B2E-4DDC-9572-718544A659C6}" presName="composite" presStyleCnt="0"/>
      <dgm:spPr/>
    </dgm:pt>
    <dgm:pt modelId="{8DA7E02D-7991-40C0-9E10-BB57CEB634BD}" type="pres">
      <dgm:prSet presAssocID="{A98EB351-8B2E-4DDC-9572-718544A659C6}" presName="parTx" presStyleLbl="alignNode1" presStyleIdx="0" presStyleCnt="1" custScaleX="97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1DC8F-2A31-4053-BC0A-4C3497789E23}" type="pres">
      <dgm:prSet presAssocID="{A98EB351-8B2E-4DDC-9572-718544A659C6}" presName="desTx" presStyleLbl="alignAccFollowNode1" presStyleIdx="0" presStyleCnt="1" custScaleX="95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0B49F-D99B-4DF9-829C-D002281D38A6}" type="presOf" srcId="{A98EB351-8B2E-4DDC-9572-718544A659C6}" destId="{8DA7E02D-7991-40C0-9E10-BB57CEB634BD}" srcOrd="0" destOrd="0" presId="urn:microsoft.com/office/officeart/2005/8/layout/hList1"/>
    <dgm:cxn modelId="{15A9C590-164C-4E6B-9978-327971A827B0}" type="presOf" srcId="{844F1C41-F5C1-46BE-97A3-85F506D3D759}" destId="{B10A3E03-C686-4C40-B244-F280477F6250}" srcOrd="0" destOrd="0" presId="urn:microsoft.com/office/officeart/2005/8/layout/hList1"/>
    <dgm:cxn modelId="{38A4A985-E971-4C21-A855-6434DEBA3808}" srcId="{A98EB351-8B2E-4DDC-9572-718544A659C6}" destId="{7F466031-FBAB-4F54-98A8-57CF7663952F}" srcOrd="6" destOrd="0" parTransId="{B7ED670B-CC41-4011-AAFE-784F01071493}" sibTransId="{59E449E7-A12D-4CB5-B8B5-28B0FAC9D58B}"/>
    <dgm:cxn modelId="{871858DD-84B9-4E5E-8AAE-95CD59BB497B}" type="presOf" srcId="{4870A5B2-0E26-490F-917F-85030AFFE7DB}" destId="{B561DC8F-2A31-4053-BC0A-4C3497789E23}" srcOrd="0" destOrd="4" presId="urn:microsoft.com/office/officeart/2005/8/layout/hList1"/>
    <dgm:cxn modelId="{BE976965-F90E-428C-B889-D0504EA40757}" type="presOf" srcId="{7F466031-FBAB-4F54-98A8-57CF7663952F}" destId="{B561DC8F-2A31-4053-BC0A-4C3497789E23}" srcOrd="0" destOrd="6" presId="urn:microsoft.com/office/officeart/2005/8/layout/hList1"/>
    <dgm:cxn modelId="{4E322421-1D39-4FF7-A7FD-C39B50126820}" srcId="{A98EB351-8B2E-4DDC-9572-718544A659C6}" destId="{CC616344-BE7D-47B8-BDFF-3DA3C7EE228A}" srcOrd="5" destOrd="0" parTransId="{A14AF740-C93F-4C27-B435-520992A1C8B6}" sibTransId="{B195DE4E-6124-42BC-98DB-1E027EED590B}"/>
    <dgm:cxn modelId="{6B4FBC18-7B68-483E-BE85-953154577D5E}" type="presOf" srcId="{985BFA34-4FEF-4025-B16F-17BBDA5DC1F2}" destId="{B561DC8F-2A31-4053-BC0A-4C3497789E23}" srcOrd="0" destOrd="3" presId="urn:microsoft.com/office/officeart/2005/8/layout/hList1"/>
    <dgm:cxn modelId="{6A4E2395-51BA-4299-879B-BE1D03AA2EED}" type="presOf" srcId="{91719A64-D0EC-4C1B-8133-BC382EC99DF0}" destId="{B561DC8F-2A31-4053-BC0A-4C3497789E23}" srcOrd="0" destOrd="7" presId="urn:microsoft.com/office/officeart/2005/8/layout/hList1"/>
    <dgm:cxn modelId="{08378886-DE4D-4BC6-9E9E-6EAE0851FDE9}" type="presOf" srcId="{60D4A677-2C11-4885-8958-818739DF947F}" destId="{B561DC8F-2A31-4053-BC0A-4C3497789E23}" srcOrd="0" destOrd="2" presId="urn:microsoft.com/office/officeart/2005/8/layout/hList1"/>
    <dgm:cxn modelId="{0F020916-9138-429A-8AC1-4611A8B660D2}" type="presOf" srcId="{2EAF8A8B-3139-4B58-87AB-82B03DBC37EA}" destId="{B561DC8F-2A31-4053-BC0A-4C3497789E23}" srcOrd="0" destOrd="0" presId="urn:microsoft.com/office/officeart/2005/8/layout/hList1"/>
    <dgm:cxn modelId="{9BAEEBB0-F5F4-4624-B208-AE157BE32618}" srcId="{844F1C41-F5C1-46BE-97A3-85F506D3D759}" destId="{A98EB351-8B2E-4DDC-9572-718544A659C6}" srcOrd="0" destOrd="0" parTransId="{F79DBA23-62A0-4FF0-808D-4B49F55E3F5A}" sibTransId="{C12D0F5E-43C6-43C0-B73F-156CA00B2D06}"/>
    <dgm:cxn modelId="{A68C2FC4-BDB2-4623-9DE7-267890DD8A99}" srcId="{A98EB351-8B2E-4DDC-9572-718544A659C6}" destId="{2EAF8A8B-3139-4B58-87AB-82B03DBC37EA}" srcOrd="0" destOrd="0" parTransId="{A55EBBA7-0927-40F0-9178-894C92BC6DB0}" sibTransId="{169E0446-25FF-4D2E-BC5E-412981A13C2B}"/>
    <dgm:cxn modelId="{E624D6D9-F010-4EB7-AC62-D5D369B201C1}" type="presOf" srcId="{CC616344-BE7D-47B8-BDFF-3DA3C7EE228A}" destId="{B561DC8F-2A31-4053-BC0A-4C3497789E23}" srcOrd="0" destOrd="5" presId="urn:microsoft.com/office/officeart/2005/8/layout/hList1"/>
    <dgm:cxn modelId="{B56F5A33-D514-484B-8414-250E4ADFFC9E}" srcId="{A98EB351-8B2E-4DDC-9572-718544A659C6}" destId="{985BFA34-4FEF-4025-B16F-17BBDA5DC1F2}" srcOrd="3" destOrd="0" parTransId="{685B7B8C-43AA-4D48-980C-98712C0521CB}" sibTransId="{883C28F5-C943-4245-9242-396FFC2E4AB7}"/>
    <dgm:cxn modelId="{F3955683-565A-40F4-9BB8-1EB0201B97FE}" srcId="{A98EB351-8B2E-4DDC-9572-718544A659C6}" destId="{4870A5B2-0E26-490F-917F-85030AFFE7DB}" srcOrd="4" destOrd="0" parTransId="{87B9EFAB-3F59-4936-B58F-591BFF6AB2E9}" sibTransId="{E7017E22-6E8D-4063-8173-69FE89050EA3}"/>
    <dgm:cxn modelId="{3609B840-94A8-4821-BF03-534315058F02}" type="presOf" srcId="{C1C735CD-C7DF-407F-8548-BBF7B40FD61A}" destId="{B561DC8F-2A31-4053-BC0A-4C3497789E23}" srcOrd="0" destOrd="1" presId="urn:microsoft.com/office/officeart/2005/8/layout/hList1"/>
    <dgm:cxn modelId="{8174E3EC-3EF5-4CCF-BA6A-9733B63964C9}" srcId="{A98EB351-8B2E-4DDC-9572-718544A659C6}" destId="{60D4A677-2C11-4885-8958-818739DF947F}" srcOrd="2" destOrd="0" parTransId="{D7230DFE-C524-4D2A-98BD-9AEC0317AEF7}" sibTransId="{4B052C65-1FCE-47C7-8A20-0D2991B88D53}"/>
    <dgm:cxn modelId="{F1BE7A1A-9D1A-49B8-9304-097769E5D239}" srcId="{A98EB351-8B2E-4DDC-9572-718544A659C6}" destId="{C1C735CD-C7DF-407F-8548-BBF7B40FD61A}" srcOrd="1" destOrd="0" parTransId="{D4F154D4-09BA-4D83-9AA2-52AF5DA5F50D}" sibTransId="{C81087E6-E4BB-4F21-870C-536B098A040A}"/>
    <dgm:cxn modelId="{0BA0C48C-929F-4DCD-91E5-4145C229A5D8}" srcId="{A98EB351-8B2E-4DDC-9572-718544A659C6}" destId="{91719A64-D0EC-4C1B-8133-BC382EC99DF0}" srcOrd="7" destOrd="0" parTransId="{F66CCE07-5DFE-44EF-A212-799588336774}" sibTransId="{67A10E0F-97C0-4705-8774-95A446D986CA}"/>
    <dgm:cxn modelId="{00499F3C-A194-43F7-A00A-3C408DBE18AB}" type="presParOf" srcId="{B10A3E03-C686-4C40-B244-F280477F6250}" destId="{D49FEEBB-2BDE-41F1-A361-8940BB42148C}" srcOrd="0" destOrd="0" presId="urn:microsoft.com/office/officeart/2005/8/layout/hList1"/>
    <dgm:cxn modelId="{DB7FE981-5E2F-4635-AB8A-58ED40E4185D}" type="presParOf" srcId="{D49FEEBB-2BDE-41F1-A361-8940BB42148C}" destId="{8DA7E02D-7991-40C0-9E10-BB57CEB634BD}" srcOrd="0" destOrd="0" presId="urn:microsoft.com/office/officeart/2005/8/layout/hList1"/>
    <dgm:cxn modelId="{4D359A4C-ECF9-4727-BA69-985CEBAE1FB0}" type="presParOf" srcId="{D49FEEBB-2BDE-41F1-A361-8940BB42148C}" destId="{B561DC8F-2A31-4053-BC0A-4C3497789E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4F1C41-F5C1-46BE-97A3-85F506D3D75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73A2C-2A18-4BF9-B55A-BB4F749AE9C4}">
      <dgm:prSet phldrT="[Text]"/>
      <dgm:spPr/>
      <dgm:t>
        <a:bodyPr/>
        <a:lstStyle/>
        <a:p>
          <a:r>
            <a:rPr lang="en-US" dirty="0" smtClean="0"/>
            <a:t>Bargaining Unit</a:t>
          </a:r>
          <a:endParaRPr lang="en-US" dirty="0"/>
        </a:p>
      </dgm:t>
    </dgm:pt>
    <dgm:pt modelId="{6D1920B1-68FD-4EB0-A20E-293DCBE2BB7C}" type="parTrans" cxnId="{9D396597-DC12-419A-A749-45D4404B2D55}">
      <dgm:prSet/>
      <dgm:spPr/>
      <dgm:t>
        <a:bodyPr/>
        <a:lstStyle/>
        <a:p>
          <a:endParaRPr lang="en-US"/>
        </a:p>
      </dgm:t>
    </dgm:pt>
    <dgm:pt modelId="{D74B2CFC-A2A4-4E6C-8D91-BFCF682367B0}" type="sibTrans" cxnId="{9D396597-DC12-419A-A749-45D4404B2D55}">
      <dgm:prSet/>
      <dgm:spPr/>
      <dgm:t>
        <a:bodyPr/>
        <a:lstStyle/>
        <a:p>
          <a:endParaRPr lang="en-US"/>
        </a:p>
      </dgm:t>
    </dgm:pt>
    <dgm:pt modelId="{8DC72C4E-62F4-4854-88F1-8E7FFB6C90CE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Collective Bargaining Unit Agreement</a:t>
          </a:r>
          <a:endParaRPr lang="en-US" sz="1800" dirty="0"/>
        </a:p>
      </dgm:t>
    </dgm:pt>
    <dgm:pt modelId="{B05DBC09-A3C4-4588-AA6E-9C23F63D012D}" type="parTrans" cxnId="{64515B78-4074-4A9C-BEA7-A898E4B6F6E6}">
      <dgm:prSet/>
      <dgm:spPr/>
      <dgm:t>
        <a:bodyPr/>
        <a:lstStyle/>
        <a:p>
          <a:endParaRPr lang="en-US"/>
        </a:p>
      </dgm:t>
    </dgm:pt>
    <dgm:pt modelId="{2639F8EF-9F99-46C1-8056-0417913E8794}" type="sibTrans" cxnId="{64515B78-4074-4A9C-BEA7-A898E4B6F6E6}">
      <dgm:prSet/>
      <dgm:spPr/>
      <dgm:t>
        <a:bodyPr/>
        <a:lstStyle/>
        <a:p>
          <a:endParaRPr lang="en-US"/>
        </a:p>
      </dgm:t>
    </dgm:pt>
    <dgm:pt modelId="{AEED2EFE-1480-4DEB-91B2-53067915D17E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Some state No Performance </a:t>
          </a:r>
          <a:r>
            <a:rPr lang="en-US" sz="1800" dirty="0" err="1" smtClean="0"/>
            <a:t>Evals</a:t>
          </a:r>
          <a:r>
            <a:rPr lang="en-US" sz="1800" dirty="0" smtClean="0"/>
            <a:t> – Check Contracts</a:t>
          </a:r>
          <a:endParaRPr lang="en-US" sz="1800" dirty="0"/>
        </a:p>
      </dgm:t>
    </dgm:pt>
    <dgm:pt modelId="{AE6711A9-E668-43F0-B8F4-F1E95B541F3A}" type="parTrans" cxnId="{E456DAE9-B0E6-43B3-8002-49D0772C4891}">
      <dgm:prSet/>
      <dgm:spPr/>
      <dgm:t>
        <a:bodyPr/>
        <a:lstStyle/>
        <a:p>
          <a:endParaRPr lang="en-US"/>
        </a:p>
      </dgm:t>
    </dgm:pt>
    <dgm:pt modelId="{AE90F987-067E-4A50-9767-057B96AB046B}" type="sibTrans" cxnId="{E456DAE9-B0E6-43B3-8002-49D0772C4891}">
      <dgm:prSet/>
      <dgm:spPr/>
      <dgm:t>
        <a:bodyPr/>
        <a:lstStyle/>
        <a:p>
          <a:endParaRPr lang="en-US"/>
        </a:p>
      </dgm:t>
    </dgm:pt>
    <dgm:pt modelId="{2F01370B-F2AF-4A16-8B1D-D7F67A8DFD53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D22AFF13-F0EB-421F-9037-6C2F479D88BC}" type="parTrans" cxnId="{6F85B82C-C0CE-4795-9268-E0C357C8DD13}">
      <dgm:prSet/>
      <dgm:spPr/>
      <dgm:t>
        <a:bodyPr/>
        <a:lstStyle/>
        <a:p>
          <a:endParaRPr lang="en-US"/>
        </a:p>
      </dgm:t>
    </dgm:pt>
    <dgm:pt modelId="{F72B075E-23CE-44D6-9083-2D6C86ED3B7A}" type="sibTrans" cxnId="{6F85B82C-C0CE-4795-9268-E0C357C8DD13}">
      <dgm:prSet/>
      <dgm:spPr/>
      <dgm:t>
        <a:bodyPr/>
        <a:lstStyle/>
        <a:p>
          <a:endParaRPr lang="en-US"/>
        </a:p>
      </dgm:t>
    </dgm:pt>
    <dgm:pt modelId="{B10A3E03-C686-4C40-B244-F280477F6250}" type="pres">
      <dgm:prSet presAssocID="{844F1C41-F5C1-46BE-97A3-85F506D3D7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31B18-0E7F-4B8C-84D9-8D2A00D2FDD8}" type="pres">
      <dgm:prSet presAssocID="{88373A2C-2A18-4BF9-B55A-BB4F749AE9C4}" presName="composite" presStyleCnt="0"/>
      <dgm:spPr/>
    </dgm:pt>
    <dgm:pt modelId="{D6966BE1-894D-4299-930F-CEC661D42167}" type="pres">
      <dgm:prSet presAssocID="{88373A2C-2A18-4BF9-B55A-BB4F749AE9C4}" presName="parTx" presStyleLbl="alignNode1" presStyleIdx="0" presStyleCnt="1" custLinFactNeighborX="2727" custLinFactNeighborY="-952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279FB-2926-4A99-9744-94052F2821B3}" type="pres">
      <dgm:prSet presAssocID="{88373A2C-2A18-4BF9-B55A-BB4F749AE9C4}" presName="desTx" presStyleLbl="alignAccFollowNode1" presStyleIdx="0" presStyleCnt="1" custScaleY="126584" custLinFactNeighborX="2727" custLinFactNeighborY="-18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96597-DC12-419A-A749-45D4404B2D55}" srcId="{844F1C41-F5C1-46BE-97A3-85F506D3D759}" destId="{88373A2C-2A18-4BF9-B55A-BB4F749AE9C4}" srcOrd="0" destOrd="0" parTransId="{6D1920B1-68FD-4EB0-A20E-293DCBE2BB7C}" sibTransId="{D74B2CFC-A2A4-4E6C-8D91-BFCF682367B0}"/>
    <dgm:cxn modelId="{E456DAE9-B0E6-43B3-8002-49D0772C4891}" srcId="{88373A2C-2A18-4BF9-B55A-BB4F749AE9C4}" destId="{AEED2EFE-1480-4DEB-91B2-53067915D17E}" srcOrd="2" destOrd="0" parTransId="{AE6711A9-E668-43F0-B8F4-F1E95B541F3A}" sibTransId="{AE90F987-067E-4A50-9767-057B96AB046B}"/>
    <dgm:cxn modelId="{BDA6918B-4E68-4933-88CD-48F04F208749}" type="presOf" srcId="{2F01370B-F2AF-4A16-8B1D-D7F67A8DFD53}" destId="{9E5279FB-2926-4A99-9744-94052F2821B3}" srcOrd="0" destOrd="1" presId="urn:microsoft.com/office/officeart/2005/8/layout/hList1"/>
    <dgm:cxn modelId="{6F85B82C-C0CE-4795-9268-E0C357C8DD13}" srcId="{88373A2C-2A18-4BF9-B55A-BB4F749AE9C4}" destId="{2F01370B-F2AF-4A16-8B1D-D7F67A8DFD53}" srcOrd="1" destOrd="0" parTransId="{D22AFF13-F0EB-421F-9037-6C2F479D88BC}" sibTransId="{F72B075E-23CE-44D6-9083-2D6C86ED3B7A}"/>
    <dgm:cxn modelId="{E6F41163-8AF3-4910-A1E6-3EFA0A7CEA30}" type="presOf" srcId="{844F1C41-F5C1-46BE-97A3-85F506D3D759}" destId="{B10A3E03-C686-4C40-B244-F280477F6250}" srcOrd="0" destOrd="0" presId="urn:microsoft.com/office/officeart/2005/8/layout/hList1"/>
    <dgm:cxn modelId="{64515B78-4074-4A9C-BEA7-A898E4B6F6E6}" srcId="{88373A2C-2A18-4BF9-B55A-BB4F749AE9C4}" destId="{8DC72C4E-62F4-4854-88F1-8E7FFB6C90CE}" srcOrd="0" destOrd="0" parTransId="{B05DBC09-A3C4-4588-AA6E-9C23F63D012D}" sibTransId="{2639F8EF-9F99-46C1-8056-0417913E8794}"/>
    <dgm:cxn modelId="{92FB8CA1-8623-46E2-8222-543BB046EA7F}" type="presOf" srcId="{8DC72C4E-62F4-4854-88F1-8E7FFB6C90CE}" destId="{9E5279FB-2926-4A99-9744-94052F2821B3}" srcOrd="0" destOrd="0" presId="urn:microsoft.com/office/officeart/2005/8/layout/hList1"/>
    <dgm:cxn modelId="{22581DFD-F2A4-4D3D-ABC5-B6A703C5EFD7}" type="presOf" srcId="{88373A2C-2A18-4BF9-B55A-BB4F749AE9C4}" destId="{D6966BE1-894D-4299-930F-CEC661D42167}" srcOrd="0" destOrd="0" presId="urn:microsoft.com/office/officeart/2005/8/layout/hList1"/>
    <dgm:cxn modelId="{4269EC43-3803-4A7B-AA68-58EFC134995F}" type="presOf" srcId="{AEED2EFE-1480-4DEB-91B2-53067915D17E}" destId="{9E5279FB-2926-4A99-9744-94052F2821B3}" srcOrd="0" destOrd="2" presId="urn:microsoft.com/office/officeart/2005/8/layout/hList1"/>
    <dgm:cxn modelId="{4DE4E130-E40E-4164-BFF0-4F356216AE8B}" type="presParOf" srcId="{B10A3E03-C686-4C40-B244-F280477F6250}" destId="{F0031B18-0E7F-4B8C-84D9-8D2A00D2FDD8}" srcOrd="0" destOrd="0" presId="urn:microsoft.com/office/officeart/2005/8/layout/hList1"/>
    <dgm:cxn modelId="{45A8F0B2-2094-42E4-9E3B-7EB40CB03971}" type="presParOf" srcId="{F0031B18-0E7F-4B8C-84D9-8D2A00D2FDD8}" destId="{D6966BE1-894D-4299-930F-CEC661D42167}" srcOrd="0" destOrd="0" presId="urn:microsoft.com/office/officeart/2005/8/layout/hList1"/>
    <dgm:cxn modelId="{3E8C0015-0C09-4E56-9518-CBD5206DA4E2}" type="presParOf" srcId="{F0031B18-0E7F-4B8C-84D9-8D2A00D2FDD8}" destId="{9E5279FB-2926-4A99-9744-94052F2821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4F1C41-F5C1-46BE-97A3-85F506D3D75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91C9C-EA6D-4508-854B-2C0AEC7FE73D}">
      <dgm:prSet phldrT="[Text]"/>
      <dgm:spPr/>
      <dgm:t>
        <a:bodyPr/>
        <a:lstStyle/>
        <a:p>
          <a:r>
            <a:rPr lang="en-US" dirty="0" smtClean="0"/>
            <a:t>Administrative Professional</a:t>
          </a:r>
          <a:endParaRPr lang="en-US" dirty="0"/>
        </a:p>
      </dgm:t>
    </dgm:pt>
    <dgm:pt modelId="{1618CD89-2894-4004-8A38-A52FFB6B95B5}" type="parTrans" cxnId="{DD9EC354-90EB-41A8-BF53-FD934C39E50F}">
      <dgm:prSet/>
      <dgm:spPr/>
      <dgm:t>
        <a:bodyPr/>
        <a:lstStyle/>
        <a:p>
          <a:endParaRPr lang="en-US"/>
        </a:p>
      </dgm:t>
    </dgm:pt>
    <dgm:pt modelId="{AA6A3332-70E7-4C4B-A2C4-5CE5B069E52B}" type="sibTrans" cxnId="{DD9EC354-90EB-41A8-BF53-FD934C39E50F}">
      <dgm:prSet/>
      <dgm:spPr/>
      <dgm:t>
        <a:bodyPr/>
        <a:lstStyle/>
        <a:p>
          <a:endParaRPr lang="en-US"/>
        </a:p>
      </dgm:t>
    </dgm:pt>
    <dgm:pt modelId="{1FE73292-1B74-4455-9B44-E9B34ADD033D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AP Handbook</a:t>
          </a:r>
          <a:endParaRPr lang="en-US" sz="1800" dirty="0"/>
        </a:p>
      </dgm:t>
    </dgm:pt>
    <dgm:pt modelId="{D821734A-C8BF-40DC-87D6-E0D7ABDE3144}" type="parTrans" cxnId="{15C0D7C9-B328-4106-B846-2A6D35635DDB}">
      <dgm:prSet/>
      <dgm:spPr/>
      <dgm:t>
        <a:bodyPr/>
        <a:lstStyle/>
        <a:p>
          <a:endParaRPr lang="en-US"/>
        </a:p>
      </dgm:t>
    </dgm:pt>
    <dgm:pt modelId="{95CF55F4-AEA9-48D7-89F0-F52BCB911A96}" type="sibTrans" cxnId="{15C0D7C9-B328-4106-B846-2A6D35635DDB}">
      <dgm:prSet/>
      <dgm:spPr/>
      <dgm:t>
        <a:bodyPr/>
        <a:lstStyle/>
        <a:p>
          <a:endParaRPr lang="en-US"/>
        </a:p>
      </dgm:t>
    </dgm:pt>
    <dgm:pt modelId="{37816763-94DC-4AD4-B2C0-12612AE6D612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BPPM 60.55</a:t>
          </a:r>
          <a:endParaRPr lang="en-US" sz="1800" dirty="0"/>
        </a:p>
      </dgm:t>
    </dgm:pt>
    <dgm:pt modelId="{1FB97E65-24E8-4595-B0F4-4AE41AB235AE}" type="parTrans" cxnId="{AB452A8B-D70A-40AF-AD3A-49A1AF195C12}">
      <dgm:prSet/>
      <dgm:spPr/>
      <dgm:t>
        <a:bodyPr/>
        <a:lstStyle/>
        <a:p>
          <a:endParaRPr lang="en-US"/>
        </a:p>
      </dgm:t>
    </dgm:pt>
    <dgm:pt modelId="{CA062475-67C3-434F-A75B-E7D8B057BA0C}" type="sibTrans" cxnId="{AB452A8B-D70A-40AF-AD3A-49A1AF195C12}">
      <dgm:prSet/>
      <dgm:spPr/>
      <dgm:t>
        <a:bodyPr/>
        <a:lstStyle/>
        <a:p>
          <a:endParaRPr lang="en-US"/>
        </a:p>
      </dgm:t>
    </dgm:pt>
    <dgm:pt modelId="{CEA77931-DAA6-4258-9749-9CEC7A5A1631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Calendar Year</a:t>
          </a:r>
          <a:endParaRPr lang="en-US" sz="1800" dirty="0"/>
        </a:p>
      </dgm:t>
    </dgm:pt>
    <dgm:pt modelId="{C926C573-D845-4D5A-AA59-00C7815AE4A7}" type="parTrans" cxnId="{0DDCBC0B-2E77-4EDD-BE74-880072FBE495}">
      <dgm:prSet/>
      <dgm:spPr/>
      <dgm:t>
        <a:bodyPr/>
        <a:lstStyle/>
        <a:p>
          <a:endParaRPr lang="en-US"/>
        </a:p>
      </dgm:t>
    </dgm:pt>
    <dgm:pt modelId="{9A60A15A-D63C-46F0-83A0-1B82D1825CDE}" type="sibTrans" cxnId="{0DDCBC0B-2E77-4EDD-BE74-880072FBE495}">
      <dgm:prSet/>
      <dgm:spPr/>
      <dgm:t>
        <a:bodyPr/>
        <a:lstStyle/>
        <a:p>
          <a:endParaRPr lang="en-US"/>
        </a:p>
      </dgm:t>
    </dgm:pt>
    <dgm:pt modelId="{828AD694-74C4-4E12-967E-621CEC06075C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sz="1800" dirty="0" smtClean="0"/>
            <a:t>HRS</a:t>
          </a:r>
          <a:endParaRPr lang="en-US" sz="1800" dirty="0"/>
        </a:p>
      </dgm:t>
    </dgm:pt>
    <dgm:pt modelId="{DF0C507C-727F-46E8-8D76-4C4A36025222}" type="parTrans" cxnId="{6A32AEAF-F5F5-4D28-9453-CFD402D53396}">
      <dgm:prSet/>
      <dgm:spPr/>
      <dgm:t>
        <a:bodyPr/>
        <a:lstStyle/>
        <a:p>
          <a:endParaRPr lang="en-US"/>
        </a:p>
      </dgm:t>
    </dgm:pt>
    <dgm:pt modelId="{FA30D6BF-0DDF-41B0-9B9D-0BA7802C4B32}" type="sibTrans" cxnId="{6A32AEAF-F5F5-4D28-9453-CFD402D53396}">
      <dgm:prSet/>
      <dgm:spPr/>
      <dgm:t>
        <a:bodyPr/>
        <a:lstStyle/>
        <a:p>
          <a:endParaRPr lang="en-US"/>
        </a:p>
      </dgm:t>
    </dgm:pt>
    <dgm:pt modelId="{7542C13F-7361-44D5-B256-C27CC6E80A23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7494F68B-5290-41FF-BD6F-A8BF5FB97DBE}" type="parTrans" cxnId="{034A2023-5FCA-44E5-BC1D-8628267A317A}">
      <dgm:prSet/>
      <dgm:spPr/>
      <dgm:t>
        <a:bodyPr/>
        <a:lstStyle/>
        <a:p>
          <a:endParaRPr lang="en-US"/>
        </a:p>
      </dgm:t>
    </dgm:pt>
    <dgm:pt modelId="{E7368FBD-BA8D-4FBF-82E5-7AF780CFE9F0}" type="sibTrans" cxnId="{034A2023-5FCA-44E5-BC1D-8628267A317A}">
      <dgm:prSet/>
      <dgm:spPr/>
      <dgm:t>
        <a:bodyPr/>
        <a:lstStyle/>
        <a:p>
          <a:endParaRPr lang="en-US"/>
        </a:p>
      </dgm:t>
    </dgm:pt>
    <dgm:pt modelId="{4E2A181E-7B5C-4965-A9F4-E0035B2CB969}">
      <dgm:prSet phldrT="[Text]" custT="1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4A85635C-7947-4542-B5B6-F502337BBF73}" type="parTrans" cxnId="{43C9BF26-9EA8-443B-86C2-F0EB214E4EFA}">
      <dgm:prSet/>
      <dgm:spPr/>
      <dgm:t>
        <a:bodyPr/>
        <a:lstStyle/>
        <a:p>
          <a:endParaRPr lang="en-US"/>
        </a:p>
      </dgm:t>
    </dgm:pt>
    <dgm:pt modelId="{F1D89255-4B1F-4E90-A421-64D9FEF279A3}" type="sibTrans" cxnId="{43C9BF26-9EA8-443B-86C2-F0EB214E4EFA}">
      <dgm:prSet/>
      <dgm:spPr/>
      <dgm:t>
        <a:bodyPr/>
        <a:lstStyle/>
        <a:p>
          <a:endParaRPr lang="en-US"/>
        </a:p>
      </dgm:t>
    </dgm:pt>
    <dgm:pt modelId="{B10A3E03-C686-4C40-B244-F280477F6250}" type="pres">
      <dgm:prSet presAssocID="{844F1C41-F5C1-46BE-97A3-85F506D3D7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CB671C-8A4A-4500-8105-BB577AEE2EA9}" type="pres">
      <dgm:prSet presAssocID="{10791C9C-EA6D-4508-854B-2C0AEC7FE73D}" presName="composite" presStyleCnt="0"/>
      <dgm:spPr/>
    </dgm:pt>
    <dgm:pt modelId="{BB5C5DA7-BE7A-4D49-ADBA-81231613FDB1}" type="pres">
      <dgm:prSet presAssocID="{10791C9C-EA6D-4508-854B-2C0AEC7FE73D}" presName="parTx" presStyleLbl="alignNode1" presStyleIdx="0" presStyleCnt="1" custScaleY="109959" custLinFactY="-3134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A955B-CFA4-429C-89B4-D556AC6E391F}" type="pres">
      <dgm:prSet presAssocID="{10791C9C-EA6D-4508-854B-2C0AEC7FE73D}" presName="desTx" presStyleLbl="alignAccFollowNode1" presStyleIdx="0" presStyleCnt="1" custScaleY="134042" custLinFactNeighborX="1337" custLinFactNeighborY="-28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444E8-CE4C-4BFB-B650-3E56DE135471}" type="presOf" srcId="{CEA77931-DAA6-4258-9749-9CEC7A5A1631}" destId="{A56A955B-CFA4-429C-89B4-D556AC6E391F}" srcOrd="0" destOrd="4" presId="urn:microsoft.com/office/officeart/2005/8/layout/hList1"/>
    <dgm:cxn modelId="{4DE2BCE1-A233-4991-A600-D2B168E9C347}" type="presOf" srcId="{828AD694-74C4-4E12-967E-621CEC06075C}" destId="{A56A955B-CFA4-429C-89B4-D556AC6E391F}" srcOrd="0" destOrd="5" presId="urn:microsoft.com/office/officeart/2005/8/layout/hList1"/>
    <dgm:cxn modelId="{43C9BF26-9EA8-443B-86C2-F0EB214E4EFA}" srcId="{10791C9C-EA6D-4508-854B-2C0AEC7FE73D}" destId="{4E2A181E-7B5C-4965-A9F4-E0035B2CB969}" srcOrd="3" destOrd="0" parTransId="{4A85635C-7947-4542-B5B6-F502337BBF73}" sibTransId="{F1D89255-4B1F-4E90-A421-64D9FEF279A3}"/>
    <dgm:cxn modelId="{9558FFF4-71AF-4B91-8B54-3B88A3B30017}" type="presOf" srcId="{844F1C41-F5C1-46BE-97A3-85F506D3D759}" destId="{B10A3E03-C686-4C40-B244-F280477F6250}" srcOrd="0" destOrd="0" presId="urn:microsoft.com/office/officeart/2005/8/layout/hList1"/>
    <dgm:cxn modelId="{F634CB1F-EF72-410C-88A1-7548A3802A8A}" type="presOf" srcId="{37816763-94DC-4AD4-B2C0-12612AE6D612}" destId="{A56A955B-CFA4-429C-89B4-D556AC6E391F}" srcOrd="0" destOrd="2" presId="urn:microsoft.com/office/officeart/2005/8/layout/hList1"/>
    <dgm:cxn modelId="{DD9EC354-90EB-41A8-BF53-FD934C39E50F}" srcId="{844F1C41-F5C1-46BE-97A3-85F506D3D759}" destId="{10791C9C-EA6D-4508-854B-2C0AEC7FE73D}" srcOrd="0" destOrd="0" parTransId="{1618CD89-2894-4004-8A38-A52FFB6B95B5}" sibTransId="{AA6A3332-70E7-4C4B-A2C4-5CE5B069E52B}"/>
    <dgm:cxn modelId="{14E7B5E0-3E95-498A-8518-D17A2DE4453C}" type="presOf" srcId="{7542C13F-7361-44D5-B256-C27CC6E80A23}" destId="{A56A955B-CFA4-429C-89B4-D556AC6E391F}" srcOrd="0" destOrd="1" presId="urn:microsoft.com/office/officeart/2005/8/layout/hList1"/>
    <dgm:cxn modelId="{0DDCBC0B-2E77-4EDD-BE74-880072FBE495}" srcId="{10791C9C-EA6D-4508-854B-2C0AEC7FE73D}" destId="{CEA77931-DAA6-4258-9749-9CEC7A5A1631}" srcOrd="4" destOrd="0" parTransId="{C926C573-D845-4D5A-AA59-00C7815AE4A7}" sibTransId="{9A60A15A-D63C-46F0-83A0-1B82D1825CDE}"/>
    <dgm:cxn modelId="{15C0D7C9-B328-4106-B846-2A6D35635DDB}" srcId="{10791C9C-EA6D-4508-854B-2C0AEC7FE73D}" destId="{1FE73292-1B74-4455-9B44-E9B34ADD033D}" srcOrd="0" destOrd="0" parTransId="{D821734A-C8BF-40DC-87D6-E0D7ABDE3144}" sibTransId="{95CF55F4-AEA9-48D7-89F0-F52BCB911A96}"/>
    <dgm:cxn modelId="{034A2023-5FCA-44E5-BC1D-8628267A317A}" srcId="{10791C9C-EA6D-4508-854B-2C0AEC7FE73D}" destId="{7542C13F-7361-44D5-B256-C27CC6E80A23}" srcOrd="1" destOrd="0" parTransId="{7494F68B-5290-41FF-BD6F-A8BF5FB97DBE}" sibTransId="{E7368FBD-BA8D-4FBF-82E5-7AF780CFE9F0}"/>
    <dgm:cxn modelId="{18193563-45F0-4FAA-AD29-5F0049F7B416}" type="presOf" srcId="{4E2A181E-7B5C-4965-A9F4-E0035B2CB969}" destId="{A56A955B-CFA4-429C-89B4-D556AC6E391F}" srcOrd="0" destOrd="3" presId="urn:microsoft.com/office/officeart/2005/8/layout/hList1"/>
    <dgm:cxn modelId="{EDDDD990-46E0-48D9-9E9F-920B18B893E2}" type="presOf" srcId="{10791C9C-EA6D-4508-854B-2C0AEC7FE73D}" destId="{BB5C5DA7-BE7A-4D49-ADBA-81231613FDB1}" srcOrd="0" destOrd="0" presId="urn:microsoft.com/office/officeart/2005/8/layout/hList1"/>
    <dgm:cxn modelId="{3CBB513B-41F1-4D1C-8325-87AE06F1FAAE}" type="presOf" srcId="{1FE73292-1B74-4455-9B44-E9B34ADD033D}" destId="{A56A955B-CFA4-429C-89B4-D556AC6E391F}" srcOrd="0" destOrd="0" presId="urn:microsoft.com/office/officeart/2005/8/layout/hList1"/>
    <dgm:cxn modelId="{AB452A8B-D70A-40AF-AD3A-49A1AF195C12}" srcId="{10791C9C-EA6D-4508-854B-2C0AEC7FE73D}" destId="{37816763-94DC-4AD4-B2C0-12612AE6D612}" srcOrd="2" destOrd="0" parTransId="{1FB97E65-24E8-4595-B0F4-4AE41AB235AE}" sibTransId="{CA062475-67C3-434F-A75B-E7D8B057BA0C}"/>
    <dgm:cxn modelId="{6A32AEAF-F5F5-4D28-9453-CFD402D53396}" srcId="{10791C9C-EA6D-4508-854B-2C0AEC7FE73D}" destId="{828AD694-74C4-4E12-967E-621CEC06075C}" srcOrd="5" destOrd="0" parTransId="{DF0C507C-727F-46E8-8D76-4C4A36025222}" sibTransId="{FA30D6BF-0DDF-41B0-9B9D-0BA7802C4B32}"/>
    <dgm:cxn modelId="{579F6FFD-F5CB-4C5F-91AF-EA66B12B7760}" type="presParOf" srcId="{B10A3E03-C686-4C40-B244-F280477F6250}" destId="{9ECB671C-8A4A-4500-8105-BB577AEE2EA9}" srcOrd="0" destOrd="0" presId="urn:microsoft.com/office/officeart/2005/8/layout/hList1"/>
    <dgm:cxn modelId="{E0D3EE98-6DA3-45AD-972F-67E360DF2566}" type="presParOf" srcId="{9ECB671C-8A4A-4500-8105-BB577AEE2EA9}" destId="{BB5C5DA7-BE7A-4D49-ADBA-81231613FDB1}" srcOrd="0" destOrd="0" presId="urn:microsoft.com/office/officeart/2005/8/layout/hList1"/>
    <dgm:cxn modelId="{500BE65F-03A0-4305-A859-C947AFA7D27E}" type="presParOf" srcId="{9ECB671C-8A4A-4500-8105-BB577AEE2EA9}" destId="{A56A955B-CFA4-429C-89B4-D556AC6E39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38E41-0AA1-4116-BE1E-592A38A71F0E}">
      <dsp:nvSpPr>
        <dsp:cNvPr id="0" name=""/>
        <dsp:cNvSpPr/>
      </dsp:nvSpPr>
      <dsp:spPr>
        <a:xfrm>
          <a:off x="3125915" y="1625151"/>
          <a:ext cx="2269723" cy="178686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tone Sans"/>
            </a:rPr>
            <a:t>Position Description</a:t>
          </a:r>
          <a:endParaRPr lang="en-US" sz="2000" b="1" kern="1200" dirty="0">
            <a:latin typeface="Stone Sans"/>
          </a:endParaRPr>
        </a:p>
      </dsp:txBody>
      <dsp:txXfrm>
        <a:off x="3485227" y="1908023"/>
        <a:ext cx="1551099" cy="1221116"/>
      </dsp:txXfrm>
    </dsp:sp>
    <dsp:sp modelId="{7DE5558B-3802-4A56-AA65-3B256AC46186}">
      <dsp:nvSpPr>
        <dsp:cNvPr id="0" name=""/>
        <dsp:cNvSpPr/>
      </dsp:nvSpPr>
      <dsp:spPr>
        <a:xfrm>
          <a:off x="4521444" y="770259"/>
          <a:ext cx="779359" cy="67152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AB1FC75-9EAC-431C-A243-4E8B050DE0B7}">
      <dsp:nvSpPr>
        <dsp:cNvPr id="0" name=""/>
        <dsp:cNvSpPr/>
      </dsp:nvSpPr>
      <dsp:spPr>
        <a:xfrm>
          <a:off x="2997992" y="11290"/>
          <a:ext cx="2488092" cy="14644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tone Sans"/>
            </a:rPr>
            <a:t>Details</a:t>
          </a:r>
          <a:endParaRPr lang="en-US" sz="1300" b="1" kern="1200" dirty="0">
            <a:latin typeface="Stone Sans"/>
          </a:endParaRPr>
        </a:p>
      </dsp:txBody>
      <dsp:txXfrm>
        <a:off x="3344797" y="215414"/>
        <a:ext cx="1794482" cy="1056201"/>
      </dsp:txXfrm>
    </dsp:sp>
    <dsp:sp modelId="{FF9E9486-F43E-4B3B-B7E5-C31D1B06F3AA}">
      <dsp:nvSpPr>
        <dsp:cNvPr id="0" name=""/>
        <dsp:cNvSpPr/>
      </dsp:nvSpPr>
      <dsp:spPr>
        <a:xfrm>
          <a:off x="5431016" y="2025645"/>
          <a:ext cx="779359" cy="67152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D27F0CA-7A40-4C3E-8275-ABE2F610AF5D}">
      <dsp:nvSpPr>
        <dsp:cNvPr id="0" name=""/>
        <dsp:cNvSpPr/>
      </dsp:nvSpPr>
      <dsp:spPr>
        <a:xfrm>
          <a:off x="5057611" y="878153"/>
          <a:ext cx="2534965" cy="14644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tone Sans"/>
            </a:rPr>
            <a:t>Duties</a:t>
          </a:r>
          <a:endParaRPr lang="en-US" sz="2000" b="1" kern="1200" dirty="0">
            <a:latin typeface="Stone Sans"/>
          </a:endParaRPr>
        </a:p>
      </dsp:txBody>
      <dsp:txXfrm>
        <a:off x="5408322" y="1080759"/>
        <a:ext cx="1833543" cy="1059237"/>
      </dsp:txXfrm>
    </dsp:sp>
    <dsp:sp modelId="{84872F55-9D2B-4DD2-85F8-9A50F91FFB39}">
      <dsp:nvSpPr>
        <dsp:cNvPr id="0" name=""/>
        <dsp:cNvSpPr/>
      </dsp:nvSpPr>
      <dsp:spPr>
        <a:xfrm>
          <a:off x="4799168" y="3442741"/>
          <a:ext cx="779359" cy="67152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2F5AF9-5CD3-4511-976F-40E139316A0A}">
      <dsp:nvSpPr>
        <dsp:cNvPr id="0" name=""/>
        <dsp:cNvSpPr/>
      </dsp:nvSpPr>
      <dsp:spPr>
        <a:xfrm>
          <a:off x="5090925" y="2671474"/>
          <a:ext cx="2536048" cy="14644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tone Sans"/>
            </a:rPr>
            <a:t>Supervisor /Lead</a:t>
          </a:r>
        </a:p>
      </dsp:txBody>
      <dsp:txXfrm>
        <a:off x="5441727" y="2874046"/>
        <a:ext cx="1834444" cy="1059305"/>
      </dsp:txXfrm>
    </dsp:sp>
    <dsp:sp modelId="{74FF962A-3065-448A-8372-823108B4EC94}">
      <dsp:nvSpPr>
        <dsp:cNvPr id="0" name=""/>
        <dsp:cNvSpPr/>
      </dsp:nvSpPr>
      <dsp:spPr>
        <a:xfrm>
          <a:off x="3231801" y="3589841"/>
          <a:ext cx="779359" cy="67152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55F6B47-7AFF-4638-A224-CD03E0DAD2A0}">
      <dsp:nvSpPr>
        <dsp:cNvPr id="0" name=""/>
        <dsp:cNvSpPr/>
      </dsp:nvSpPr>
      <dsp:spPr>
        <a:xfrm>
          <a:off x="3044772" y="3561926"/>
          <a:ext cx="2484859" cy="14644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tone Sans"/>
            </a:rPr>
            <a:t>Qualifications</a:t>
          </a:r>
          <a:endParaRPr lang="en-US" sz="1300" b="1" kern="1200" dirty="0">
            <a:latin typeface="Stone Sans"/>
          </a:endParaRPr>
        </a:p>
      </dsp:txBody>
      <dsp:txXfrm>
        <a:off x="3391308" y="3766157"/>
        <a:ext cx="1791787" cy="1055987"/>
      </dsp:txXfrm>
    </dsp:sp>
    <dsp:sp modelId="{DA9160DD-4713-4D44-8CAA-2CF1A62BFACD}">
      <dsp:nvSpPr>
        <dsp:cNvPr id="0" name=""/>
        <dsp:cNvSpPr/>
      </dsp:nvSpPr>
      <dsp:spPr>
        <a:xfrm>
          <a:off x="2307333" y="2334958"/>
          <a:ext cx="779359" cy="67152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478188-C3A9-4884-BB69-A29931A2CD82}">
      <dsp:nvSpPr>
        <dsp:cNvPr id="0" name=""/>
        <dsp:cNvSpPr/>
      </dsp:nvSpPr>
      <dsp:spPr>
        <a:xfrm>
          <a:off x="970303" y="2649900"/>
          <a:ext cx="2521017" cy="14644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tone Sans"/>
            </a:rPr>
            <a:t>Essential Competencies</a:t>
          </a:r>
          <a:endParaRPr lang="en-US" sz="2000" b="1" kern="1200" dirty="0">
            <a:latin typeface="Stone Sans"/>
          </a:endParaRPr>
        </a:p>
      </dsp:txBody>
      <dsp:txXfrm>
        <a:off x="1319852" y="2852952"/>
        <a:ext cx="1821919" cy="1058345"/>
      </dsp:txXfrm>
    </dsp:sp>
    <dsp:sp modelId="{E4E2145E-F643-4DEF-8734-1357EAD48FD2}">
      <dsp:nvSpPr>
        <dsp:cNvPr id="0" name=""/>
        <dsp:cNvSpPr/>
      </dsp:nvSpPr>
      <dsp:spPr>
        <a:xfrm>
          <a:off x="1011158" y="887428"/>
          <a:ext cx="2439306" cy="14644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tone Sans"/>
            </a:rPr>
            <a:t>Performance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Stone Sans"/>
            </a:rPr>
            <a:t>Expectations</a:t>
          </a:r>
          <a:endParaRPr lang="en-US" sz="2000" b="1" kern="1200" dirty="0">
            <a:latin typeface="Stone Sans"/>
          </a:endParaRPr>
        </a:p>
      </dsp:txBody>
      <dsp:txXfrm>
        <a:off x="1353898" y="1093194"/>
        <a:ext cx="1753826" cy="1052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76544" y="1"/>
            <a:ext cx="1437407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4" rIns="95728" bIns="47864" numCol="1" anchor="t" anchorCtr="0" compatLnSpc="1">
            <a:prstTxWarp prst="textNoShape">
              <a:avLst/>
            </a:prstTxWarp>
          </a:bodyPr>
          <a:lstStyle>
            <a:lvl1pPr algn="r" defTabSz="958224">
              <a:defRPr sz="1300">
                <a:latin typeface="Arial" charset="0"/>
              </a:defRPr>
            </a:lvl1pPr>
          </a:lstStyle>
          <a:p>
            <a:pPr>
              <a:defRPr/>
            </a:pPr>
            <a:fld id="{2D0BEC2D-94EB-4C75-89CE-F800DB58FFC0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33" y="9118532"/>
            <a:ext cx="3170420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4" rIns="95728" bIns="47864" numCol="1" anchor="b" anchorCtr="0" compatLnSpc="1">
            <a:prstTxWarp prst="textNoShape">
              <a:avLst/>
            </a:prstTxWarp>
          </a:bodyPr>
          <a:lstStyle>
            <a:lvl1pPr algn="r" defTabSz="958224">
              <a:defRPr sz="1300">
                <a:latin typeface="Arial" charset="0"/>
              </a:defRPr>
            </a:lvl1pPr>
          </a:lstStyle>
          <a:p>
            <a:pPr>
              <a:defRPr/>
            </a:pPr>
            <a:fld id="{8C91435D-2E5A-4658-9B73-48AE9113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0871"/>
            <a:ext cx="4730496" cy="296045"/>
          </a:xfrm>
          <a:prstGeom prst="rect">
            <a:avLst/>
          </a:prstGeom>
          <a:noFill/>
        </p:spPr>
        <p:txBody>
          <a:bodyPr wrap="square" lIns="95062" tIns="47531" rIns="95062" bIns="47531">
            <a:spAutoFit/>
          </a:bodyPr>
          <a:lstStyle/>
          <a:p>
            <a:pPr>
              <a:defRPr/>
            </a:pPr>
            <a:r>
              <a:rPr lang="en-US" sz="1300" spc="3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756967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171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4" rIns="95728" bIns="47864" numCol="1" anchor="t" anchorCtr="0" compatLnSpc="1">
            <a:prstTxWarp prst="textNoShape">
              <a:avLst/>
            </a:prstTxWarp>
          </a:bodyPr>
          <a:lstStyle>
            <a:lvl1pPr defTabSz="95822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33" y="1"/>
            <a:ext cx="3170420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4" rIns="95728" bIns="47864" numCol="1" anchor="t" anchorCtr="0" compatLnSpc="1">
            <a:prstTxWarp prst="textNoShape">
              <a:avLst/>
            </a:prstTxWarp>
          </a:bodyPr>
          <a:lstStyle>
            <a:lvl1pPr algn="r" defTabSz="958224">
              <a:defRPr sz="1300">
                <a:latin typeface="Arial" charset="0"/>
              </a:defRPr>
            </a:lvl1pPr>
          </a:lstStyle>
          <a:p>
            <a:pPr>
              <a:defRPr/>
            </a:pPr>
            <a:fld id="{4A74AFC3-7EDC-4454-91FD-92683BE72F90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2187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021" y="4561440"/>
            <a:ext cx="5851161" cy="43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4" rIns="95728" bIns="47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532"/>
            <a:ext cx="3169171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4" rIns="95728" bIns="47864" numCol="1" anchor="b" anchorCtr="0" compatLnSpc="1">
            <a:prstTxWarp prst="textNoShape">
              <a:avLst/>
            </a:prstTxWarp>
          </a:bodyPr>
          <a:lstStyle>
            <a:lvl1pPr defTabSz="958224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33" y="9118532"/>
            <a:ext cx="3170420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4" rIns="95728" bIns="47864" numCol="1" anchor="b" anchorCtr="0" compatLnSpc="1">
            <a:prstTxWarp prst="textNoShape">
              <a:avLst/>
            </a:prstTxWarp>
          </a:bodyPr>
          <a:lstStyle>
            <a:lvl1pPr algn="r" defTabSz="958224">
              <a:defRPr sz="1300">
                <a:latin typeface="Arial" charset="0"/>
              </a:defRPr>
            </a:lvl1pPr>
          </a:lstStyle>
          <a:p>
            <a:pPr>
              <a:defRPr/>
            </a:pPr>
            <a:fld id="{C23A3D8B-5633-4ECC-9DDA-387F39953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093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2259" indent="-296389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87203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63072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37294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11516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85739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59962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34184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001C85-F5EB-4879-B049-D2B8AC057155}" type="datetime1">
              <a:rPr lang="en-US" altLang="en-US" smtClean="0"/>
              <a:pPr eaLnBrk="1" hangingPunct="1">
                <a:spcBef>
                  <a:spcPct val="0"/>
                </a:spcBef>
              </a:pPr>
              <a:t>10/5/2016</a:t>
            </a:fld>
            <a:endParaRPr lang="en-US" alt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2259" indent="-296389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87203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63072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37294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11516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85739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59962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34184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Template-WSU Hrz 201.ppt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2259" indent="-296389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87203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63072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37294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11516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85739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59962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34184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6DB348-E3E1-4781-B70C-B0DE5BE36DB4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7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ABEB4F5C-692D-494A-98E4-FB1F4C53EE31}" type="slidenum">
              <a:rPr lang="en-US" smtClean="0"/>
              <a:pPr defTabSz="992904"/>
              <a:t>10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ABEB4F5C-692D-494A-98E4-FB1F4C53EE31}" type="slidenum">
              <a:rPr lang="en-US" smtClean="0"/>
              <a:pPr defTabSz="992904"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22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E868E78A-C085-4875-97A8-6CCD0733E670}" type="slidenum">
              <a:rPr lang="en-US" smtClean="0"/>
              <a:pPr defTabSz="992904"/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88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4CD4B7AF-82F7-42EC-8C70-1854FBA12F72}" type="slidenum">
              <a:rPr lang="en-US" smtClean="0"/>
              <a:pPr defTabSz="992904"/>
              <a:t>13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9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2B7129D7-3641-40AE-AD3A-DA57652AA144}" type="slidenum">
              <a:rPr lang="en-US" smtClean="0"/>
              <a:pPr defTabSz="992904"/>
              <a:t>14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DE79441D-10EB-4F2F-A2F5-59BEE18DFCBB}" type="slidenum">
              <a:rPr lang="en-US" smtClean="0"/>
              <a:pPr defTabSz="992904"/>
              <a:t>15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5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74AFC3-7EDC-4454-91FD-92683BE72F90}" type="datetime1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Template-WSU Hrz 201.ppt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A3D8B-5633-4ECC-9DDA-387F399533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74AFC3-7EDC-4454-91FD-92683BE72F90}" type="datetime1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Template-WSU Hrz 201.ppt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A3D8B-5633-4ECC-9DDA-387F399533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56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ABEB4F5C-692D-494A-98E4-FB1F4C53EE31}" type="slidenum">
              <a:rPr lang="en-US" smtClean="0"/>
              <a:pPr defTabSz="992904"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6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ABEB4F5C-692D-494A-98E4-FB1F4C53EE31}" type="slidenum">
              <a:rPr lang="en-US" smtClean="0"/>
              <a:pPr defTabSz="992904"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4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ABD82620-0FA5-482B-BB3C-23FF18878D21}" type="slidenum">
              <a:rPr lang="en-US" smtClean="0"/>
              <a:pPr defTabSz="992904"/>
              <a:t>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9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2C822-CF68-4D31-8E16-6B81719952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82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74AFC3-7EDC-4454-91FD-92683BE72F90}" type="datetime1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Template-WSU Hrz 201.ppt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A3D8B-5633-4ECC-9DDA-387F399533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5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2C822-CF68-4D31-8E16-6B81719952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6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DCA7B01F-33C1-451B-8AE8-17F26B900ED7}" type="slidenum">
              <a:rPr lang="en-US" smtClean="0"/>
              <a:pPr defTabSz="992904"/>
              <a:t>23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14375"/>
            <a:ext cx="4773612" cy="357981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1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74AFC3-7EDC-4454-91FD-92683BE72F90}" type="datetime1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Template-WSU Hrz 201.ppt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A3D8B-5633-4ECC-9DDA-387F399533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8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2C822-CF68-4D31-8E16-6B81719952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64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2C822-CF68-4D31-8E16-6B81719952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44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2C822-CF68-4D31-8E16-6B81719952E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2C822-CF68-4D31-8E16-6B81719952E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8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C5D02EDE-A063-4A07-B59D-621128F909DC}" type="slidenum">
              <a:rPr lang="en-US" smtClean="0"/>
              <a:pPr defTabSz="992904"/>
              <a:t>29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6352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ABEB4F5C-692D-494A-98E4-FB1F4C53EE31}" type="slidenum">
              <a:rPr lang="en-US" smtClean="0"/>
              <a:pPr defTabSz="992904"/>
              <a:t>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6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74AFC3-7EDC-4454-91FD-92683BE72F90}" type="datetime1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Template-WSU Hrz 201.ppt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A3D8B-5633-4ECC-9DDA-387F3995330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32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523348E6-F392-4A5F-98DD-A973CFDDA105}" type="slidenum">
              <a:rPr lang="en-US" smtClean="0"/>
              <a:pPr defTabSz="992904"/>
              <a:t>31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822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2259" indent="-296389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87203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63072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37294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11516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85739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59962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34184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CE228-308B-4154-86BB-B7613A6C19A4}" type="datetime1">
              <a:rPr lang="en-US" altLang="en-US" smtClean="0"/>
              <a:pPr eaLnBrk="1" hangingPunct="1">
                <a:spcBef>
                  <a:spcPct val="0"/>
                </a:spcBef>
              </a:pPr>
              <a:t>10/5/2016</a:t>
            </a:fld>
            <a:endParaRPr lang="en-US" altLang="en-US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2259" indent="-296389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87203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63072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37294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11516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85739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59962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34184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Template-WSU Hrz 201.ppt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2259" indent="-296389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87203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63072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37294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11516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85739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59962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34184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1341B-831D-4F2E-AF09-3795CFD88F84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76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3555AD5C-3D98-482C-8B39-B54989C5DFD4}" type="slidenum">
              <a:rPr lang="en-US" smtClean="0"/>
              <a:pPr defTabSz="992904"/>
              <a:t>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B5E8973B-D5D2-48ED-BF35-5006F13E04E6}" type="slidenum">
              <a:rPr lang="en-US" smtClean="0"/>
              <a:pPr defTabSz="992904"/>
              <a:t>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E866114C-39BC-4681-9F5C-68E098C1F9A4}" type="slidenum">
              <a:rPr lang="en-US" smtClean="0"/>
              <a:pPr defTabSz="992904"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6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C81B4DD8-739B-493F-832F-F9BD8DDEAD22}" type="slidenum">
              <a:rPr lang="en-US" smtClean="0"/>
              <a:pPr defTabSz="992904"/>
              <a:t>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2904"/>
            <a:fld id="{FBAB39F1-8C3B-49A7-A79F-CD35E00C90C6}" type="slidenum">
              <a:rPr lang="en-US" smtClean="0"/>
              <a:pPr defTabSz="992904"/>
              <a:t>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29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74AFC3-7EDC-4454-91FD-92683BE72F90}" type="datetime1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Template-WSU Hrz 201.ppt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A3D8B-5633-4ECC-9DDA-387F399533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3836" y="39687"/>
            <a:ext cx="5570164" cy="7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Stone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8269" y="39687"/>
            <a:ext cx="5570164" cy="7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585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63" y="165894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RS sign copy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 bwMode="gray">
          <a:xfrm flipH="1">
            <a:off x="491706" y="79375"/>
            <a:ext cx="8652294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842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Stone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63" y="165894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gray">
          <a:xfrm flipH="1">
            <a:off x="491706" y="79375"/>
            <a:ext cx="8652294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1" descr="HRS sign copy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7383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63" y="165894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 bwMode="gray">
          <a:xfrm flipH="1">
            <a:off x="491706" y="79375"/>
            <a:ext cx="8652294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1" descr="HRS sign copy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8596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63" y="165894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gray">
          <a:xfrm flipH="1">
            <a:off x="491706" y="79375"/>
            <a:ext cx="8652294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HRS sign copy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223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Stone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Stone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Stone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63" y="165894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gray">
          <a:xfrm flipH="1">
            <a:off x="491706" y="79375"/>
            <a:ext cx="8652294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HRS sign copy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63" y="165894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gray">
          <a:xfrm flipH="1">
            <a:off x="491706" y="79375"/>
            <a:ext cx="8652294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HRS sign copy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 bwMode="gray">
          <a:xfrm flipH="1">
            <a:off x="0" y="79375"/>
            <a:ext cx="302895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288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13" r:id="rId2"/>
    <p:sldLayoutId id="2147484114" r:id="rId3"/>
    <p:sldLayoutId id="2147484117" r:id="rId4"/>
    <p:sldLayoutId id="2147484118" r:id="rId5"/>
    <p:sldLayoutId id="2147484125" r:id="rId6"/>
    <p:sldLayoutId id="2147484126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Stone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Stone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Stone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1600" dirty="0">
          <a:solidFill>
            <a:schemeClr val="bg2"/>
          </a:solidFill>
          <a:latin typeface="Stone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he%20Review.mp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s.wsu.ed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hrs@wsu.edu" TargetMode="External"/><Relationship Id="rId4" Type="http://schemas.openxmlformats.org/officeDocument/2006/relationships/hyperlink" Target="http://www.wsujobs.com/h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p.wa.gov/CompClass/JobClassesSalaries/Pages/ClassifiedJobListing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rs.wsu.edu/AP+Benchmarks+and+Title+Cod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952" y="79375"/>
            <a:ext cx="862404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 txBox="1">
            <a:spLocks noChangeArrowheads="1"/>
          </p:cNvSpPr>
          <p:nvPr/>
        </p:nvSpPr>
        <p:spPr>
          <a:xfrm>
            <a:off x="5165803" y="1799059"/>
            <a:ext cx="3477419" cy="232099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rgbClr val="981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WSU Training for Developing Leaders</a:t>
            </a:r>
            <a:endParaRPr lang="en-US" sz="3600" b="1" kern="0" dirty="0">
              <a:solidFill>
                <a:srgbClr val="981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endParaRPr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>
          <a:xfrm>
            <a:off x="519952" y="6041551"/>
            <a:ext cx="240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50000"/>
                  </a:schemeClr>
                </a:solidFill>
                <a:latin typeface="Stone Sans" pitchFamily="34" charset="0"/>
              </a:defRPr>
            </a:lvl1pPr>
          </a:lstStyle>
          <a:p>
            <a:r>
              <a:rPr lang="en-US" sz="1800" dirty="0" smtClean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2016</a:t>
            </a:r>
            <a:endParaRPr lang="en-US" sz="1800" dirty="0">
              <a:solidFill>
                <a:schemeClr val="bg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19953" y="4284293"/>
            <a:ext cx="8624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Position Descriptions, Expectations, </a:t>
            </a:r>
            <a:r>
              <a:rPr lang="en-US" sz="2400" b="1" dirty="0" smtClean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and </a:t>
            </a:r>
            <a:r>
              <a:rPr lang="en-US" sz="2400" b="1" dirty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Annual </a:t>
            </a:r>
            <a:r>
              <a:rPr lang="en-US" sz="2400" b="1" dirty="0" smtClean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Reviews</a:t>
            </a:r>
            <a:endParaRPr lang="en-US" sz="2400" b="1" dirty="0">
              <a:solidFill>
                <a:schemeClr val="bg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hrvoice.org/wp-content/uploads/2010/09/j04221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39" y="1435815"/>
            <a:ext cx="3483842" cy="251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85623" y="3689324"/>
            <a:ext cx="36576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85623" y="1618477"/>
            <a:ext cx="36576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209" y="5858995"/>
            <a:ext cx="1283952" cy="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209" y="5858995"/>
            <a:ext cx="1283952" cy="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055"/>
          <p:cNvSpPr txBox="1">
            <a:spLocks noChangeArrowheads="1"/>
          </p:cNvSpPr>
          <p:nvPr/>
        </p:nvSpPr>
        <p:spPr bwMode="auto">
          <a:xfrm>
            <a:off x="457200" y="2209800"/>
            <a:ext cx="792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kumimoji="1" lang="en-US" sz="2200" b="1" dirty="0">
              <a:solidFill>
                <a:schemeClr val="bg2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092086562"/>
              </p:ext>
            </p:extLst>
          </p:nvPr>
        </p:nvGraphicFramePr>
        <p:xfrm>
          <a:off x="744071" y="1757081"/>
          <a:ext cx="8027396" cy="475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7723" y="745067"/>
            <a:ext cx="987412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>
                <a:latin typeface="Stone Sans" pitchFamily="34" charset="0"/>
              </a:rPr>
              <a:t>Building Blocks of Performance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6716" y="3348990"/>
            <a:ext cx="7234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Performance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209" y="5858995"/>
            <a:ext cx="1283952" cy="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055"/>
          <p:cNvSpPr txBox="1">
            <a:spLocks noChangeArrowheads="1"/>
          </p:cNvSpPr>
          <p:nvPr/>
        </p:nvSpPr>
        <p:spPr bwMode="auto">
          <a:xfrm>
            <a:off x="457200" y="2209800"/>
            <a:ext cx="792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kumimoji="1" lang="en-US" sz="2200" b="1" dirty="0">
              <a:solidFill>
                <a:schemeClr val="bg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9247" y="1873624"/>
            <a:ext cx="8072219" cy="4663406"/>
            <a:chOff x="0" y="0"/>
            <a:chExt cx="8568267" cy="4989688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8568267" cy="4989688"/>
            </a:xfrm>
            <a:prstGeom prst="roundRect">
              <a:avLst>
                <a:gd name="adj" fmla="val 8500"/>
              </a:avLst>
            </a:prstGeom>
            <a:solidFill>
              <a:schemeClr val="accent3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24222" y="124222"/>
              <a:ext cx="8319823" cy="4741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3080439" numCol="1" spcCol="1270" anchor="t" anchorCtr="0">
              <a:noAutofit/>
            </a:bodyPr>
            <a:lstStyle/>
            <a:p>
              <a:pPr lvl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99247" y="3197049"/>
            <a:ext cx="8010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Clr>
                <a:srgbClr val="053F85"/>
              </a:buClr>
              <a:buSzTx/>
              <a:buFont typeface="Arial" pitchFamily="34" charset="0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Success in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my positions requires: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81100" y="1745974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Building Block Two – </a:t>
            </a:r>
            <a:br>
              <a:rPr lang="en-US" sz="3200" kern="0" dirty="0" smtClean="0"/>
            </a:br>
            <a:r>
              <a:rPr lang="en-US" sz="3200" kern="0" dirty="0" smtClean="0"/>
              <a:t>		Performance Expectations</a:t>
            </a:r>
          </a:p>
        </p:txBody>
      </p:sp>
    </p:spTree>
    <p:extLst>
      <p:ext uri="{BB962C8B-B14F-4D97-AF65-F5344CB8AC3E}">
        <p14:creationId xmlns:p14="http://schemas.microsoft.com/office/powerpoint/2010/main" val="33750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51646" y="3603441"/>
            <a:ext cx="7919819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3366"/>
              </a:buClr>
            </a:pPr>
            <a:r>
              <a:rPr lang="en-US" sz="2800" b="1" i="1" dirty="0" smtClean="0">
                <a:solidFill>
                  <a:schemeClr val="bg2"/>
                </a:solidFill>
                <a:latin typeface="Stone Sans" pitchFamily="34" charset="0"/>
              </a:rPr>
              <a:t>position description</a:t>
            </a:r>
            <a:r>
              <a:rPr lang="en-US" sz="2800" b="1" dirty="0">
                <a:solidFill>
                  <a:schemeClr val="bg2"/>
                </a:solidFill>
                <a:latin typeface="Stone Sans" pitchFamily="34" charset="0"/>
              </a:rPr>
              <a:t> =</a:t>
            </a: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  <a:latin typeface="Stone Sans" pitchFamily="34" charset="0"/>
              </a:rPr>
              <a:t>“</a:t>
            </a:r>
            <a:r>
              <a:rPr lang="en-US" sz="4000" b="1" u="sng" dirty="0" smtClean="0">
                <a:solidFill>
                  <a:schemeClr val="accent1"/>
                </a:solidFill>
                <a:latin typeface="Stone Sans" pitchFamily="34" charset="0"/>
              </a:rPr>
              <a:t>what</a:t>
            </a:r>
            <a:r>
              <a:rPr lang="en-US" sz="4000" b="1" dirty="0">
                <a:solidFill>
                  <a:schemeClr val="accent1"/>
                </a:solidFill>
                <a:latin typeface="Stone Sans" pitchFamily="34" charset="0"/>
              </a:rPr>
              <a:t>”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3366"/>
              </a:buClr>
            </a:pPr>
            <a:endParaRPr lang="en-US" sz="1100" b="1" dirty="0" smtClean="0">
              <a:solidFill>
                <a:schemeClr val="bg2"/>
              </a:solidFill>
              <a:latin typeface="Stone Sans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3366"/>
              </a:buClr>
            </a:pPr>
            <a:r>
              <a:rPr lang="en-US" sz="2800" b="1" i="1" dirty="0" smtClean="0">
                <a:solidFill>
                  <a:schemeClr val="bg2"/>
                </a:solidFill>
                <a:latin typeface="Stone Sans" pitchFamily="34" charset="0"/>
              </a:rPr>
              <a:t>performance </a:t>
            </a:r>
            <a:r>
              <a:rPr lang="en-US" sz="2800" b="1" i="1" dirty="0">
                <a:solidFill>
                  <a:schemeClr val="bg2"/>
                </a:solidFill>
                <a:latin typeface="Stone Sans" pitchFamily="34" charset="0"/>
              </a:rPr>
              <a:t>expectations</a:t>
            </a:r>
            <a:r>
              <a:rPr lang="en-US" sz="2800" b="1" dirty="0">
                <a:solidFill>
                  <a:schemeClr val="bg2"/>
                </a:solidFill>
                <a:latin typeface="Stone Sans" pitchFamily="34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Stone Sans" pitchFamily="34" charset="0"/>
              </a:rPr>
              <a:t> = </a:t>
            </a:r>
            <a:r>
              <a:rPr lang="en-US" sz="4000" b="1" dirty="0" smtClean="0">
                <a:solidFill>
                  <a:schemeClr val="accent1"/>
                </a:solidFill>
                <a:latin typeface="Stone Sans" pitchFamily="34" charset="0"/>
              </a:rPr>
              <a:t>“</a:t>
            </a:r>
            <a:r>
              <a:rPr lang="en-US" sz="4000" b="1" u="sng" dirty="0">
                <a:solidFill>
                  <a:schemeClr val="accent1"/>
                </a:solidFill>
                <a:latin typeface="Stone Sans" pitchFamily="34" charset="0"/>
              </a:rPr>
              <a:t>how well</a:t>
            </a:r>
            <a:r>
              <a:rPr lang="en-US" sz="4000" b="1" dirty="0" smtClean="0">
                <a:solidFill>
                  <a:schemeClr val="accent1"/>
                </a:solidFill>
                <a:latin typeface="Stone Sans" pitchFamily="34" charset="0"/>
              </a:rPr>
              <a:t>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51646" y="1805970"/>
            <a:ext cx="79621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3366"/>
              </a:buClr>
            </a:pP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A statement </a:t>
            </a:r>
            <a:r>
              <a:rPr lang="en-US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of the result an individual employee will achieve when he/she is doing a job satisfactorily</a:t>
            </a: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.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 pitchFamily="34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2532" y="745067"/>
            <a:ext cx="8771467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Performance Expectations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209" y="5858995"/>
            <a:ext cx="1283952" cy="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5650" name="Group 6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40310"/>
              </p:ext>
            </p:extLst>
          </p:nvPr>
        </p:nvGraphicFramePr>
        <p:xfrm>
          <a:off x="870083" y="1634067"/>
          <a:ext cx="7772400" cy="454318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948891"/>
                <a:gridCol w="4823509"/>
              </a:tblGrid>
              <a:tr h="2149096">
                <a:tc>
                  <a:txBody>
                    <a:bodyPr/>
                    <a:lstStyle/>
                    <a:p>
                      <a:pPr marL="115888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Civil Service: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Stone Sans"/>
                      </a:endParaRPr>
                    </a:p>
                  </a:txBody>
                  <a:tcPr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</a:schemeClr>
                        </a:gs>
                        <a:gs pos="50000">
                          <a:schemeClr val="tx1">
                            <a:lumMod val="85000"/>
                          </a:schemeClr>
                        </a:gs>
                        <a:gs pos="100000">
                          <a:schemeClr val="tx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Quantity of Work</a:t>
                      </a:r>
                    </a:p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Quality of Work</a:t>
                      </a:r>
                    </a:p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Job Knowledge</a:t>
                      </a:r>
                    </a:p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Working Relationships</a:t>
                      </a:r>
                    </a:p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Other Criteria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Stone Sans"/>
                      </a:endParaRPr>
                    </a:p>
                  </a:txBody>
                  <a:tcPr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</a:schemeClr>
                        </a:gs>
                        <a:gs pos="50000">
                          <a:schemeClr val="tx1">
                            <a:lumMod val="85000"/>
                          </a:schemeClr>
                        </a:gs>
                        <a:gs pos="100000">
                          <a:schemeClr val="tx1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28932">
                <a:tc gridSpan="2"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Stone Sans"/>
                      </a:endParaRPr>
                    </a:p>
                  </a:txBody>
                  <a:tcPr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effectLst/>
                        <a:latin typeface="Stone Sans"/>
                      </a:endParaRPr>
                    </a:p>
                  </a:txBody>
                  <a:tcPr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</a:schemeClr>
                        </a:gs>
                        <a:gs pos="50000">
                          <a:schemeClr val="tx1">
                            <a:lumMod val="85000"/>
                          </a:schemeClr>
                        </a:gs>
                        <a:gs pos="100000">
                          <a:schemeClr val="tx1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75832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Administrative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Professional:</a:t>
                      </a:r>
                    </a:p>
                  </a:txBody>
                  <a:tcPr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</a:schemeClr>
                        </a:gs>
                        <a:gs pos="50000">
                          <a:schemeClr val="tx1">
                            <a:lumMod val="85000"/>
                          </a:schemeClr>
                        </a:gs>
                        <a:gs pos="100000">
                          <a:schemeClr val="tx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Productivity</a:t>
                      </a:r>
                    </a:p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Quality of Work</a:t>
                      </a:r>
                    </a:p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Interpersonal Skills</a:t>
                      </a:r>
                    </a:p>
                    <a:p>
                      <a:pPr marL="798513" marR="0" lvl="3" indent="-4556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tone Sans"/>
                        </a:rPr>
                        <a:t>Optional Factors</a:t>
                      </a:r>
                    </a:p>
                  </a:txBody>
                  <a:tcPr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</a:schemeClr>
                        </a:gs>
                        <a:gs pos="50000">
                          <a:schemeClr val="tx1">
                            <a:lumMod val="85000"/>
                          </a:schemeClr>
                        </a:gs>
                        <a:gs pos="100000">
                          <a:schemeClr val="tx1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Expectation Criteria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037" y="1783645"/>
            <a:ext cx="7956657" cy="2786404"/>
          </a:xfrm>
        </p:spPr>
        <p:txBody>
          <a:bodyPr anchorCtr="0"/>
          <a:lstStyle/>
          <a:p>
            <a:pPr marL="400050" indent="-400050" eaLnBrk="1" hangingPunct="1">
              <a:buClr>
                <a:srgbClr val="970035"/>
              </a:buClr>
              <a:buSzTx/>
              <a:buFont typeface="Arial" charset="0"/>
              <a:buChar char="•"/>
              <a:tabLst>
                <a:tab pos="230188" algn="l"/>
              </a:tabLst>
            </a:pPr>
            <a:r>
              <a:rPr b="1" dirty="0" smtClean="0"/>
              <a:t>Expectations for Civil Service employees </a:t>
            </a:r>
            <a:r>
              <a:rPr b="1" i="1" u="sng" dirty="0" smtClean="0"/>
              <a:t>must </a:t>
            </a:r>
            <a:r>
              <a:rPr b="1" dirty="0" smtClean="0"/>
              <a:t>include:</a:t>
            </a:r>
          </a:p>
          <a:p>
            <a:pPr marL="857250" lvl="1" indent="-342900" eaLnBrk="1" hangingPunct="1">
              <a:buClr>
                <a:srgbClr val="970035"/>
              </a:buClr>
              <a:buFont typeface="Wingdings" panose="05000000000000000000" pitchFamily="2" charset="2"/>
              <a:buChar char="ü"/>
              <a:tabLst>
                <a:tab pos="230188" algn="l"/>
              </a:tabLst>
            </a:pPr>
            <a:r>
              <a:rPr b="1" dirty="0" smtClean="0"/>
              <a:t>Unsatisfactory </a:t>
            </a:r>
          </a:p>
          <a:p>
            <a:pPr marL="1262062" lvl="3" indent="-342900" eaLnBrk="1" hangingPunct="1">
              <a:buClr>
                <a:srgbClr val="970035"/>
              </a:buClr>
              <a:buFont typeface="Courier New" panose="02070309020205020404" pitchFamily="49" charset="0"/>
              <a:buChar char="o"/>
              <a:tabLst>
                <a:tab pos="230188" algn="l"/>
              </a:tabLst>
            </a:pPr>
            <a:r>
              <a:rPr b="1" dirty="0" smtClean="0"/>
              <a:t>Needs </a:t>
            </a:r>
            <a:r>
              <a:rPr b="1" dirty="0"/>
              <a:t>improvement</a:t>
            </a:r>
          </a:p>
          <a:p>
            <a:pPr marL="857250" lvl="1" indent="-342900" eaLnBrk="1" hangingPunct="1">
              <a:buClr>
                <a:srgbClr val="970035"/>
              </a:buClr>
              <a:buFont typeface="Wingdings" panose="05000000000000000000" pitchFamily="2" charset="2"/>
              <a:buChar char="ü"/>
              <a:tabLst>
                <a:tab pos="230188" algn="l"/>
              </a:tabLst>
            </a:pPr>
            <a:r>
              <a:rPr b="1" dirty="0" smtClean="0"/>
              <a:t>Satisfactory/meets expectations</a:t>
            </a:r>
          </a:p>
          <a:p>
            <a:pPr marL="857250" lvl="1" indent="-342900" eaLnBrk="1" hangingPunct="1">
              <a:buClr>
                <a:srgbClr val="970035"/>
              </a:buClr>
              <a:buFont typeface="Wingdings" panose="05000000000000000000" pitchFamily="2" charset="2"/>
              <a:buChar char="ü"/>
              <a:tabLst>
                <a:tab pos="230188" algn="l"/>
              </a:tabLst>
            </a:pPr>
            <a:r>
              <a:rPr b="1" dirty="0" smtClean="0"/>
              <a:t>Outstanding performance</a:t>
            </a:r>
          </a:p>
          <a:p>
            <a:pPr marL="1262062" lvl="3" indent="-342900" eaLnBrk="1" hangingPunct="1">
              <a:buClr>
                <a:srgbClr val="970035"/>
              </a:buClr>
              <a:buFont typeface="Courier New" panose="02070309020205020404" pitchFamily="49" charset="0"/>
              <a:buChar char="o"/>
              <a:tabLst>
                <a:tab pos="230188" algn="l"/>
              </a:tabLst>
            </a:pPr>
            <a:r>
              <a:rPr lang="en-US" b="1" dirty="0" smtClean="0"/>
              <a:t>Exceeds expectations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Performance Expectation Categories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7037" y="4840583"/>
            <a:ext cx="795665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00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indent="-400050" eaLnBrk="1" hangingPunct="1">
              <a:buClr>
                <a:srgbClr val="970035"/>
              </a:buClr>
              <a:buSzTx/>
              <a:buFont typeface="Arial" charset="0"/>
              <a:buChar char="•"/>
              <a:tabLst>
                <a:tab pos="230188" algn="l"/>
              </a:tabLst>
            </a:pPr>
            <a:r>
              <a:rPr lang="en-US" b="1" i="1" kern="0" dirty="0" smtClean="0">
                <a:solidFill>
                  <a:srgbClr val="9700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recommended that AP employees also have performance expectations.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93888" y="1986844"/>
            <a:ext cx="8229600" cy="3389646"/>
          </a:xfrm>
          <a:prstGeom prst="rect">
            <a:avLst/>
          </a:prstGeom>
        </p:spPr>
        <p:txBody>
          <a:bodyPr vert="horz" lIns="91440" tIns="45720" rIns="91440" bIns="45720" rtlCol="0" anchorCtr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400050" algn="l">
              <a:buClr>
                <a:srgbClr val="970035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/>
                </a:solidFill>
                <a:latin typeface="Stone Sans"/>
              </a:rPr>
              <a:t>Consistent</a:t>
            </a:r>
          </a:p>
          <a:p>
            <a:pPr marL="57150" indent="-400050" algn="l">
              <a:buClr>
                <a:srgbClr val="970035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/>
                </a:solidFill>
                <a:latin typeface="Stone Sans"/>
              </a:rPr>
              <a:t>Realistically attainable</a:t>
            </a:r>
          </a:p>
          <a:p>
            <a:pPr marL="57150" indent="-400050" algn="l">
              <a:buClr>
                <a:srgbClr val="970035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/>
                </a:solidFill>
                <a:latin typeface="Stone Sans"/>
              </a:rPr>
              <a:t>Legally defensible</a:t>
            </a:r>
          </a:p>
          <a:p>
            <a:pPr marL="971550" lvl="2" indent="-400050" algn="l">
              <a:buClr>
                <a:srgbClr val="970035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Stone Sans"/>
              </a:rPr>
              <a:t>Valid</a:t>
            </a:r>
          </a:p>
          <a:p>
            <a:pPr marL="971550" lvl="2" indent="-400050" algn="l">
              <a:buClr>
                <a:srgbClr val="970035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Stone Sans"/>
              </a:rPr>
              <a:t>Free of bias</a:t>
            </a:r>
          </a:p>
          <a:p>
            <a:pPr marL="971550" lvl="2" indent="-400050" algn="l">
              <a:buClr>
                <a:srgbClr val="970035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Stone Sans"/>
              </a:rPr>
              <a:t>In compliance with applicable laws, regulations, WSU policy and procedures</a:t>
            </a:r>
            <a:endParaRPr lang="en-US" sz="24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Performance Expectations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ntent.libraries.wsu.edu/utils/ajaxhelper/?CISOROOT=photo_serv&amp;CISOPTR=2601&amp;action=2&amp;DMSCALE=125&amp;DMWIDTH=512&amp;DMHEIGHT=452&amp;DMX=0&amp;DMY=0&amp;DMTEXT=&amp;DMROTAT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940" y="1075765"/>
            <a:ext cx="5999839" cy="5296734"/>
          </a:xfrm>
          <a:prstGeom prst="rect">
            <a:avLst/>
          </a:prstGeom>
          <a:noFill/>
          <a:ln>
            <a:noFill/>
          </a:ln>
          <a:effectLst>
            <a:outerShdw blurRad="114300" dist="1016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50" t="24129" r="33125" b="36880"/>
          <a:stretch/>
        </p:blipFill>
        <p:spPr bwMode="auto">
          <a:xfrm>
            <a:off x="3012001" y="1960074"/>
            <a:ext cx="2761900" cy="3886518"/>
          </a:xfrm>
          <a:prstGeom prst="rect">
            <a:avLst/>
          </a:prstGeom>
          <a:noFill/>
          <a:ln>
            <a:noFill/>
          </a:ln>
          <a:effectLst>
            <a:outerShdw blurRad="114300" dist="1016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8minuteword.files.wordpress.com/2014/10/take_a_break_and_re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855" y="1624012"/>
            <a:ext cx="6991350" cy="463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209" y="5858995"/>
            <a:ext cx="1283952" cy="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055"/>
          <p:cNvSpPr txBox="1">
            <a:spLocks noChangeArrowheads="1"/>
          </p:cNvSpPr>
          <p:nvPr/>
        </p:nvSpPr>
        <p:spPr bwMode="auto">
          <a:xfrm>
            <a:off x="457200" y="2209800"/>
            <a:ext cx="792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kumimoji="1" lang="en-US" sz="2200" b="1" dirty="0">
              <a:solidFill>
                <a:schemeClr val="bg2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497725660"/>
              </p:ext>
            </p:extLst>
          </p:nvPr>
        </p:nvGraphicFramePr>
        <p:xfrm>
          <a:off x="744071" y="1757081"/>
          <a:ext cx="8027396" cy="475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7723" y="745067"/>
            <a:ext cx="987412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>
                <a:latin typeface="Stone Sans" pitchFamily="34" charset="0"/>
              </a:rPr>
              <a:t>Building Blocks of Performance Management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57344" y="4088063"/>
            <a:ext cx="7224656" cy="1902642"/>
            <a:chOff x="401369" y="2378303"/>
            <a:chExt cx="7224656" cy="1902642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401369" y="2378303"/>
              <a:ext cx="7224656" cy="1902642"/>
            </a:xfrm>
            <a:prstGeom prst="roundRect">
              <a:avLst>
                <a:gd name="adj" fmla="val 105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28087"/>
                <a:satOff val="-44364"/>
                <a:lumOff val="34977"/>
                <a:alphaOff val="0"/>
              </a:schemeClr>
            </a:fillRef>
            <a:effectRef idx="2">
              <a:schemeClr val="accent1">
                <a:shade val="80000"/>
                <a:hueOff val="328087"/>
                <a:satOff val="-44364"/>
                <a:lumOff val="349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59882" y="2436816"/>
              <a:ext cx="7107630" cy="1785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334264" numCol="1" spcCol="1270" anchor="t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 Sans"/>
                </a:rPr>
                <a:t>Performance Reviews</a:t>
              </a:r>
              <a:endParaRPr lang="en-US" sz="47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9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209" y="5858995"/>
            <a:ext cx="1283952" cy="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40585"/>
            <a:ext cx="8483600" cy="978729"/>
          </a:xfrm>
        </p:spPr>
        <p:txBody>
          <a:bodyPr anchor="t" anchorCtr="0"/>
          <a:lstStyle/>
          <a:p>
            <a:pPr eaLnBrk="1" hangingPunct="1"/>
            <a:r>
              <a:rPr lang="en-US" sz="3200" dirty="0" smtClean="0">
                <a:latin typeface="Stone Sans" pitchFamily="34" charset="0"/>
              </a:rPr>
              <a:t>Building Block Three – </a:t>
            </a:r>
            <a:br>
              <a:rPr lang="en-US" sz="3200" dirty="0" smtClean="0">
                <a:latin typeface="Stone Sans" pitchFamily="34" charset="0"/>
              </a:rPr>
            </a:br>
            <a:r>
              <a:rPr lang="en-US" sz="3200" dirty="0" smtClean="0">
                <a:latin typeface="Stone Sans" pitchFamily="34" charset="0"/>
              </a:rPr>
              <a:t>		Performance Reviews</a:t>
            </a:r>
          </a:p>
        </p:txBody>
      </p:sp>
      <p:sp>
        <p:nvSpPr>
          <p:cNvPr id="14339" name="Text Box 2055"/>
          <p:cNvSpPr txBox="1">
            <a:spLocks noChangeArrowheads="1"/>
          </p:cNvSpPr>
          <p:nvPr/>
        </p:nvSpPr>
        <p:spPr bwMode="auto">
          <a:xfrm>
            <a:off x="457200" y="2209800"/>
            <a:ext cx="792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kumimoji="1" lang="en-US" sz="2200" b="1" dirty="0">
              <a:solidFill>
                <a:schemeClr val="bg2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2692229"/>
              </p:ext>
            </p:extLst>
          </p:nvPr>
        </p:nvGraphicFramePr>
        <p:xfrm>
          <a:off x="932328" y="2133614"/>
          <a:ext cx="7862047" cy="435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1398493" y="2889532"/>
            <a:ext cx="7074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53F85"/>
              </a:buClr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It’s important to receive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constructive and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corrective feedback throughout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the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year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.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81100" y="175493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2533" y="745067"/>
            <a:ext cx="8229600" cy="535531"/>
          </a:xfrm>
        </p:spPr>
        <p:txBody>
          <a:bodyPr anchor="t" anchorCtr="0"/>
          <a:lstStyle/>
          <a:p>
            <a:pPr eaLnBrk="1" hangingPunct="1"/>
            <a:r>
              <a:rPr lang="en-US" sz="3200" dirty="0" smtClean="0">
                <a:latin typeface="Stone Sans" pitchFamily="34" charset="0"/>
              </a:rPr>
              <a:t>Today’s Learning Objectives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693270" y="1779328"/>
            <a:ext cx="83650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Three “Building Blocks” of performance management</a:t>
            </a:r>
            <a:endParaRPr lang="en-US" sz="1100" b="1" dirty="0" smtClean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100000"/>
              <a:buFont typeface="Arial" pitchFamily="34" charset="0"/>
              <a:buChar char="•"/>
            </a:pPr>
            <a:endParaRPr lang="en-US" sz="1100" b="1" dirty="0" smtClean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Components of well-written job descriptions</a:t>
            </a:r>
            <a:endParaRPr lang="en-US" sz="1100" b="1" dirty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100000"/>
              <a:buFont typeface="Arial" pitchFamily="34" charset="0"/>
              <a:buChar char="•"/>
            </a:pPr>
            <a:endParaRPr lang="en-US" sz="1100" b="1" dirty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Essential functions of a sample job description</a:t>
            </a:r>
            <a:endParaRPr lang="en-US" sz="1100" b="1" dirty="0" smtClean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100000"/>
              <a:buFont typeface="Arial" pitchFamily="34" charset="0"/>
              <a:buChar char="•"/>
            </a:pPr>
            <a:endParaRPr lang="en-US" sz="1100" b="1" dirty="0" smtClean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Effective performance expectations</a:t>
            </a:r>
            <a:endParaRPr lang="en-US" sz="1100" b="1" dirty="0" smtClean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100000"/>
              <a:buFont typeface="Arial" pitchFamily="34" charset="0"/>
              <a:buChar char="•"/>
            </a:pPr>
            <a:endParaRPr lang="en-US" sz="1100" b="1" dirty="0" smtClean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Phases of productive review meetings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9139" y="1523999"/>
            <a:ext cx="8136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70035"/>
              </a:buClr>
              <a:buSzPct val="85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Stone Sans"/>
              </a:rPr>
              <a:t>Prepare throughout the year</a:t>
            </a:r>
          </a:p>
          <a:p>
            <a:pPr marL="800100" lvl="1" indent="-342900">
              <a:buClr>
                <a:srgbClr val="970035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Stone Sans"/>
              </a:rPr>
              <a:t>Know your EE Categories and performance expectations</a:t>
            </a:r>
          </a:p>
          <a:p>
            <a:pPr marL="800100" lvl="1" indent="-342900">
              <a:buClr>
                <a:srgbClr val="970035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Stone Sans"/>
              </a:rPr>
              <a:t>Keep and review notes, goals, accomplishments</a:t>
            </a:r>
          </a:p>
          <a:p>
            <a:pPr marL="742950" lvl="1" indent="-285750">
              <a:buClr>
                <a:srgbClr val="970035"/>
              </a:buClr>
              <a:buSzPct val="85000"/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95000"/>
                  <a:lumOff val="5000"/>
                </a:schemeClr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85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Stone Sans"/>
              </a:rPr>
              <a:t>Know what official forms and processes to use</a:t>
            </a:r>
          </a:p>
          <a:p>
            <a:pPr marL="285750" indent="-285750">
              <a:buClr>
                <a:srgbClr val="970035"/>
              </a:buClr>
              <a:buSzPct val="85000"/>
              <a:buFont typeface="Arial" pitchFamily="34" charset="0"/>
              <a:buChar char="•"/>
            </a:pPr>
            <a:endParaRPr lang="en-US" sz="3200" b="1" dirty="0" smtClean="0">
              <a:solidFill>
                <a:schemeClr val="bg2">
                  <a:lumMod val="95000"/>
                  <a:lumOff val="5000"/>
                </a:schemeClr>
              </a:solidFill>
              <a:latin typeface="Stone Sans"/>
            </a:endParaRPr>
          </a:p>
          <a:p>
            <a:pPr marL="285750" indent="-285750">
              <a:buClr>
                <a:srgbClr val="970035"/>
              </a:buClr>
              <a:buSzPct val="85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Stone Sans"/>
              </a:rPr>
              <a:t>Understand / Identify criteria and ratings</a:t>
            </a:r>
          </a:p>
          <a:p>
            <a:pPr>
              <a:buSzPct val="85000"/>
            </a:pPr>
            <a:endParaRPr lang="en-US" sz="3200" b="1" dirty="0" smtClean="0">
              <a:solidFill>
                <a:schemeClr val="bg2">
                  <a:lumMod val="95000"/>
                  <a:lumOff val="5000"/>
                </a:schemeClr>
              </a:solidFill>
              <a:latin typeface="Stone Sans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Preparing for the Performance Review</a:t>
            </a:r>
          </a:p>
        </p:txBody>
      </p:sp>
    </p:spTree>
    <p:extLst>
      <p:ext uri="{BB962C8B-B14F-4D97-AF65-F5344CB8AC3E}">
        <p14:creationId xmlns:p14="http://schemas.microsoft.com/office/powerpoint/2010/main" val="4562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61" y="689760"/>
            <a:ext cx="7968278" cy="616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69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527846"/>
              </p:ext>
            </p:extLst>
          </p:nvPr>
        </p:nvGraphicFramePr>
        <p:xfrm>
          <a:off x="528914" y="1461248"/>
          <a:ext cx="2065202" cy="51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Evaluation Policies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699087"/>
              </p:ext>
            </p:extLst>
          </p:nvPr>
        </p:nvGraphicFramePr>
        <p:xfrm>
          <a:off x="2746007" y="1461248"/>
          <a:ext cx="2011680" cy="51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794786"/>
              </p:ext>
            </p:extLst>
          </p:nvPr>
        </p:nvGraphicFramePr>
        <p:xfrm>
          <a:off x="4909578" y="1461248"/>
          <a:ext cx="2011680" cy="51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560625"/>
              </p:ext>
            </p:extLst>
          </p:nvPr>
        </p:nvGraphicFramePr>
        <p:xfrm>
          <a:off x="7073150" y="1461248"/>
          <a:ext cx="2011680" cy="51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5091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file"/>
          </p:cNvPr>
          <p:cNvSpPr/>
          <p:nvPr/>
        </p:nvSpPr>
        <p:spPr>
          <a:xfrm>
            <a:off x="4016187" y="1666121"/>
            <a:ext cx="469883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5000"/>
            </a:pPr>
            <a:r>
              <a:rPr lang="en-US" sz="3200" b="1" i="1" dirty="0" smtClean="0">
                <a:solidFill>
                  <a:srgbClr val="9700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“Wow, I’m so excited for my performance review today!”</a:t>
            </a:r>
          </a:p>
          <a:p>
            <a:pPr>
              <a:buSzPct val="85000"/>
            </a:pPr>
            <a:endParaRPr lang="en-US" sz="2000" b="1" dirty="0">
              <a:solidFill>
                <a:schemeClr val="accent1"/>
              </a:solidFill>
              <a:latin typeface="Stone Sans"/>
            </a:endParaRPr>
          </a:p>
          <a:p>
            <a:pPr algn="r">
              <a:buSzPct val="85000"/>
            </a:pPr>
            <a:r>
              <a:rPr lang="en-US" sz="2400" b="1" dirty="0" smtClean="0">
                <a:solidFill>
                  <a:schemeClr val="accent1"/>
                </a:solidFill>
                <a:latin typeface="Stone Sans"/>
              </a:rPr>
              <a:t> </a:t>
            </a:r>
          </a:p>
          <a:p>
            <a:pPr algn="r">
              <a:buSzPct val="85000"/>
            </a:pPr>
            <a:endParaRPr lang="en-US" sz="2400" b="1" dirty="0">
              <a:solidFill>
                <a:schemeClr val="accent1"/>
              </a:solidFill>
              <a:latin typeface="Stone Sans"/>
            </a:endParaRPr>
          </a:p>
          <a:p>
            <a:pPr algn="r">
              <a:buSzPct val="85000"/>
            </a:pPr>
            <a:endParaRPr lang="en-US" sz="2400" b="1" dirty="0" smtClean="0">
              <a:solidFill>
                <a:schemeClr val="accent1"/>
              </a:solidFill>
              <a:latin typeface="Stone Sans"/>
            </a:endParaRPr>
          </a:p>
          <a:p>
            <a:pPr algn="r">
              <a:buSzPct val="85000"/>
            </a:pPr>
            <a:endParaRPr lang="en-US" sz="2400" b="1" dirty="0">
              <a:solidFill>
                <a:schemeClr val="accent1"/>
              </a:solidFill>
              <a:latin typeface="Stone Sans"/>
            </a:endParaRPr>
          </a:p>
          <a:p>
            <a:pPr algn="r">
              <a:buSzPct val="85000"/>
            </a:pPr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Stone Sans"/>
              </a:rPr>
              <a:t>- Said by no one . . . ever</a:t>
            </a:r>
          </a:p>
        </p:txBody>
      </p:sp>
      <p:pic>
        <p:nvPicPr>
          <p:cNvPr id="2052" name="Picture 4" descr="https://pixabay.com/static/uploads/photo/2012/02/29/15/59/beautiful-19305_640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198001"/>
            <a:ext cx="4658472" cy="56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reativecrash.com/system/photos/000/217/692/217692/big/MovieCameraSig1.jpg?1337981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34" y="1460853"/>
            <a:ext cx="4216399" cy="421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3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209" y="5858995"/>
            <a:ext cx="1283952" cy="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272064"/>
              </p:ext>
            </p:extLst>
          </p:nvPr>
        </p:nvGraphicFramePr>
        <p:xfrm>
          <a:off x="707714" y="1694330"/>
          <a:ext cx="8134972" cy="449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Performance Review Meetings</a:t>
            </a:r>
          </a:p>
        </p:txBody>
      </p:sp>
    </p:spTree>
    <p:extLst>
      <p:ext uri="{BB962C8B-B14F-4D97-AF65-F5344CB8AC3E}">
        <p14:creationId xmlns:p14="http://schemas.microsoft.com/office/powerpoint/2010/main" val="40367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1BE6E6-169A-4192-B8FC-6721E97E0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011BE6E6-169A-4192-B8FC-6721E97E0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D52147-47EE-4942-8D31-AF471014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88D52147-47EE-4942-8D31-AF471014C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77978B-C7BB-46AE-B238-045DA2769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FE77978B-C7BB-46AE-B238-045DA2769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44CA8B-C9CA-4BF7-95D2-5ABA75FF7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B244CA8B-C9CA-4BF7-95D2-5ABA75FF7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C1FBAE-577A-4B23-932A-2231E6C73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A3C1FBAE-577A-4B23-932A-2231E6C73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5273B7-3BE7-4031-BE45-71C00E1DD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225273B7-3BE7-4031-BE45-71C00E1DD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72E26-6363-4E55-B023-5B164B9B2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FF772E26-6363-4E55-B023-5B164B9B2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A4EB5E-F69C-46F9-8369-D8C24763D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A2A4EB5E-F69C-46F9-8369-D8C24763D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953FE-461A-4BA8-9ED9-9A94CA4C1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30C953FE-461A-4BA8-9ED9-9A94CA4C1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8039B2-34C0-4003-BC7D-A72C0912A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638039B2-34C0-4003-BC7D-A72C0912A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94DE4A-D2A9-484A-BCFE-99465F31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6794DE4A-D2A9-484A-BCFE-99465F31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E06D4-B338-4945-8766-09F8DCD51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733E06D4-B338-4945-8766-09F8DCD51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ED3DA4-C86C-4E8E-ADAB-94C62F6B5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E0ED3DA4-C86C-4E8E-ADAB-94C62F6B5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C52FBB-C9C6-4136-AF1E-DFBB004E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47C52FBB-C9C6-4136-AF1E-DFBB004E5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153413-A81C-4F2F-9C3E-EDDB58B2C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98153413-A81C-4F2F-9C3E-EDDB58B2C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A51C99-F4F6-4B95-A2E7-60CF7827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FFA51C99-F4F6-4B95-A2E7-60CF7827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0F672-42A1-44E2-AE36-3AC1D7035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DD80F672-42A1-44E2-AE36-3AC1D7035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1AC7B8-B12C-4341-917D-5C49A32DB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AA1AC7B8-B12C-4341-917D-5C49A32DB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2FA301-AF37-4D5E-8336-4160BDED2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3A2FA301-AF37-4D5E-8336-4160BDED2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20A28-4931-4EFA-9D38-1275C6FC8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F6320A28-4931-4EFA-9D38-1275C6FC8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30941" y="1828800"/>
            <a:ext cx="7709648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Stone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Stone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indent="-400050">
              <a:buClr>
                <a:srgbClr val="970035"/>
              </a:buClr>
              <a:buFont typeface="Arial" charset="0"/>
              <a:buChar char="•"/>
            </a:pPr>
            <a:r>
              <a:rPr lang="en-US" b="1" kern="0" dirty="0" smtClean="0"/>
              <a:t>No surprises</a:t>
            </a:r>
            <a:endParaRPr lang="en-US" b="1" kern="0" dirty="0"/>
          </a:p>
          <a:p>
            <a:pPr marL="400050" indent="-400050">
              <a:buClr>
                <a:srgbClr val="970035"/>
              </a:buClr>
              <a:buFont typeface="Arial" charset="0"/>
              <a:buChar char="•"/>
            </a:pPr>
            <a:r>
              <a:rPr lang="en-US" b="1" kern="0" dirty="0" smtClean="0"/>
              <a:t>CS employees may appeal </a:t>
            </a:r>
          </a:p>
          <a:p>
            <a:pPr marL="912813" lvl="2" indent="-400050">
              <a:buClr>
                <a:srgbClr val="970035"/>
              </a:buClr>
              <a:buFont typeface="Courier New" panose="02070309020205020404" pitchFamily="49" charset="0"/>
              <a:buChar char="o"/>
            </a:pPr>
            <a:r>
              <a:rPr lang="en-US" b="1" kern="0" dirty="0" smtClean="0"/>
              <a:t>alleged irregularities in forms and/or procedures, not content</a:t>
            </a:r>
            <a:endParaRPr lang="en-US" sz="800" b="1" kern="0" dirty="0" smtClean="0"/>
          </a:p>
          <a:p>
            <a:pPr marL="457200" indent="-457200">
              <a:buClr>
                <a:srgbClr val="970035"/>
              </a:buClr>
            </a:pPr>
            <a:r>
              <a:rPr lang="en-US" b="1" kern="0" dirty="0" smtClean="0"/>
              <a:t>Written Rebuttal</a:t>
            </a:r>
            <a:endParaRPr lang="en-US" b="1" kern="0" dirty="0"/>
          </a:p>
          <a:p>
            <a:pPr marL="457200" indent="-457200">
              <a:buClr>
                <a:srgbClr val="970035"/>
              </a:buClr>
            </a:pPr>
            <a:r>
              <a:rPr lang="en-US" b="1" kern="0" dirty="0" smtClean="0"/>
              <a:t>Employee signature:  </a:t>
            </a:r>
          </a:p>
          <a:p>
            <a:pPr marL="911225" lvl="1" indent="-342900">
              <a:buClr>
                <a:srgbClr val="970035"/>
              </a:buClr>
              <a:buFont typeface="Courier New" panose="02070309020205020404" pitchFamily="49" charset="0"/>
              <a:buChar char="o"/>
            </a:pPr>
            <a:r>
              <a:rPr lang="en-US" b="1" kern="0" dirty="0" smtClean="0"/>
              <a:t>indicates </a:t>
            </a:r>
            <a:r>
              <a:rPr lang="en-US" b="1" kern="0" dirty="0" smtClean="0">
                <a:solidFill>
                  <a:srgbClr val="990033"/>
                </a:solidFill>
              </a:rPr>
              <a:t>receipt</a:t>
            </a:r>
            <a:r>
              <a:rPr lang="en-US" b="1" kern="0" dirty="0" smtClean="0"/>
              <a:t> of review – not agreement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Performance Review Reminders</a:t>
            </a:r>
          </a:p>
        </p:txBody>
      </p:sp>
    </p:spTree>
    <p:extLst>
      <p:ext uri="{BB962C8B-B14F-4D97-AF65-F5344CB8AC3E}">
        <p14:creationId xmlns:p14="http://schemas.microsoft.com/office/powerpoint/2010/main" val="18498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9043897"/>
              </p:ext>
            </p:extLst>
          </p:nvPr>
        </p:nvGraphicFramePr>
        <p:xfrm>
          <a:off x="203199" y="1658256"/>
          <a:ext cx="8568267" cy="499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b.carothers\AppData\Local\Microsoft\Windows\Temporary Internet Files\Content.IE5\1BG0H9AQ\MC900334640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122" y="3344591"/>
            <a:ext cx="1914172" cy="1644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Performance Review Pitfalls</a:t>
            </a:r>
          </a:p>
        </p:txBody>
      </p:sp>
    </p:spTree>
    <p:extLst>
      <p:ext uri="{BB962C8B-B14F-4D97-AF65-F5344CB8AC3E}">
        <p14:creationId xmlns:p14="http://schemas.microsoft.com/office/powerpoint/2010/main" val="24864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1317" y="1828800"/>
            <a:ext cx="8090149" cy="401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Stone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Stone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Stone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8650" lvl="1" indent="-514350">
              <a:lnSpc>
                <a:spcPct val="85000"/>
              </a:lnSpc>
              <a:buClr>
                <a:srgbClr val="970035"/>
              </a:buClr>
              <a:buSzPct val="100000"/>
              <a:buFontTx/>
              <a:buChar char="•"/>
            </a:pPr>
            <a:r>
              <a:rPr lang="en-US" sz="3200" b="1" kern="0" dirty="0" smtClean="0">
                <a:latin typeface="Stone Sans"/>
              </a:rPr>
              <a:t>Periodically review goals</a:t>
            </a:r>
          </a:p>
          <a:p>
            <a:pPr marL="628650" lvl="1" indent="-514350">
              <a:lnSpc>
                <a:spcPct val="85000"/>
              </a:lnSpc>
              <a:buClr>
                <a:srgbClr val="970035"/>
              </a:buClr>
              <a:buSzPct val="100000"/>
              <a:buFontTx/>
              <a:buChar char="•"/>
            </a:pPr>
            <a:endParaRPr lang="en-US" sz="3200" b="1" kern="0" dirty="0">
              <a:latin typeface="Stone Sans"/>
            </a:endParaRPr>
          </a:p>
          <a:p>
            <a:pPr marL="628650" lvl="1" indent="-514350">
              <a:lnSpc>
                <a:spcPct val="85000"/>
              </a:lnSpc>
              <a:buClr>
                <a:srgbClr val="970035"/>
              </a:buClr>
              <a:buSzPct val="100000"/>
              <a:buFontTx/>
              <a:buChar char="•"/>
            </a:pPr>
            <a:r>
              <a:rPr lang="en-US" sz="3200" b="1" kern="0" dirty="0" smtClean="0">
                <a:latin typeface="Stone Sans"/>
              </a:rPr>
              <a:t>Monitor progress in removing deficiencies</a:t>
            </a:r>
          </a:p>
          <a:p>
            <a:pPr marL="628650" lvl="1" indent="-514350">
              <a:lnSpc>
                <a:spcPct val="85000"/>
              </a:lnSpc>
              <a:buClr>
                <a:srgbClr val="970035"/>
              </a:buClr>
              <a:buSzPct val="100000"/>
              <a:buFontTx/>
              <a:buChar char="•"/>
            </a:pPr>
            <a:endParaRPr lang="en-US" sz="3200" b="1" kern="0" dirty="0">
              <a:latin typeface="Stone Sans"/>
            </a:endParaRPr>
          </a:p>
          <a:p>
            <a:pPr marL="628650" lvl="1" indent="-514350">
              <a:lnSpc>
                <a:spcPct val="85000"/>
              </a:lnSpc>
              <a:buClr>
                <a:srgbClr val="970035"/>
              </a:buClr>
              <a:buSzPct val="100000"/>
              <a:buFontTx/>
              <a:buChar char="•"/>
            </a:pPr>
            <a:r>
              <a:rPr lang="en-US" sz="3200" b="1" kern="0" dirty="0" smtClean="0">
                <a:latin typeface="Stone Sans"/>
              </a:rPr>
              <a:t>For growth and development</a:t>
            </a:r>
          </a:p>
          <a:p>
            <a:pPr marL="1033462" lvl="3" indent="-514350">
              <a:lnSpc>
                <a:spcPct val="85000"/>
              </a:lnSpc>
              <a:buClr>
                <a:srgbClr val="970035"/>
              </a:buClr>
              <a:buFont typeface="Wingdings" panose="05000000000000000000" pitchFamily="2" charset="2"/>
              <a:buChar char="ü"/>
            </a:pPr>
            <a:r>
              <a:rPr lang="en-US" sz="2800" b="1" kern="0" dirty="0" smtClean="0">
                <a:latin typeface="Stone Sans"/>
              </a:rPr>
              <a:t>Encourage employee</a:t>
            </a:r>
          </a:p>
          <a:p>
            <a:pPr marL="1033462" lvl="3" indent="-514350">
              <a:lnSpc>
                <a:spcPct val="85000"/>
              </a:lnSpc>
              <a:buClr>
                <a:srgbClr val="970035"/>
              </a:buClr>
              <a:buFont typeface="Wingdings" panose="05000000000000000000" pitchFamily="2" charset="2"/>
              <a:buChar char="ü"/>
            </a:pPr>
            <a:r>
              <a:rPr lang="en-US" sz="2800" b="1" kern="0" dirty="0" smtClean="0">
                <a:latin typeface="Stone Sans"/>
              </a:rPr>
              <a:t>Provide an environment that allows for success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Preparing for Next Year</a:t>
            </a:r>
          </a:p>
        </p:txBody>
      </p:sp>
    </p:spTree>
    <p:extLst>
      <p:ext uri="{BB962C8B-B14F-4D97-AF65-F5344CB8AC3E}">
        <p14:creationId xmlns:p14="http://schemas.microsoft.com/office/powerpoint/2010/main" val="19242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5350" y="1380573"/>
            <a:ext cx="8534400" cy="2514600"/>
          </a:xfrm>
        </p:spPr>
        <p:txBody>
          <a:bodyPr anchorCtr="0"/>
          <a:lstStyle/>
          <a:p>
            <a:pPr marL="514350" indent="-514350">
              <a:buFontTx/>
              <a:buNone/>
              <a:defRPr/>
            </a:pPr>
            <a:r>
              <a:rPr sz="3000" b="1" dirty="0" smtClean="0"/>
              <a:t>Building Blocks of Performance Management</a:t>
            </a:r>
          </a:p>
          <a:p>
            <a:pPr marL="514350" indent="-514350">
              <a:buFontTx/>
              <a:buNone/>
              <a:defRPr/>
            </a:pPr>
            <a:endParaRPr sz="100" b="1" dirty="0" smtClean="0"/>
          </a:p>
          <a:p>
            <a:pPr marL="1027113" lvl="1" indent="-292100">
              <a:defRPr/>
            </a:pPr>
            <a:r>
              <a:rPr b="1" dirty="0" smtClean="0"/>
              <a:t>Current and accurate position description </a:t>
            </a:r>
            <a:br>
              <a:rPr b="1" dirty="0" smtClean="0"/>
            </a:br>
            <a:r>
              <a:rPr b="1" dirty="0" smtClean="0"/>
              <a:t>and  performance expectations</a:t>
            </a:r>
          </a:p>
          <a:p>
            <a:pPr marL="900113" lvl="1">
              <a:defRPr/>
            </a:pPr>
            <a:endParaRPr sz="800" b="1" dirty="0" smtClean="0"/>
          </a:p>
          <a:p>
            <a:pPr marL="1979613" lvl="3" indent="-668338">
              <a:buFont typeface="Symbol" pitchFamily="18" charset="2"/>
              <a:buChar char="Þ"/>
              <a:defRPr/>
            </a:pPr>
            <a:r>
              <a:rPr sz="2800" b="1" dirty="0"/>
              <a:t>Lead to useful and valid            performance reviews.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Summary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54536" y="3989294"/>
            <a:ext cx="7389824" cy="2586020"/>
            <a:chOff x="0" y="0"/>
            <a:chExt cx="8027396" cy="4756607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0" y="0"/>
              <a:ext cx="8027396" cy="4756607"/>
            </a:xfrm>
            <a:prstGeom prst="roundRect">
              <a:avLst>
                <a:gd name="adj" fmla="val 85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18419" y="118419"/>
              <a:ext cx="7790558" cy="45197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3691656" numCol="1" spcCol="1270" anchor="t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endParaRPr>
            </a:p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 Sans"/>
                </a:rPr>
                <a:t>Position</a:t>
              </a:r>
              <a:r>
                <a:rPr lang="en-US" sz="4000" kern="1200" dirty="0" smtClean="0">
                  <a:latin typeface="Stone Sans"/>
                </a:rPr>
                <a:t> </a:t>
              </a:r>
              <a:r>
                <a:rPr lang="en-US" sz="4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 Sans"/>
                </a:rPr>
                <a:t>Descriptions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23340" y="4735290"/>
            <a:ext cx="7020333" cy="1709771"/>
            <a:chOff x="200684" y="1189151"/>
            <a:chExt cx="7626026" cy="3329624"/>
          </a:xfrm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200684" y="1189151"/>
              <a:ext cx="7626026" cy="3329624"/>
            </a:xfrm>
            <a:prstGeom prst="roundRect">
              <a:avLst>
                <a:gd name="adj" fmla="val 105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4043"/>
                <a:satOff val="-22182"/>
                <a:lumOff val="17489"/>
                <a:alphaOff val="0"/>
              </a:schemeClr>
            </a:fillRef>
            <a:effectRef idx="2">
              <a:schemeClr val="accent1">
                <a:shade val="80000"/>
                <a:hueOff val="164043"/>
                <a:satOff val="-22182"/>
                <a:lumOff val="174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303081" y="1752430"/>
              <a:ext cx="7421232" cy="26639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2114312" numCol="1" spcCol="1270" anchor="t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endParaRPr>
            </a:p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 Sans"/>
                </a:rPr>
                <a:t>Performance Expectations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2147" y="5515434"/>
            <a:ext cx="6650841" cy="790411"/>
            <a:chOff x="401369" y="2378303"/>
            <a:chExt cx="7224656" cy="1902642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401369" y="2378303"/>
              <a:ext cx="7224656" cy="1902642"/>
            </a:xfrm>
            <a:prstGeom prst="roundRect">
              <a:avLst>
                <a:gd name="adj" fmla="val 105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28087"/>
                <a:satOff val="-44364"/>
                <a:lumOff val="34977"/>
                <a:alphaOff val="0"/>
              </a:schemeClr>
            </a:fillRef>
            <a:effectRef idx="2">
              <a:schemeClr val="accent1">
                <a:shade val="80000"/>
                <a:hueOff val="328087"/>
                <a:satOff val="-44364"/>
                <a:lumOff val="349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459882" y="2436816"/>
              <a:ext cx="7107630" cy="1785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334264" numCol="1" spcCol="1270" anchor="t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 Sans"/>
                </a:rPr>
                <a:t>Performance Reviews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209" y="5858995"/>
            <a:ext cx="1283952" cy="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055"/>
          <p:cNvSpPr txBox="1">
            <a:spLocks noChangeArrowheads="1"/>
          </p:cNvSpPr>
          <p:nvPr/>
        </p:nvSpPr>
        <p:spPr bwMode="auto">
          <a:xfrm>
            <a:off x="457200" y="2209800"/>
            <a:ext cx="792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kumimoji="1" lang="en-US" sz="2200" b="1" dirty="0">
              <a:solidFill>
                <a:schemeClr val="bg2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99273394"/>
              </p:ext>
            </p:extLst>
          </p:nvPr>
        </p:nvGraphicFramePr>
        <p:xfrm>
          <a:off x="744071" y="1757081"/>
          <a:ext cx="8027396" cy="475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1100" y="745067"/>
            <a:ext cx="86629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>
                <a:latin typeface="Stone Sans" pitchFamily="34" charset="0"/>
              </a:rPr>
              <a:t>Building Blocks of Performance 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B2195E3-0FD8-4AC6-B72D-F5F7AAF41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dgm id="{4B2195E3-0FD8-4AC6-B72D-F5F7AAF41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CA43998-16FC-442B-9D5F-0C16C5ACD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dgm id="{CCA43998-16FC-442B-9D5F-0C16C5ACD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4937E9D-351F-469C-A015-DE6A9478D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graphicEl>
                                              <a:dgm id="{84937E9D-351F-469C-A015-DE6A9478D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ntent.libraries.wsu.edu/utils/ajaxhelper/?CISOROOT=photo_serv&amp;CISOPTR=21&amp;action=2&amp;DMSCALE=75&amp;DMWIDTH=325&amp;DMHEIGHT=480&amp;DMX=0&amp;DMY=0&amp;DMTEXT=&amp;DMROTATE=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7082" y="1108278"/>
            <a:ext cx="5150090" cy="4923848"/>
          </a:xfrm>
          <a:prstGeom prst="rect">
            <a:avLst/>
          </a:prstGeom>
          <a:noFill/>
          <a:ln>
            <a:noFill/>
          </a:ln>
          <a:effectLst>
            <a:outerShdw blurRad="114300" dist="1016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50" t="24129" r="33125" b="36880"/>
          <a:stretch/>
        </p:blipFill>
        <p:spPr bwMode="auto">
          <a:xfrm>
            <a:off x="2842049" y="1746365"/>
            <a:ext cx="2558925" cy="3600894"/>
          </a:xfrm>
          <a:prstGeom prst="rect">
            <a:avLst/>
          </a:prstGeom>
          <a:noFill/>
          <a:ln>
            <a:noFill/>
          </a:ln>
          <a:effectLst>
            <a:outerShdw blurRad="114300" dist="1016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846775" y="1603022"/>
            <a:ext cx="649940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Stone Sans"/>
              </a:rPr>
              <a:t>BPPM 60.55</a:t>
            </a:r>
          </a:p>
          <a:p>
            <a:pPr marL="233363" indent="-233363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Stone Sans"/>
              </a:rPr>
              <a:t>WAC 357.37</a:t>
            </a:r>
          </a:p>
          <a:p>
            <a:pPr marL="233363" indent="-233363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Stone Sans"/>
              </a:rPr>
              <a:t>Collective Bargaining Unit Agreements</a:t>
            </a:r>
          </a:p>
          <a:p>
            <a:pPr marL="233363" indent="-233363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Stone Sans"/>
              </a:rPr>
              <a:t>Administrative Professional Handbook</a:t>
            </a:r>
          </a:p>
          <a:p>
            <a:pPr marL="233363" indent="-233363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Stone Sans"/>
              </a:rPr>
              <a:t>Faculty </a:t>
            </a:r>
            <a:r>
              <a:rPr lang="en-US" sz="2000" b="1" dirty="0" smtClean="0">
                <a:solidFill>
                  <a:schemeClr val="bg2"/>
                </a:solidFill>
                <a:latin typeface="Stone Sans"/>
              </a:rPr>
              <a:t>Manual</a:t>
            </a:r>
          </a:p>
          <a:p>
            <a:pPr marL="233363" indent="-233363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Stone Sans"/>
              </a:rPr>
              <a:t>Visit HRS’s web site to access a sample of Performance Expectations.</a:t>
            </a:r>
          </a:p>
          <a:p>
            <a:pPr marL="1030288" lvl="1" indent="-244475" eaLnBrk="1" hangingPunct="1">
              <a:buClr>
                <a:srgbClr val="970035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Stone Sans"/>
              </a:rPr>
              <a:t>Go to </a:t>
            </a:r>
            <a:r>
              <a:rPr lang="en-US" sz="2000" b="1" dirty="0" smtClean="0">
                <a:solidFill>
                  <a:schemeClr val="bg2"/>
                </a:solidFill>
                <a:latin typeface="Stone Sans"/>
                <a:hlinkClick r:id="rId3"/>
              </a:rPr>
              <a:t>www.hrs.wsu.edu</a:t>
            </a:r>
            <a:r>
              <a:rPr lang="en-US" sz="2000" b="1" dirty="0" smtClean="0">
                <a:solidFill>
                  <a:schemeClr val="bg2"/>
                </a:solidFill>
                <a:latin typeface="Stone Sans"/>
              </a:rPr>
              <a:t>, and click on</a:t>
            </a:r>
            <a:br>
              <a:rPr lang="en-US" sz="2000" b="1" dirty="0" smtClean="0">
                <a:solidFill>
                  <a:schemeClr val="bg2"/>
                </a:solidFill>
                <a:latin typeface="Stone Sans"/>
              </a:rPr>
            </a:br>
            <a:r>
              <a:rPr lang="en-US" sz="2000" b="1" dirty="0" smtClean="0">
                <a:solidFill>
                  <a:schemeClr val="bg2"/>
                </a:solidFill>
                <a:latin typeface="Stone Sans"/>
              </a:rPr>
              <a:t>Manager/ Classification-Compensation</a:t>
            </a:r>
          </a:p>
          <a:p>
            <a:pPr marL="228600" indent="-228600">
              <a:buClr>
                <a:srgbClr val="970035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Stone Sans"/>
              </a:rPr>
              <a:t>Online Position Description System</a:t>
            </a:r>
          </a:p>
          <a:p>
            <a:pPr marL="1030288" lvl="1" indent="-244475" eaLnBrk="1" hangingPunct="1">
              <a:buClr>
                <a:srgbClr val="970035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Stone Sans"/>
                <a:hlinkClick r:id="rId4"/>
              </a:rPr>
              <a:t>www.wsujobs.com/hr</a:t>
            </a:r>
            <a:r>
              <a:rPr lang="en-US" sz="2000" b="1" dirty="0" smtClean="0">
                <a:solidFill>
                  <a:schemeClr val="bg2"/>
                </a:solidFill>
                <a:latin typeface="Stone Sans"/>
              </a:rPr>
              <a:t>  </a:t>
            </a:r>
          </a:p>
          <a:p>
            <a:pPr marL="233363" indent="-233363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Stone Sans"/>
              </a:rPr>
              <a:t>HRS– </a:t>
            </a:r>
            <a:r>
              <a:rPr lang="en-US" sz="2000" b="1" dirty="0" smtClean="0">
                <a:solidFill>
                  <a:schemeClr val="bg2"/>
                </a:solidFill>
                <a:latin typeface="Stone Sans"/>
                <a:hlinkClick r:id="rId3"/>
              </a:rPr>
              <a:t>www.hrs.wsu.edu</a:t>
            </a:r>
            <a:endParaRPr lang="en-US" sz="2000" b="1" dirty="0">
              <a:solidFill>
                <a:schemeClr val="bg2"/>
              </a:solidFill>
              <a:latin typeface="Stone Sans"/>
            </a:endParaRPr>
          </a:p>
          <a:p>
            <a:pPr marL="233363" indent="-233363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bg2"/>
                </a:solidFill>
                <a:latin typeface="Stone Sans"/>
              </a:rPr>
              <a:t>Questions </a:t>
            </a:r>
            <a:r>
              <a:rPr lang="en-US" sz="2000" b="1" i="1" dirty="0">
                <a:solidFill>
                  <a:schemeClr val="bg2"/>
                </a:solidFill>
                <a:latin typeface="Stone Sans"/>
              </a:rPr>
              <a:t>can be directed to HRS at </a:t>
            </a:r>
            <a:r>
              <a:rPr lang="en-US" sz="2000" b="1" i="1" dirty="0" smtClean="0">
                <a:solidFill>
                  <a:schemeClr val="bg2"/>
                </a:solidFill>
                <a:latin typeface="Stone Sans"/>
              </a:rPr>
              <a:t/>
            </a:r>
            <a:br>
              <a:rPr lang="en-US" sz="2000" b="1" i="1" dirty="0" smtClean="0">
                <a:solidFill>
                  <a:schemeClr val="bg2"/>
                </a:solidFill>
                <a:latin typeface="Stone Sans"/>
              </a:rPr>
            </a:br>
            <a:r>
              <a:rPr lang="en-US" sz="2000" b="1" i="1" dirty="0" smtClean="0">
                <a:solidFill>
                  <a:schemeClr val="bg2"/>
                </a:solidFill>
                <a:latin typeface="Stone Sans"/>
              </a:rPr>
              <a:t>335-4521</a:t>
            </a:r>
            <a:r>
              <a:rPr lang="en-US" sz="2000" b="1" i="1" dirty="0">
                <a:solidFill>
                  <a:schemeClr val="bg2"/>
                </a:solidFill>
                <a:latin typeface="Stone Sans"/>
              </a:rPr>
              <a:t>, or </a:t>
            </a:r>
            <a:r>
              <a:rPr lang="en-US" sz="2000" b="1" i="1" dirty="0">
                <a:solidFill>
                  <a:schemeClr val="bg2"/>
                </a:solidFill>
                <a:latin typeface="Stone Sans"/>
                <a:hlinkClick r:id="rId5"/>
              </a:rPr>
              <a:t>hrs@wsu.edu</a:t>
            </a:r>
            <a:r>
              <a:rPr lang="en-US" sz="2000" b="1" i="1" dirty="0">
                <a:solidFill>
                  <a:schemeClr val="bg2"/>
                </a:solidFill>
                <a:latin typeface="Stone Sans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Stone Sans"/>
              </a:rPr>
              <a:t> </a:t>
            </a:r>
          </a:p>
          <a:p>
            <a:pPr marL="514350" indent="-514350">
              <a:lnSpc>
                <a:spcPct val="95000"/>
              </a:lnSpc>
              <a:spcBef>
                <a:spcPct val="25000"/>
              </a:spcBef>
              <a:buClr>
                <a:srgbClr val="970035"/>
              </a:buClr>
              <a:buSzPct val="125000"/>
            </a:pPr>
            <a:endParaRPr lang="en-US" sz="2000" b="1" dirty="0">
              <a:solidFill>
                <a:schemeClr val="bg2"/>
              </a:solidFill>
              <a:latin typeface="Stone Sans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Resources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775" y="695325"/>
            <a:ext cx="8677275" cy="61626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3000">
                <a:srgbClr val="970035"/>
              </a:gs>
              <a:gs pos="87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5"/>
          <p:cNvSpPr txBox="1">
            <a:spLocks/>
          </p:cNvSpPr>
          <p:nvPr/>
        </p:nvSpPr>
        <p:spPr bwMode="black">
          <a:xfrm>
            <a:off x="1030288" y="3978275"/>
            <a:ext cx="770255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buNone/>
              <a:defRPr/>
            </a:pPr>
            <a: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If you attended this live training session and wish to have your attendance documented in your training history, </a:t>
            </a:r>
            <a:b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</a:br>
            <a: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please notify Human Resource Services</a:t>
            </a:r>
            <a:b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</a:br>
            <a: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 within 24 hours of today's date: </a:t>
            </a:r>
            <a:r>
              <a:rPr lang="en-US" sz="1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/>
            </a:r>
            <a:br>
              <a:rPr lang="en-US" sz="1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</a:br>
            <a:r>
              <a:rPr lang="en-US" sz="1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/>
            </a:r>
            <a:br>
              <a:rPr lang="en-US" sz="1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</a:br>
            <a:r>
              <a:rPr lang="en-US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hrstraining@wsu.edu</a:t>
            </a:r>
            <a:r>
              <a:rPr lang="en-US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 </a:t>
            </a:r>
            <a:endParaRPr lang="en-US" sz="24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 pitchFamily="34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862013"/>
            <a:ext cx="4943475" cy="2651125"/>
          </a:xfrm>
          <a:prstGeom prst="rect">
            <a:avLst/>
          </a:prstGeom>
          <a:noFill/>
          <a:ln>
            <a:noFill/>
          </a:ln>
          <a:effectLst>
            <a:outerShdw blurRad="266700" dist="254000" dir="2700000" algn="t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5"/>
          <p:cNvSpPr txBox="1">
            <a:spLocks/>
          </p:cNvSpPr>
          <p:nvPr/>
        </p:nvSpPr>
        <p:spPr bwMode="black">
          <a:xfrm>
            <a:off x="5897563" y="1741488"/>
            <a:ext cx="2986087" cy="12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This has been a </a:t>
            </a:r>
          </a:p>
          <a:p>
            <a:pPr algn="ctr">
              <a:buClr>
                <a:srgbClr val="FFFFFF"/>
              </a:buClr>
              <a:defRPr/>
            </a:pPr>
            <a:r>
              <a:rPr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WSU Training Videoconference</a:t>
            </a:r>
            <a:endParaRPr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209" y="5858995"/>
            <a:ext cx="1283952" cy="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 flipV="1">
            <a:off x="-990600" y="2209800"/>
            <a:ext cx="967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endParaRPr lang="en-US" sz="2400" b="1">
              <a:latin typeface="Stone Serif" pitchFamily="18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76738303"/>
              </p:ext>
            </p:extLst>
          </p:nvPr>
        </p:nvGraphicFramePr>
        <p:xfrm>
          <a:off x="896469" y="1926341"/>
          <a:ext cx="7812242" cy="415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1220793" y="2816322"/>
            <a:ext cx="7058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Clr>
                <a:srgbClr val="053F85"/>
              </a:buClr>
              <a:buSzTx/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It is important for employees to clearly understand their roles.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1099" y="745067"/>
            <a:ext cx="866290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Building Block One – Position Descriptions </a:t>
            </a:r>
            <a:endParaRPr lang="en-US" kern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.carothers\AppData\Local\Microsoft\Windows\Temporary Internet Files\Content.IE5\7UHYCINO\MP90038751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590" y="1509123"/>
            <a:ext cx="3609013" cy="5059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72533" y="745067"/>
            <a:ext cx="8229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/>
              <a:t>Advantages of Position </a:t>
            </a:r>
            <a:r>
              <a:rPr lang="en-US" sz="3200" dirty="0"/>
              <a:t>Descriptions </a:t>
            </a:r>
            <a:endParaRPr lang="en-US" sz="2800" kern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6678534" y="2971829"/>
            <a:ext cx="2151875" cy="2151875"/>
            <a:chOff x="5873971" y="573"/>
            <a:chExt cx="2151875" cy="2151875"/>
          </a:xfrm>
          <a:scene3d>
            <a:camera prst="orthographicFront"/>
            <a:lightRig rig="flat" dir="t"/>
          </a:scene3d>
        </p:grpSpPr>
        <p:sp>
          <p:nvSpPr>
            <p:cNvPr id="11" name="Down Arrow 10"/>
            <p:cNvSpPr/>
            <p:nvPr/>
          </p:nvSpPr>
          <p:spPr>
            <a:xfrm rot="5400000">
              <a:off x="5873971" y="573"/>
              <a:ext cx="2151875" cy="2151875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own Arrow 4"/>
            <p:cNvSpPr/>
            <p:nvPr/>
          </p:nvSpPr>
          <p:spPr>
            <a:xfrm>
              <a:off x="6250549" y="538542"/>
              <a:ext cx="1775297" cy="10759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Stone Sans"/>
                </a:rPr>
                <a:t>Supervisor</a:t>
              </a:r>
              <a:endParaRPr lang="en-US" sz="2000" kern="1200" dirty="0">
                <a:latin typeface="Stone San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6997" y="2962867"/>
            <a:ext cx="2151875" cy="2151875"/>
            <a:chOff x="1549" y="573"/>
            <a:chExt cx="2151875" cy="2151875"/>
          </a:xfrm>
          <a:scene3d>
            <a:camera prst="orthographicFront"/>
            <a:lightRig rig="flat" dir="t"/>
          </a:scene3d>
        </p:grpSpPr>
        <p:sp>
          <p:nvSpPr>
            <p:cNvPr id="14" name="Down Arrow 13"/>
            <p:cNvSpPr/>
            <p:nvPr/>
          </p:nvSpPr>
          <p:spPr>
            <a:xfrm rot="16200000">
              <a:off x="1549" y="573"/>
              <a:ext cx="2151875" cy="2151875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1549" y="538542"/>
              <a:ext cx="1775297" cy="10759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Stone Sans"/>
                </a:rPr>
                <a:t>Employee</a:t>
              </a:r>
              <a:endParaRPr lang="en-US" sz="2400" kern="1200" dirty="0">
                <a:latin typeface="Stone San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04733" y="3724602"/>
            <a:ext cx="369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/>
              </a:rPr>
              <a:t>Communication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175" y="1760385"/>
            <a:ext cx="83365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Stone Sans"/>
              </a:rPr>
              <a:t>A summary of scope of authority and responsibility.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endParaRPr lang="en-US" sz="2800" b="1" dirty="0" smtClean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A statement of principal duties and functions.   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endParaRPr lang="en-US" sz="2800" b="1" dirty="0">
              <a:solidFill>
                <a:schemeClr val="bg2"/>
              </a:solidFill>
              <a:latin typeface="Stone Sans"/>
            </a:endParaRPr>
          </a:p>
          <a:p>
            <a:pPr marL="285750" indent="-285750"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Specific to the needs of the department </a:t>
            </a:r>
            <a:br>
              <a:rPr lang="en-US" sz="2800" b="1" dirty="0" smtClean="0">
                <a:solidFill>
                  <a:schemeClr val="bg2"/>
                </a:solidFill>
                <a:latin typeface="Stone Sans"/>
              </a:rPr>
            </a:br>
            <a:r>
              <a:rPr lang="en-US" sz="2800" b="1" dirty="0" smtClean="0">
                <a:solidFill>
                  <a:schemeClr val="bg2"/>
                </a:solidFill>
                <a:latin typeface="Stone Sans"/>
              </a:rPr>
              <a:t>(Not to the employee)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2533" y="745067"/>
            <a:ext cx="8229600" cy="535531"/>
          </a:xfrm>
        </p:spPr>
        <p:txBody>
          <a:bodyPr anchor="t" anchorCtr="0"/>
          <a:lstStyle/>
          <a:p>
            <a:pPr eaLnBrk="1" hangingPunct="1"/>
            <a:r>
              <a:rPr lang="en-US" sz="3200" dirty="0" smtClean="0">
                <a:latin typeface="Stone Sans" pitchFamily="34" charset="0"/>
              </a:rPr>
              <a:t>Position Description Defined</a:t>
            </a:r>
          </a:p>
        </p:txBody>
      </p:sp>
    </p:spTree>
    <p:extLst>
      <p:ext uri="{BB962C8B-B14F-4D97-AF65-F5344CB8AC3E}">
        <p14:creationId xmlns:p14="http://schemas.microsoft.com/office/powerpoint/2010/main" val="13727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719138"/>
            <a:ext cx="8023225" cy="635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5566834"/>
              </p:ext>
            </p:extLst>
          </p:nvPr>
        </p:nvGraphicFramePr>
        <p:xfrm>
          <a:off x="320939" y="1476022"/>
          <a:ext cx="8529550" cy="503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1099" y="745067"/>
            <a:ext cx="866290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Stone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Position Descriptions – Nuts and Bolts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023225" cy="3754874"/>
          </a:xfrm>
        </p:spPr>
        <p:txBody>
          <a:bodyPr anchorCtr="0"/>
          <a:lstStyle/>
          <a:p>
            <a:pPr lvl="1" eaLnBrk="1" hangingPunct="1">
              <a:buFont typeface="Wingdings" pitchFamily="2" charset="2"/>
              <a:buNone/>
            </a:pPr>
            <a:r>
              <a:rPr sz="3200" b="1" dirty="0" smtClean="0">
                <a:solidFill>
                  <a:schemeClr val="accent1"/>
                </a:solidFill>
              </a:rPr>
              <a:t>Civil Service</a:t>
            </a:r>
            <a:br>
              <a:rPr sz="3200" b="1" dirty="0" smtClean="0">
                <a:solidFill>
                  <a:schemeClr val="accent1"/>
                </a:solidFill>
              </a:rPr>
            </a:br>
            <a:r>
              <a:rPr b="1" dirty="0" smtClean="0"/>
              <a:t>Must be consistent with the </a:t>
            </a:r>
            <a:r>
              <a:rPr b="1" dirty="0" smtClean="0">
                <a:hlinkClick r:id="rId3"/>
              </a:rPr>
              <a:t>State Department of Enterprise Services Class Specifications</a:t>
            </a:r>
            <a:r>
              <a:rPr b="1" dirty="0" smtClean="0"/>
              <a:t> for the classification.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600" b="1" dirty="0" smtClean="0"/>
          </a:p>
          <a:p>
            <a:pPr lvl="1" eaLnBrk="1" hangingPunct="1">
              <a:buFont typeface="Arial" pitchFamily="34" charset="0"/>
              <a:buChar char="•"/>
            </a:pPr>
            <a:endParaRPr sz="1600" b="1" dirty="0" smtClean="0"/>
          </a:p>
          <a:p>
            <a:pPr lvl="1" eaLnBrk="1" hangingPunct="1">
              <a:buNone/>
            </a:pPr>
            <a:r>
              <a:rPr sz="3200" b="1" dirty="0" smtClean="0">
                <a:solidFill>
                  <a:schemeClr val="accent1"/>
                </a:solidFill>
              </a:rPr>
              <a:t>Administrative Professional</a:t>
            </a:r>
            <a:br>
              <a:rPr sz="3200" b="1" dirty="0" smtClean="0">
                <a:solidFill>
                  <a:schemeClr val="accent1"/>
                </a:solidFill>
              </a:rPr>
            </a:br>
            <a:r>
              <a:rPr b="1" dirty="0" smtClean="0"/>
              <a:t>Must comply with the State of Washington  exemption definitions RCW 41.06.070 and </a:t>
            </a:r>
            <a:r>
              <a:rPr b="1" dirty="0" smtClean="0">
                <a:hlinkClick r:id="rId4"/>
              </a:rPr>
              <a:t>WSU Benchmarks</a:t>
            </a:r>
            <a:r>
              <a:rPr b="1" dirty="0" smtClean="0"/>
              <a:t>.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81100" y="1306689"/>
            <a:ext cx="86629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2533" y="745067"/>
            <a:ext cx="8229600" cy="535531"/>
          </a:xfrm>
        </p:spPr>
        <p:txBody>
          <a:bodyPr anchor="t" anchorCtr="0"/>
          <a:lstStyle/>
          <a:p>
            <a:pPr eaLnBrk="1" hangingPunct="1"/>
            <a:r>
              <a:rPr lang="en-US" sz="3200" dirty="0" smtClean="0">
                <a:latin typeface="Stone Sans" pitchFamily="34" charset="0"/>
              </a:rPr>
              <a:t>Position Descriptions - Classification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187" y="1181347"/>
            <a:ext cx="5453903" cy="508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50" t="24129" r="33125" b="36880"/>
          <a:stretch/>
        </p:blipFill>
        <p:spPr bwMode="auto">
          <a:xfrm>
            <a:off x="2915828" y="1755256"/>
            <a:ext cx="3082620" cy="4337832"/>
          </a:xfrm>
          <a:prstGeom prst="rect">
            <a:avLst/>
          </a:prstGeom>
          <a:noFill/>
          <a:ln>
            <a:noFill/>
          </a:ln>
          <a:effectLst>
            <a:outerShdw blurRad="114300" dist="1016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5365</TotalTime>
  <Words>698</Words>
  <Application>Microsoft Office PowerPoint</Application>
  <PresentationFormat>On-screen Show (4:3)</PresentationFormat>
  <Paragraphs>246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Courier New</vt:lpstr>
      <vt:lpstr>Lucida Sans</vt:lpstr>
      <vt:lpstr>Stone Sans</vt:lpstr>
      <vt:lpstr>Stone Serif</vt:lpstr>
      <vt:lpstr>Symbol</vt:lpstr>
      <vt:lpstr>Times New Roman</vt:lpstr>
      <vt:lpstr>Wingdings</vt:lpstr>
      <vt:lpstr>Default Design</vt:lpstr>
      <vt:lpstr>PowerPoint Presentation</vt:lpstr>
      <vt:lpstr>Today’s Learning Objectives</vt:lpstr>
      <vt:lpstr>PowerPoint Presentation</vt:lpstr>
      <vt:lpstr>PowerPoint Presentation</vt:lpstr>
      <vt:lpstr>PowerPoint Presentation</vt:lpstr>
      <vt:lpstr>Position Description Defined</vt:lpstr>
      <vt:lpstr> </vt:lpstr>
      <vt:lpstr>Position Descriptions -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Block Three –    Performance Reviews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Meier, Sarah </cp:lastModifiedBy>
  <cp:revision>433</cp:revision>
  <cp:lastPrinted>2016-01-13T21:37:21Z</cp:lastPrinted>
  <dcterms:created xsi:type="dcterms:W3CDTF">2001-10-04T20:08:10Z</dcterms:created>
  <dcterms:modified xsi:type="dcterms:W3CDTF">2016-10-05T21:44:59Z</dcterms:modified>
</cp:coreProperties>
</file>