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7" r:id="rId1"/>
  </p:sldMasterIdLst>
  <p:notesMasterIdLst>
    <p:notesMasterId r:id="rId53"/>
  </p:notesMasterIdLst>
  <p:handoutMasterIdLst>
    <p:handoutMasterId r:id="rId54"/>
  </p:handoutMasterIdLst>
  <p:sldIdLst>
    <p:sldId id="361" r:id="rId2"/>
    <p:sldId id="396" r:id="rId3"/>
    <p:sldId id="405" r:id="rId4"/>
    <p:sldId id="397" r:id="rId5"/>
    <p:sldId id="404" r:id="rId6"/>
    <p:sldId id="482" r:id="rId7"/>
    <p:sldId id="424" r:id="rId8"/>
    <p:sldId id="398" r:id="rId9"/>
    <p:sldId id="425" r:id="rId10"/>
    <p:sldId id="428" r:id="rId11"/>
    <p:sldId id="419" r:id="rId12"/>
    <p:sldId id="430" r:id="rId13"/>
    <p:sldId id="454" r:id="rId14"/>
    <p:sldId id="465" r:id="rId15"/>
    <p:sldId id="486" r:id="rId16"/>
    <p:sldId id="477" r:id="rId17"/>
    <p:sldId id="478" r:id="rId18"/>
    <p:sldId id="476" r:id="rId19"/>
    <p:sldId id="485" r:id="rId20"/>
    <p:sldId id="409" r:id="rId21"/>
    <p:sldId id="400" r:id="rId22"/>
    <p:sldId id="492" r:id="rId23"/>
    <p:sldId id="420" r:id="rId24"/>
    <p:sldId id="411" r:id="rId25"/>
    <p:sldId id="399" r:id="rId26"/>
    <p:sldId id="412" r:id="rId27"/>
    <p:sldId id="487" r:id="rId28"/>
    <p:sldId id="480" r:id="rId29"/>
    <p:sldId id="481" r:id="rId30"/>
    <p:sldId id="488" r:id="rId31"/>
    <p:sldId id="417" r:id="rId32"/>
    <p:sldId id="423" r:id="rId33"/>
    <p:sldId id="460" r:id="rId34"/>
    <p:sldId id="466" r:id="rId35"/>
    <p:sldId id="489" r:id="rId36"/>
    <p:sldId id="468" r:id="rId37"/>
    <p:sldId id="469" r:id="rId38"/>
    <p:sldId id="432" r:id="rId39"/>
    <p:sldId id="470" r:id="rId40"/>
    <p:sldId id="471" r:id="rId41"/>
    <p:sldId id="475" r:id="rId42"/>
    <p:sldId id="472" r:id="rId43"/>
    <p:sldId id="473" r:id="rId44"/>
    <p:sldId id="474" r:id="rId45"/>
    <p:sldId id="493" r:id="rId46"/>
    <p:sldId id="483" r:id="rId47"/>
    <p:sldId id="421" r:id="rId48"/>
    <p:sldId id="403" r:id="rId49"/>
    <p:sldId id="406" r:id="rId50"/>
    <p:sldId id="407" r:id="rId51"/>
    <p:sldId id="484" r:id="rId5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534">
          <p15:clr>
            <a:srgbClr val="A4A3A4"/>
          </p15:clr>
        </p15:guide>
        <p15:guide id="2" orient="horz" pos="660">
          <p15:clr>
            <a:srgbClr val="A4A3A4"/>
          </p15:clr>
        </p15:guide>
        <p15:guide id="3" pos="2015">
          <p15:clr>
            <a:srgbClr val="A4A3A4"/>
          </p15:clr>
        </p15:guide>
        <p15:guide id="4" pos="3907">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0035"/>
    <a:srgbClr val="053F85"/>
    <a:srgbClr val="000099"/>
    <a:srgbClr val="1F6A85"/>
    <a:srgbClr val="003C69"/>
    <a:srgbClr val="DBCEAC"/>
    <a:srgbClr val="3CB6CE"/>
    <a:srgbClr val="B6B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75" autoAdjust="0"/>
  </p:normalViewPr>
  <p:slideViewPr>
    <p:cSldViewPr snapToGrid="0">
      <p:cViewPr varScale="1">
        <p:scale>
          <a:sx n="104" d="100"/>
          <a:sy n="104" d="100"/>
        </p:scale>
        <p:origin x="204" y="114"/>
      </p:cViewPr>
      <p:guideLst>
        <p:guide orient="horz" pos="1534"/>
        <p:guide orient="horz" pos="660"/>
        <p:guide pos="2015"/>
        <p:guide pos="3907"/>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75" d="100"/>
          <a:sy n="75" d="100"/>
        </p:scale>
        <p:origin x="2064" y="28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1" name="Rectangle 5"/>
          <p:cNvSpPr>
            <a:spLocks noGrp="1" noChangeArrowheads="1"/>
          </p:cNvSpPr>
          <p:nvPr>
            <p:ph type="sldNum" sz="quarter" idx="3"/>
          </p:nvPr>
        </p:nvSpPr>
        <p:spPr bwMode="auto">
          <a:xfrm>
            <a:off x="4143737" y="9119830"/>
            <a:ext cx="3169810" cy="479733"/>
          </a:xfrm>
          <a:prstGeom prst="rect">
            <a:avLst/>
          </a:prstGeom>
          <a:noFill/>
          <a:ln w="9525">
            <a:noFill/>
            <a:miter lim="800000"/>
            <a:headEnd/>
            <a:tailEnd/>
          </a:ln>
          <a:effectLst/>
        </p:spPr>
        <p:txBody>
          <a:bodyPr vert="horz" wrap="square" lIns="95739" tIns="47870" rIns="95739" bIns="47870" numCol="1" anchor="b" anchorCtr="0" compatLnSpc="1">
            <a:prstTxWarp prst="textNoShape">
              <a:avLst/>
            </a:prstTxWarp>
          </a:bodyPr>
          <a:lstStyle>
            <a:lvl1pPr algn="r" defTabSz="956909">
              <a:defRPr sz="1200">
                <a:latin typeface="Arial" pitchFamily="34" charset="0"/>
                <a:cs typeface="Arial" pitchFamily="34" charset="0"/>
              </a:defRPr>
            </a:lvl1pPr>
          </a:lstStyle>
          <a:p>
            <a:pPr>
              <a:defRPr/>
            </a:pPr>
            <a:fld id="{BCEAB790-4F6C-4D13-BDE3-139B89F86D04}" type="slidenum">
              <a:rPr lang="en-US"/>
              <a:pPr>
                <a:defRPr/>
              </a:pPr>
              <a:t>‹#›</a:t>
            </a:fld>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01" y="203200"/>
            <a:ext cx="1892299" cy="526059"/>
          </a:xfrm>
          <a:prstGeom prst="rect">
            <a:avLst/>
          </a:prstGeom>
        </p:spPr>
      </p:pic>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84FE79-2455-4E9F-9FC0-8C9F9A9CDF5D}" type="datetimeFigureOut">
              <a:rPr lang="en-US" smtClean="0"/>
              <a:t>12/5/2016</a:t>
            </a:fld>
            <a:endParaRPr lang="en-US"/>
          </a:p>
        </p:txBody>
      </p:sp>
    </p:spTree>
    <p:extLst>
      <p:ext uri="{BB962C8B-B14F-4D97-AF65-F5344CB8AC3E}">
        <p14:creationId xmlns:p14="http://schemas.microsoft.com/office/powerpoint/2010/main" val="24867017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69810" cy="478095"/>
          </a:xfrm>
          <a:prstGeom prst="rect">
            <a:avLst/>
          </a:prstGeom>
          <a:noFill/>
          <a:ln w="9525">
            <a:noFill/>
            <a:miter lim="800000"/>
            <a:headEnd/>
            <a:tailEnd/>
          </a:ln>
          <a:effectLst/>
        </p:spPr>
        <p:txBody>
          <a:bodyPr vert="horz" wrap="square" lIns="95739" tIns="47870" rIns="95739" bIns="47870" numCol="1" anchor="t" anchorCtr="0" compatLnSpc="1">
            <a:prstTxWarp prst="textNoShape">
              <a:avLst/>
            </a:prstTxWarp>
          </a:bodyPr>
          <a:lstStyle>
            <a:lvl1pPr defTabSz="958336">
              <a:defRPr sz="1200">
                <a:latin typeface="Arial" charset="0"/>
                <a:ea typeface="+mn-ea"/>
                <a:cs typeface="+mn-cs"/>
              </a:defRPr>
            </a:lvl1pPr>
          </a:lstStyle>
          <a:p>
            <a:pPr>
              <a:defRPr/>
            </a:pPr>
            <a:endParaRPr lang="en-US"/>
          </a:p>
        </p:txBody>
      </p:sp>
      <p:sp>
        <p:nvSpPr>
          <p:cNvPr id="12291" name="Rectangle 3"/>
          <p:cNvSpPr>
            <a:spLocks noGrp="1" noChangeArrowheads="1"/>
          </p:cNvSpPr>
          <p:nvPr>
            <p:ph type="dt" idx="1"/>
          </p:nvPr>
        </p:nvSpPr>
        <p:spPr bwMode="auto">
          <a:xfrm>
            <a:off x="4143737" y="0"/>
            <a:ext cx="3169810" cy="478095"/>
          </a:xfrm>
          <a:prstGeom prst="rect">
            <a:avLst/>
          </a:prstGeom>
          <a:noFill/>
          <a:ln w="9525">
            <a:noFill/>
            <a:miter lim="800000"/>
            <a:headEnd/>
            <a:tailEnd/>
          </a:ln>
          <a:effectLst/>
        </p:spPr>
        <p:txBody>
          <a:bodyPr vert="horz" wrap="square" lIns="95739" tIns="47870" rIns="95739" bIns="47870" numCol="1" anchor="t" anchorCtr="0" compatLnSpc="1">
            <a:prstTxWarp prst="textNoShape">
              <a:avLst/>
            </a:prstTxWarp>
          </a:bodyPr>
          <a:lstStyle>
            <a:lvl1pPr algn="r" defTabSz="956909">
              <a:defRPr sz="1200">
                <a:latin typeface="Arial" pitchFamily="34" charset="0"/>
                <a:cs typeface="Arial" pitchFamily="34" charset="0"/>
              </a:defRPr>
            </a:lvl1pPr>
          </a:lstStyle>
          <a:p>
            <a:pPr>
              <a:defRPr/>
            </a:pPr>
            <a:fld id="{73BBFC57-4D84-46DA-B527-C25927C918DF}" type="datetime1">
              <a:rPr lang="en-US"/>
              <a:pPr>
                <a:defRPr/>
              </a:pPr>
              <a:t>12/5/2016</a:t>
            </a:fld>
            <a:endParaRPr lang="en-US"/>
          </a:p>
        </p:txBody>
      </p:sp>
      <p:sp>
        <p:nvSpPr>
          <p:cNvPr id="68612" name="Rectangle 4"/>
          <p:cNvSpPr>
            <a:spLocks noGrp="1" noRot="1" noChangeAspect="1" noChangeArrowheads="1" noTextEdit="1"/>
          </p:cNvSpPr>
          <p:nvPr>
            <p:ph type="sldImg" idx="2"/>
          </p:nvPr>
        </p:nvSpPr>
        <p:spPr bwMode="auto">
          <a:xfrm>
            <a:off x="1258888" y="722313"/>
            <a:ext cx="4802187"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32513" y="4559916"/>
            <a:ext cx="5850176" cy="4319230"/>
          </a:xfrm>
          <a:prstGeom prst="rect">
            <a:avLst/>
          </a:prstGeom>
          <a:noFill/>
          <a:ln w="9525">
            <a:noFill/>
            <a:miter lim="800000"/>
            <a:headEnd/>
            <a:tailEnd/>
          </a:ln>
          <a:effectLst/>
        </p:spPr>
        <p:txBody>
          <a:bodyPr vert="horz" wrap="square" lIns="95739" tIns="47870" rIns="95739" bIns="478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9119830"/>
            <a:ext cx="3169810" cy="479733"/>
          </a:xfrm>
          <a:prstGeom prst="rect">
            <a:avLst/>
          </a:prstGeom>
          <a:noFill/>
          <a:ln w="9525">
            <a:noFill/>
            <a:miter lim="800000"/>
            <a:headEnd/>
            <a:tailEnd/>
          </a:ln>
          <a:effectLst/>
        </p:spPr>
        <p:txBody>
          <a:bodyPr vert="horz" wrap="square" lIns="95739" tIns="47870" rIns="95739" bIns="47870" numCol="1" anchor="b" anchorCtr="0" compatLnSpc="1">
            <a:prstTxWarp prst="textNoShape">
              <a:avLst/>
            </a:prstTxWarp>
          </a:bodyPr>
          <a:lstStyle>
            <a:lvl1pPr defTabSz="958336">
              <a:defRPr sz="1200">
                <a:latin typeface="Arial" charset="0"/>
                <a:ea typeface="+mn-ea"/>
                <a:cs typeface="+mn-cs"/>
              </a:defRPr>
            </a:lvl1pPr>
          </a:lstStyle>
          <a:p>
            <a:pPr>
              <a:defRPr/>
            </a:pPr>
            <a:r>
              <a:rPr lang="en-US"/>
              <a:t>Template F-circle lt grey</a:t>
            </a:r>
          </a:p>
        </p:txBody>
      </p:sp>
      <p:sp>
        <p:nvSpPr>
          <p:cNvPr id="12295" name="Rectangle 7"/>
          <p:cNvSpPr>
            <a:spLocks noGrp="1" noChangeArrowheads="1"/>
          </p:cNvSpPr>
          <p:nvPr>
            <p:ph type="sldNum" sz="quarter" idx="5"/>
          </p:nvPr>
        </p:nvSpPr>
        <p:spPr bwMode="auto">
          <a:xfrm>
            <a:off x="4143737" y="9119830"/>
            <a:ext cx="3169810" cy="479733"/>
          </a:xfrm>
          <a:prstGeom prst="rect">
            <a:avLst/>
          </a:prstGeom>
          <a:noFill/>
          <a:ln w="9525">
            <a:noFill/>
            <a:miter lim="800000"/>
            <a:headEnd/>
            <a:tailEnd/>
          </a:ln>
          <a:effectLst/>
        </p:spPr>
        <p:txBody>
          <a:bodyPr vert="horz" wrap="square" lIns="95739" tIns="47870" rIns="95739" bIns="47870" numCol="1" anchor="b" anchorCtr="0" compatLnSpc="1">
            <a:prstTxWarp prst="textNoShape">
              <a:avLst/>
            </a:prstTxWarp>
          </a:bodyPr>
          <a:lstStyle>
            <a:lvl1pPr algn="r" defTabSz="956909">
              <a:defRPr sz="1200">
                <a:latin typeface="Arial" pitchFamily="34" charset="0"/>
                <a:cs typeface="Arial" pitchFamily="34" charset="0"/>
              </a:defRPr>
            </a:lvl1pPr>
          </a:lstStyle>
          <a:p>
            <a:pPr>
              <a:defRPr/>
            </a:pPr>
            <a:fld id="{CC9450FB-17F0-4886-A316-27BF4B81EE35}" type="slidenum">
              <a:rPr lang="en-US"/>
              <a:pPr>
                <a:defRPr/>
              </a:pPr>
              <a:t>‹#›</a:t>
            </a:fld>
            <a:endParaRPr lang="en-US"/>
          </a:p>
        </p:txBody>
      </p:sp>
    </p:spTree>
    <p:extLst>
      <p:ext uri="{BB962C8B-B14F-4D97-AF65-F5344CB8AC3E}">
        <p14:creationId xmlns:p14="http://schemas.microsoft.com/office/powerpoint/2010/main" val="2828310288"/>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eaLnBrk="0" hangingPunct="0">
              <a:defRPr>
                <a:solidFill>
                  <a:schemeClr val="tx1"/>
                </a:solidFill>
                <a:latin typeface="Arial" charset="0"/>
                <a:cs typeface="Arial" charset="0"/>
              </a:defRPr>
            </a:lvl1pPr>
            <a:lvl2pPr marL="769473" indent="-295951" defTabSz="956909" eaLnBrk="0" hangingPunct="0">
              <a:defRPr>
                <a:solidFill>
                  <a:schemeClr val="tx1"/>
                </a:solidFill>
                <a:latin typeface="Arial" charset="0"/>
                <a:cs typeface="Arial" charset="0"/>
              </a:defRPr>
            </a:lvl2pPr>
            <a:lvl3pPr marL="1183805" indent="-236761" defTabSz="956909" eaLnBrk="0" hangingPunct="0">
              <a:defRPr>
                <a:solidFill>
                  <a:schemeClr val="tx1"/>
                </a:solidFill>
                <a:latin typeface="Arial" charset="0"/>
                <a:cs typeface="Arial" charset="0"/>
              </a:defRPr>
            </a:lvl3pPr>
            <a:lvl4pPr marL="1657327" indent="-236761" defTabSz="956909" eaLnBrk="0" hangingPunct="0">
              <a:defRPr>
                <a:solidFill>
                  <a:schemeClr val="tx1"/>
                </a:solidFill>
                <a:latin typeface="Arial" charset="0"/>
                <a:cs typeface="Arial" charset="0"/>
              </a:defRPr>
            </a:lvl4pPr>
            <a:lvl5pPr marL="2130849" indent="-236761" defTabSz="956909" eaLnBrk="0" hangingPunct="0">
              <a:defRPr>
                <a:solidFill>
                  <a:schemeClr val="tx1"/>
                </a:solidFill>
                <a:latin typeface="Arial" charset="0"/>
                <a:cs typeface="Arial" charset="0"/>
              </a:defRPr>
            </a:lvl5pPr>
            <a:lvl6pPr marL="2604371" indent="-236761" defTabSz="956909" eaLnBrk="0" fontAlgn="base" hangingPunct="0">
              <a:spcBef>
                <a:spcPct val="0"/>
              </a:spcBef>
              <a:spcAft>
                <a:spcPct val="0"/>
              </a:spcAft>
              <a:defRPr>
                <a:solidFill>
                  <a:schemeClr val="tx1"/>
                </a:solidFill>
                <a:latin typeface="Arial" charset="0"/>
                <a:cs typeface="Arial" charset="0"/>
              </a:defRPr>
            </a:lvl6pPr>
            <a:lvl7pPr marL="3077893" indent="-236761" defTabSz="956909" eaLnBrk="0" fontAlgn="base" hangingPunct="0">
              <a:spcBef>
                <a:spcPct val="0"/>
              </a:spcBef>
              <a:spcAft>
                <a:spcPct val="0"/>
              </a:spcAft>
              <a:defRPr>
                <a:solidFill>
                  <a:schemeClr val="tx1"/>
                </a:solidFill>
                <a:latin typeface="Arial" charset="0"/>
                <a:cs typeface="Arial" charset="0"/>
              </a:defRPr>
            </a:lvl7pPr>
            <a:lvl8pPr marL="3551415" indent="-236761" defTabSz="956909" eaLnBrk="0" fontAlgn="base" hangingPunct="0">
              <a:spcBef>
                <a:spcPct val="0"/>
              </a:spcBef>
              <a:spcAft>
                <a:spcPct val="0"/>
              </a:spcAft>
              <a:defRPr>
                <a:solidFill>
                  <a:schemeClr val="tx1"/>
                </a:solidFill>
                <a:latin typeface="Arial" charset="0"/>
                <a:cs typeface="Arial" charset="0"/>
              </a:defRPr>
            </a:lvl8pPr>
            <a:lvl9pPr marL="4024937" indent="-236761" defTabSz="956909" eaLnBrk="0" fontAlgn="base" hangingPunct="0">
              <a:spcBef>
                <a:spcPct val="0"/>
              </a:spcBef>
              <a:spcAft>
                <a:spcPct val="0"/>
              </a:spcAft>
              <a:defRPr>
                <a:solidFill>
                  <a:schemeClr val="tx1"/>
                </a:solidFill>
                <a:latin typeface="Arial" charset="0"/>
                <a:cs typeface="Arial" charset="0"/>
              </a:defRPr>
            </a:lvl9pPr>
          </a:lstStyle>
          <a:p>
            <a:pPr eaLnBrk="1" hangingPunct="1"/>
            <a:fld id="{61A533E1-2B69-4737-BB67-038F226B29F5}" type="datetime1">
              <a:rPr lang="en-US" smtClean="0">
                <a:solidFill>
                  <a:srgbClr val="000000"/>
                </a:solidFill>
              </a:rPr>
              <a:pPr eaLnBrk="1" hangingPunct="1"/>
              <a:t>12/5/2016</a:t>
            </a:fld>
            <a:endParaRPr lang="en-US" smtClean="0">
              <a:solidFill>
                <a:srgbClr val="000000"/>
              </a:solidFill>
            </a:endParaRPr>
          </a:p>
        </p:txBody>
      </p:sp>
      <p:sp>
        <p:nvSpPr>
          <p:cNvPr id="28675" name="Rectangle 6"/>
          <p:cNvSpPr>
            <a:spLocks noGrp="1" noChangeArrowheads="1"/>
          </p:cNvSpPr>
          <p:nvPr>
            <p:ph type="ftr" sz="quarter" idx="4"/>
          </p:nvPr>
        </p:nvSpPr>
        <p:spPr>
          <a:extLst/>
        </p:spPr>
        <p:txBody>
          <a:bodyPr/>
          <a:lstStyle>
            <a:lvl1pPr defTabSz="956909" eaLnBrk="0" hangingPunct="0">
              <a:defRPr>
                <a:solidFill>
                  <a:schemeClr val="tx1"/>
                </a:solidFill>
                <a:latin typeface="Arial" pitchFamily="34" charset="0"/>
              </a:defRPr>
            </a:lvl1pPr>
            <a:lvl2pPr marL="769473" indent="-295951" defTabSz="956909" eaLnBrk="0" hangingPunct="0">
              <a:defRPr>
                <a:solidFill>
                  <a:schemeClr val="tx1"/>
                </a:solidFill>
                <a:latin typeface="Arial" pitchFamily="34" charset="0"/>
              </a:defRPr>
            </a:lvl2pPr>
            <a:lvl3pPr marL="1183805" indent="-236761" defTabSz="956909" eaLnBrk="0" hangingPunct="0">
              <a:defRPr>
                <a:solidFill>
                  <a:schemeClr val="tx1"/>
                </a:solidFill>
                <a:latin typeface="Arial" pitchFamily="34" charset="0"/>
              </a:defRPr>
            </a:lvl3pPr>
            <a:lvl4pPr marL="1657327" indent="-236761" defTabSz="956909" eaLnBrk="0" hangingPunct="0">
              <a:defRPr>
                <a:solidFill>
                  <a:schemeClr val="tx1"/>
                </a:solidFill>
                <a:latin typeface="Arial" pitchFamily="34" charset="0"/>
              </a:defRPr>
            </a:lvl4pPr>
            <a:lvl5pPr marL="2130849" indent="-236761" defTabSz="956909" eaLnBrk="0" hangingPunct="0">
              <a:defRPr>
                <a:solidFill>
                  <a:schemeClr val="tx1"/>
                </a:solidFill>
                <a:latin typeface="Arial" pitchFamily="34" charset="0"/>
              </a:defRPr>
            </a:lvl5pPr>
            <a:lvl6pPr marL="2604371" indent="-236761" defTabSz="956909" eaLnBrk="0" fontAlgn="base" hangingPunct="0">
              <a:spcBef>
                <a:spcPct val="0"/>
              </a:spcBef>
              <a:spcAft>
                <a:spcPct val="0"/>
              </a:spcAft>
              <a:defRPr>
                <a:solidFill>
                  <a:schemeClr val="tx1"/>
                </a:solidFill>
                <a:latin typeface="Arial" pitchFamily="34" charset="0"/>
              </a:defRPr>
            </a:lvl6pPr>
            <a:lvl7pPr marL="3077893" indent="-236761" defTabSz="956909" eaLnBrk="0" fontAlgn="base" hangingPunct="0">
              <a:spcBef>
                <a:spcPct val="0"/>
              </a:spcBef>
              <a:spcAft>
                <a:spcPct val="0"/>
              </a:spcAft>
              <a:defRPr>
                <a:solidFill>
                  <a:schemeClr val="tx1"/>
                </a:solidFill>
                <a:latin typeface="Arial" pitchFamily="34" charset="0"/>
              </a:defRPr>
            </a:lvl7pPr>
            <a:lvl8pPr marL="3551415" indent="-236761" defTabSz="956909" eaLnBrk="0" fontAlgn="base" hangingPunct="0">
              <a:spcBef>
                <a:spcPct val="0"/>
              </a:spcBef>
              <a:spcAft>
                <a:spcPct val="0"/>
              </a:spcAft>
              <a:defRPr>
                <a:solidFill>
                  <a:schemeClr val="tx1"/>
                </a:solidFill>
                <a:latin typeface="Arial" pitchFamily="34" charset="0"/>
              </a:defRPr>
            </a:lvl8pPr>
            <a:lvl9pPr marL="4024937" indent="-236761" defTabSz="956909" eaLnBrk="0" fontAlgn="base" hangingPunct="0">
              <a:spcBef>
                <a:spcPct val="0"/>
              </a:spcBef>
              <a:spcAft>
                <a:spcPct val="0"/>
              </a:spcAft>
              <a:defRPr>
                <a:solidFill>
                  <a:schemeClr val="tx1"/>
                </a:solidFill>
                <a:latin typeface="Arial" pitchFamily="34" charset="0"/>
              </a:defRPr>
            </a:lvl9pPr>
          </a:lstStyle>
          <a:p>
            <a:pPr eaLnBrk="1" hangingPunct="1">
              <a:defRPr/>
            </a:pPr>
            <a:r>
              <a:rPr lang="en-US" smtClean="0">
                <a:solidFill>
                  <a:srgbClr val="000000"/>
                </a:solidFill>
              </a:rPr>
              <a:t>Template F-circle lt grey</a:t>
            </a:r>
          </a:p>
        </p:txBody>
      </p:sp>
      <p:sp>
        <p:nvSpPr>
          <p:cNvPr id="6963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eaLnBrk="0" hangingPunct="0">
              <a:defRPr>
                <a:solidFill>
                  <a:schemeClr val="tx1"/>
                </a:solidFill>
                <a:latin typeface="Arial" charset="0"/>
                <a:cs typeface="Arial" charset="0"/>
              </a:defRPr>
            </a:lvl1pPr>
            <a:lvl2pPr marL="769473" indent="-295951" defTabSz="956909" eaLnBrk="0" hangingPunct="0">
              <a:defRPr>
                <a:solidFill>
                  <a:schemeClr val="tx1"/>
                </a:solidFill>
                <a:latin typeface="Arial" charset="0"/>
                <a:cs typeface="Arial" charset="0"/>
              </a:defRPr>
            </a:lvl2pPr>
            <a:lvl3pPr marL="1183805" indent="-236761" defTabSz="956909" eaLnBrk="0" hangingPunct="0">
              <a:defRPr>
                <a:solidFill>
                  <a:schemeClr val="tx1"/>
                </a:solidFill>
                <a:latin typeface="Arial" charset="0"/>
                <a:cs typeface="Arial" charset="0"/>
              </a:defRPr>
            </a:lvl3pPr>
            <a:lvl4pPr marL="1657327" indent="-236761" defTabSz="956909" eaLnBrk="0" hangingPunct="0">
              <a:defRPr>
                <a:solidFill>
                  <a:schemeClr val="tx1"/>
                </a:solidFill>
                <a:latin typeface="Arial" charset="0"/>
                <a:cs typeface="Arial" charset="0"/>
              </a:defRPr>
            </a:lvl4pPr>
            <a:lvl5pPr marL="2130849" indent="-236761" defTabSz="956909" eaLnBrk="0" hangingPunct="0">
              <a:defRPr>
                <a:solidFill>
                  <a:schemeClr val="tx1"/>
                </a:solidFill>
                <a:latin typeface="Arial" charset="0"/>
                <a:cs typeface="Arial" charset="0"/>
              </a:defRPr>
            </a:lvl5pPr>
            <a:lvl6pPr marL="2604371" indent="-236761" defTabSz="956909" eaLnBrk="0" fontAlgn="base" hangingPunct="0">
              <a:spcBef>
                <a:spcPct val="0"/>
              </a:spcBef>
              <a:spcAft>
                <a:spcPct val="0"/>
              </a:spcAft>
              <a:defRPr>
                <a:solidFill>
                  <a:schemeClr val="tx1"/>
                </a:solidFill>
                <a:latin typeface="Arial" charset="0"/>
                <a:cs typeface="Arial" charset="0"/>
              </a:defRPr>
            </a:lvl6pPr>
            <a:lvl7pPr marL="3077893" indent="-236761" defTabSz="956909" eaLnBrk="0" fontAlgn="base" hangingPunct="0">
              <a:spcBef>
                <a:spcPct val="0"/>
              </a:spcBef>
              <a:spcAft>
                <a:spcPct val="0"/>
              </a:spcAft>
              <a:defRPr>
                <a:solidFill>
                  <a:schemeClr val="tx1"/>
                </a:solidFill>
                <a:latin typeface="Arial" charset="0"/>
                <a:cs typeface="Arial" charset="0"/>
              </a:defRPr>
            </a:lvl7pPr>
            <a:lvl8pPr marL="3551415" indent="-236761" defTabSz="956909" eaLnBrk="0" fontAlgn="base" hangingPunct="0">
              <a:spcBef>
                <a:spcPct val="0"/>
              </a:spcBef>
              <a:spcAft>
                <a:spcPct val="0"/>
              </a:spcAft>
              <a:defRPr>
                <a:solidFill>
                  <a:schemeClr val="tx1"/>
                </a:solidFill>
                <a:latin typeface="Arial" charset="0"/>
                <a:cs typeface="Arial" charset="0"/>
              </a:defRPr>
            </a:lvl8pPr>
            <a:lvl9pPr marL="4024937" indent="-236761" defTabSz="956909" eaLnBrk="0" fontAlgn="base" hangingPunct="0">
              <a:spcBef>
                <a:spcPct val="0"/>
              </a:spcBef>
              <a:spcAft>
                <a:spcPct val="0"/>
              </a:spcAft>
              <a:defRPr>
                <a:solidFill>
                  <a:schemeClr val="tx1"/>
                </a:solidFill>
                <a:latin typeface="Arial" charset="0"/>
                <a:cs typeface="Arial" charset="0"/>
              </a:defRPr>
            </a:lvl9pPr>
          </a:lstStyle>
          <a:p>
            <a:pPr eaLnBrk="1" hangingPunct="1"/>
            <a:fld id="{DFCD9613-DBE3-45E7-A07A-19390670C212}" type="slidenum">
              <a:rPr lang="en-US" smtClean="0">
                <a:solidFill>
                  <a:srgbClr val="000000"/>
                </a:solidFill>
              </a:rPr>
              <a:pPr eaLnBrk="1" hangingPunct="1"/>
              <a:t>1</a:t>
            </a:fld>
            <a:endParaRPr lang="en-US" smtClean="0">
              <a:solidFill>
                <a:srgbClr val="000000"/>
              </a:solidFill>
            </a:endParaRPr>
          </a:p>
        </p:txBody>
      </p:sp>
      <p:sp>
        <p:nvSpPr>
          <p:cNvPr id="69637" name="Rectangle 2"/>
          <p:cNvSpPr>
            <a:spLocks noGrp="1" noRot="1" noChangeAspect="1" noChangeArrowheads="1" noTextEdit="1"/>
          </p:cNvSpPr>
          <p:nvPr>
            <p:ph type="sldImg"/>
          </p:nvPr>
        </p:nvSpPr>
        <p:spPr>
          <a:ln/>
        </p:spPr>
      </p:sp>
      <p:sp>
        <p:nvSpPr>
          <p:cNvPr id="696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640381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Example: 4x10 schedule – use 2 hours</a:t>
            </a:r>
          </a:p>
        </p:txBody>
      </p:sp>
      <p:sp>
        <p:nvSpPr>
          <p:cNvPr id="7578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eaLnBrk="0" hangingPunct="0">
              <a:defRPr>
                <a:solidFill>
                  <a:schemeClr val="tx1"/>
                </a:solidFill>
                <a:latin typeface="Arial" charset="0"/>
                <a:cs typeface="Arial" charset="0"/>
              </a:defRPr>
            </a:lvl1pPr>
            <a:lvl2pPr marL="769473" indent="-295951" defTabSz="956909" eaLnBrk="0" hangingPunct="0">
              <a:defRPr>
                <a:solidFill>
                  <a:schemeClr val="tx1"/>
                </a:solidFill>
                <a:latin typeface="Arial" charset="0"/>
                <a:cs typeface="Arial" charset="0"/>
              </a:defRPr>
            </a:lvl2pPr>
            <a:lvl3pPr marL="1183805" indent="-236761" defTabSz="956909" eaLnBrk="0" hangingPunct="0">
              <a:defRPr>
                <a:solidFill>
                  <a:schemeClr val="tx1"/>
                </a:solidFill>
                <a:latin typeface="Arial" charset="0"/>
                <a:cs typeface="Arial" charset="0"/>
              </a:defRPr>
            </a:lvl3pPr>
            <a:lvl4pPr marL="1657327" indent="-236761" defTabSz="956909" eaLnBrk="0" hangingPunct="0">
              <a:defRPr>
                <a:solidFill>
                  <a:schemeClr val="tx1"/>
                </a:solidFill>
                <a:latin typeface="Arial" charset="0"/>
                <a:cs typeface="Arial" charset="0"/>
              </a:defRPr>
            </a:lvl4pPr>
            <a:lvl5pPr marL="2130849" indent="-236761" defTabSz="956909" eaLnBrk="0" hangingPunct="0">
              <a:defRPr>
                <a:solidFill>
                  <a:schemeClr val="tx1"/>
                </a:solidFill>
                <a:latin typeface="Arial" charset="0"/>
                <a:cs typeface="Arial" charset="0"/>
              </a:defRPr>
            </a:lvl5pPr>
            <a:lvl6pPr marL="2604371" indent="-236761" defTabSz="956909" eaLnBrk="0" fontAlgn="base" hangingPunct="0">
              <a:spcBef>
                <a:spcPct val="0"/>
              </a:spcBef>
              <a:spcAft>
                <a:spcPct val="0"/>
              </a:spcAft>
              <a:defRPr>
                <a:solidFill>
                  <a:schemeClr val="tx1"/>
                </a:solidFill>
                <a:latin typeface="Arial" charset="0"/>
                <a:cs typeface="Arial" charset="0"/>
              </a:defRPr>
            </a:lvl6pPr>
            <a:lvl7pPr marL="3077893" indent="-236761" defTabSz="956909" eaLnBrk="0" fontAlgn="base" hangingPunct="0">
              <a:spcBef>
                <a:spcPct val="0"/>
              </a:spcBef>
              <a:spcAft>
                <a:spcPct val="0"/>
              </a:spcAft>
              <a:defRPr>
                <a:solidFill>
                  <a:schemeClr val="tx1"/>
                </a:solidFill>
                <a:latin typeface="Arial" charset="0"/>
                <a:cs typeface="Arial" charset="0"/>
              </a:defRPr>
            </a:lvl7pPr>
            <a:lvl8pPr marL="3551415" indent="-236761" defTabSz="956909" eaLnBrk="0" fontAlgn="base" hangingPunct="0">
              <a:spcBef>
                <a:spcPct val="0"/>
              </a:spcBef>
              <a:spcAft>
                <a:spcPct val="0"/>
              </a:spcAft>
              <a:defRPr>
                <a:solidFill>
                  <a:schemeClr val="tx1"/>
                </a:solidFill>
                <a:latin typeface="Arial" charset="0"/>
                <a:cs typeface="Arial" charset="0"/>
              </a:defRPr>
            </a:lvl8pPr>
            <a:lvl9pPr marL="4024937" indent="-236761" defTabSz="956909" eaLnBrk="0" fontAlgn="base" hangingPunct="0">
              <a:spcBef>
                <a:spcPct val="0"/>
              </a:spcBef>
              <a:spcAft>
                <a:spcPct val="0"/>
              </a:spcAft>
              <a:defRPr>
                <a:solidFill>
                  <a:schemeClr val="tx1"/>
                </a:solidFill>
                <a:latin typeface="Arial" charset="0"/>
                <a:cs typeface="Arial" charset="0"/>
              </a:defRPr>
            </a:lvl9pPr>
          </a:lstStyle>
          <a:p>
            <a:pPr eaLnBrk="1" hangingPunct="1"/>
            <a:fld id="{D708AE04-1367-403D-8E11-9670E9245EEF}" type="datetime1">
              <a:rPr lang="en-US" smtClean="0"/>
              <a:pPr eaLnBrk="1" hangingPunct="1"/>
              <a:t>12/5/2016</a:t>
            </a:fld>
            <a:endParaRPr lang="en-US" smtClean="0"/>
          </a:p>
        </p:txBody>
      </p:sp>
      <p:sp>
        <p:nvSpPr>
          <p:cNvPr id="7578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eaLnBrk="0" hangingPunct="0">
              <a:defRPr>
                <a:solidFill>
                  <a:schemeClr val="tx1"/>
                </a:solidFill>
                <a:latin typeface="Arial" charset="0"/>
                <a:cs typeface="Arial" charset="0"/>
              </a:defRPr>
            </a:lvl1pPr>
            <a:lvl2pPr marL="769473" indent="-295951" defTabSz="956909" eaLnBrk="0" hangingPunct="0">
              <a:defRPr>
                <a:solidFill>
                  <a:schemeClr val="tx1"/>
                </a:solidFill>
                <a:latin typeface="Arial" charset="0"/>
                <a:cs typeface="Arial" charset="0"/>
              </a:defRPr>
            </a:lvl2pPr>
            <a:lvl3pPr marL="1183805" indent="-236761" defTabSz="956909" eaLnBrk="0" hangingPunct="0">
              <a:defRPr>
                <a:solidFill>
                  <a:schemeClr val="tx1"/>
                </a:solidFill>
                <a:latin typeface="Arial" charset="0"/>
                <a:cs typeface="Arial" charset="0"/>
              </a:defRPr>
            </a:lvl3pPr>
            <a:lvl4pPr marL="1657327" indent="-236761" defTabSz="956909" eaLnBrk="0" hangingPunct="0">
              <a:defRPr>
                <a:solidFill>
                  <a:schemeClr val="tx1"/>
                </a:solidFill>
                <a:latin typeface="Arial" charset="0"/>
                <a:cs typeface="Arial" charset="0"/>
              </a:defRPr>
            </a:lvl4pPr>
            <a:lvl5pPr marL="2130849" indent="-236761" defTabSz="956909" eaLnBrk="0" hangingPunct="0">
              <a:defRPr>
                <a:solidFill>
                  <a:schemeClr val="tx1"/>
                </a:solidFill>
                <a:latin typeface="Arial" charset="0"/>
                <a:cs typeface="Arial" charset="0"/>
              </a:defRPr>
            </a:lvl5pPr>
            <a:lvl6pPr marL="2604371" indent="-236761" defTabSz="956909" eaLnBrk="0" fontAlgn="base" hangingPunct="0">
              <a:spcBef>
                <a:spcPct val="0"/>
              </a:spcBef>
              <a:spcAft>
                <a:spcPct val="0"/>
              </a:spcAft>
              <a:defRPr>
                <a:solidFill>
                  <a:schemeClr val="tx1"/>
                </a:solidFill>
                <a:latin typeface="Arial" charset="0"/>
                <a:cs typeface="Arial" charset="0"/>
              </a:defRPr>
            </a:lvl6pPr>
            <a:lvl7pPr marL="3077893" indent="-236761" defTabSz="956909" eaLnBrk="0" fontAlgn="base" hangingPunct="0">
              <a:spcBef>
                <a:spcPct val="0"/>
              </a:spcBef>
              <a:spcAft>
                <a:spcPct val="0"/>
              </a:spcAft>
              <a:defRPr>
                <a:solidFill>
                  <a:schemeClr val="tx1"/>
                </a:solidFill>
                <a:latin typeface="Arial" charset="0"/>
                <a:cs typeface="Arial" charset="0"/>
              </a:defRPr>
            </a:lvl7pPr>
            <a:lvl8pPr marL="3551415" indent="-236761" defTabSz="956909" eaLnBrk="0" fontAlgn="base" hangingPunct="0">
              <a:spcBef>
                <a:spcPct val="0"/>
              </a:spcBef>
              <a:spcAft>
                <a:spcPct val="0"/>
              </a:spcAft>
              <a:defRPr>
                <a:solidFill>
                  <a:schemeClr val="tx1"/>
                </a:solidFill>
                <a:latin typeface="Arial" charset="0"/>
                <a:cs typeface="Arial" charset="0"/>
              </a:defRPr>
            </a:lvl8pPr>
            <a:lvl9pPr marL="4024937" indent="-236761" defTabSz="956909"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Template F-circle lt grey</a:t>
            </a:r>
          </a:p>
        </p:txBody>
      </p:sp>
      <p:sp>
        <p:nvSpPr>
          <p:cNvPr id="7578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eaLnBrk="0" hangingPunct="0">
              <a:defRPr>
                <a:solidFill>
                  <a:schemeClr val="tx1"/>
                </a:solidFill>
                <a:latin typeface="Arial" charset="0"/>
                <a:cs typeface="Arial" charset="0"/>
              </a:defRPr>
            </a:lvl1pPr>
            <a:lvl2pPr marL="769473" indent="-295951" defTabSz="956909" eaLnBrk="0" hangingPunct="0">
              <a:defRPr>
                <a:solidFill>
                  <a:schemeClr val="tx1"/>
                </a:solidFill>
                <a:latin typeface="Arial" charset="0"/>
                <a:cs typeface="Arial" charset="0"/>
              </a:defRPr>
            </a:lvl2pPr>
            <a:lvl3pPr marL="1183805" indent="-236761" defTabSz="956909" eaLnBrk="0" hangingPunct="0">
              <a:defRPr>
                <a:solidFill>
                  <a:schemeClr val="tx1"/>
                </a:solidFill>
                <a:latin typeface="Arial" charset="0"/>
                <a:cs typeface="Arial" charset="0"/>
              </a:defRPr>
            </a:lvl3pPr>
            <a:lvl4pPr marL="1657327" indent="-236761" defTabSz="956909" eaLnBrk="0" hangingPunct="0">
              <a:defRPr>
                <a:solidFill>
                  <a:schemeClr val="tx1"/>
                </a:solidFill>
                <a:latin typeface="Arial" charset="0"/>
                <a:cs typeface="Arial" charset="0"/>
              </a:defRPr>
            </a:lvl4pPr>
            <a:lvl5pPr marL="2130849" indent="-236761" defTabSz="956909" eaLnBrk="0" hangingPunct="0">
              <a:defRPr>
                <a:solidFill>
                  <a:schemeClr val="tx1"/>
                </a:solidFill>
                <a:latin typeface="Arial" charset="0"/>
                <a:cs typeface="Arial" charset="0"/>
              </a:defRPr>
            </a:lvl5pPr>
            <a:lvl6pPr marL="2604371" indent="-236761" defTabSz="956909" eaLnBrk="0" fontAlgn="base" hangingPunct="0">
              <a:spcBef>
                <a:spcPct val="0"/>
              </a:spcBef>
              <a:spcAft>
                <a:spcPct val="0"/>
              </a:spcAft>
              <a:defRPr>
                <a:solidFill>
                  <a:schemeClr val="tx1"/>
                </a:solidFill>
                <a:latin typeface="Arial" charset="0"/>
                <a:cs typeface="Arial" charset="0"/>
              </a:defRPr>
            </a:lvl6pPr>
            <a:lvl7pPr marL="3077893" indent="-236761" defTabSz="956909" eaLnBrk="0" fontAlgn="base" hangingPunct="0">
              <a:spcBef>
                <a:spcPct val="0"/>
              </a:spcBef>
              <a:spcAft>
                <a:spcPct val="0"/>
              </a:spcAft>
              <a:defRPr>
                <a:solidFill>
                  <a:schemeClr val="tx1"/>
                </a:solidFill>
                <a:latin typeface="Arial" charset="0"/>
                <a:cs typeface="Arial" charset="0"/>
              </a:defRPr>
            </a:lvl7pPr>
            <a:lvl8pPr marL="3551415" indent="-236761" defTabSz="956909" eaLnBrk="0" fontAlgn="base" hangingPunct="0">
              <a:spcBef>
                <a:spcPct val="0"/>
              </a:spcBef>
              <a:spcAft>
                <a:spcPct val="0"/>
              </a:spcAft>
              <a:defRPr>
                <a:solidFill>
                  <a:schemeClr val="tx1"/>
                </a:solidFill>
                <a:latin typeface="Arial" charset="0"/>
                <a:cs typeface="Arial" charset="0"/>
              </a:defRPr>
            </a:lvl8pPr>
            <a:lvl9pPr marL="4024937" indent="-236761" defTabSz="956909" eaLnBrk="0" fontAlgn="base" hangingPunct="0">
              <a:spcBef>
                <a:spcPct val="0"/>
              </a:spcBef>
              <a:spcAft>
                <a:spcPct val="0"/>
              </a:spcAft>
              <a:defRPr>
                <a:solidFill>
                  <a:schemeClr val="tx1"/>
                </a:solidFill>
                <a:latin typeface="Arial" charset="0"/>
                <a:cs typeface="Arial" charset="0"/>
              </a:defRPr>
            </a:lvl9pPr>
          </a:lstStyle>
          <a:p>
            <a:pPr eaLnBrk="1" hangingPunct="1"/>
            <a:fld id="{D9072BD1-53B6-4340-AA00-503EFC6421F1}" type="slidenum">
              <a:rPr lang="en-US" smtClean="0"/>
              <a:pPr eaLnBrk="1" hangingPunct="1"/>
              <a:t>29</a:t>
            </a:fld>
            <a:endParaRPr lang="en-US" smtClean="0"/>
          </a:p>
        </p:txBody>
      </p:sp>
    </p:spTree>
    <p:extLst>
      <p:ext uri="{BB962C8B-B14F-4D97-AF65-F5344CB8AC3E}">
        <p14:creationId xmlns:p14="http://schemas.microsoft.com/office/powerpoint/2010/main" val="2589651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Example: 4x10 schedule – use 2 hours</a:t>
            </a:r>
          </a:p>
        </p:txBody>
      </p:sp>
      <p:sp>
        <p:nvSpPr>
          <p:cNvPr id="7578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eaLnBrk="0" hangingPunct="0">
              <a:defRPr>
                <a:solidFill>
                  <a:schemeClr val="tx1"/>
                </a:solidFill>
                <a:latin typeface="Arial" charset="0"/>
                <a:cs typeface="Arial" charset="0"/>
              </a:defRPr>
            </a:lvl1pPr>
            <a:lvl2pPr marL="769473" indent="-295951" defTabSz="956909" eaLnBrk="0" hangingPunct="0">
              <a:defRPr>
                <a:solidFill>
                  <a:schemeClr val="tx1"/>
                </a:solidFill>
                <a:latin typeface="Arial" charset="0"/>
                <a:cs typeface="Arial" charset="0"/>
              </a:defRPr>
            </a:lvl2pPr>
            <a:lvl3pPr marL="1183805" indent="-236761" defTabSz="956909" eaLnBrk="0" hangingPunct="0">
              <a:defRPr>
                <a:solidFill>
                  <a:schemeClr val="tx1"/>
                </a:solidFill>
                <a:latin typeface="Arial" charset="0"/>
                <a:cs typeface="Arial" charset="0"/>
              </a:defRPr>
            </a:lvl3pPr>
            <a:lvl4pPr marL="1657327" indent="-236761" defTabSz="956909" eaLnBrk="0" hangingPunct="0">
              <a:defRPr>
                <a:solidFill>
                  <a:schemeClr val="tx1"/>
                </a:solidFill>
                <a:latin typeface="Arial" charset="0"/>
                <a:cs typeface="Arial" charset="0"/>
              </a:defRPr>
            </a:lvl4pPr>
            <a:lvl5pPr marL="2130849" indent="-236761" defTabSz="956909" eaLnBrk="0" hangingPunct="0">
              <a:defRPr>
                <a:solidFill>
                  <a:schemeClr val="tx1"/>
                </a:solidFill>
                <a:latin typeface="Arial" charset="0"/>
                <a:cs typeface="Arial" charset="0"/>
              </a:defRPr>
            </a:lvl5pPr>
            <a:lvl6pPr marL="2604371" indent="-236761" defTabSz="956909" eaLnBrk="0" fontAlgn="base" hangingPunct="0">
              <a:spcBef>
                <a:spcPct val="0"/>
              </a:spcBef>
              <a:spcAft>
                <a:spcPct val="0"/>
              </a:spcAft>
              <a:defRPr>
                <a:solidFill>
                  <a:schemeClr val="tx1"/>
                </a:solidFill>
                <a:latin typeface="Arial" charset="0"/>
                <a:cs typeface="Arial" charset="0"/>
              </a:defRPr>
            </a:lvl6pPr>
            <a:lvl7pPr marL="3077893" indent="-236761" defTabSz="956909" eaLnBrk="0" fontAlgn="base" hangingPunct="0">
              <a:spcBef>
                <a:spcPct val="0"/>
              </a:spcBef>
              <a:spcAft>
                <a:spcPct val="0"/>
              </a:spcAft>
              <a:defRPr>
                <a:solidFill>
                  <a:schemeClr val="tx1"/>
                </a:solidFill>
                <a:latin typeface="Arial" charset="0"/>
                <a:cs typeface="Arial" charset="0"/>
              </a:defRPr>
            </a:lvl7pPr>
            <a:lvl8pPr marL="3551415" indent="-236761" defTabSz="956909" eaLnBrk="0" fontAlgn="base" hangingPunct="0">
              <a:spcBef>
                <a:spcPct val="0"/>
              </a:spcBef>
              <a:spcAft>
                <a:spcPct val="0"/>
              </a:spcAft>
              <a:defRPr>
                <a:solidFill>
                  <a:schemeClr val="tx1"/>
                </a:solidFill>
                <a:latin typeface="Arial" charset="0"/>
                <a:cs typeface="Arial" charset="0"/>
              </a:defRPr>
            </a:lvl8pPr>
            <a:lvl9pPr marL="4024937" indent="-236761" defTabSz="956909" eaLnBrk="0" fontAlgn="base" hangingPunct="0">
              <a:spcBef>
                <a:spcPct val="0"/>
              </a:spcBef>
              <a:spcAft>
                <a:spcPct val="0"/>
              </a:spcAft>
              <a:defRPr>
                <a:solidFill>
                  <a:schemeClr val="tx1"/>
                </a:solidFill>
                <a:latin typeface="Arial" charset="0"/>
                <a:cs typeface="Arial" charset="0"/>
              </a:defRPr>
            </a:lvl9pPr>
          </a:lstStyle>
          <a:p>
            <a:pPr eaLnBrk="1" hangingPunct="1"/>
            <a:fld id="{D708AE04-1367-403D-8E11-9670E9245EEF}" type="datetime1">
              <a:rPr lang="en-US" smtClean="0"/>
              <a:pPr eaLnBrk="1" hangingPunct="1"/>
              <a:t>12/5/2016</a:t>
            </a:fld>
            <a:endParaRPr lang="en-US" smtClean="0"/>
          </a:p>
        </p:txBody>
      </p:sp>
      <p:sp>
        <p:nvSpPr>
          <p:cNvPr id="7578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eaLnBrk="0" hangingPunct="0">
              <a:defRPr>
                <a:solidFill>
                  <a:schemeClr val="tx1"/>
                </a:solidFill>
                <a:latin typeface="Arial" charset="0"/>
                <a:cs typeface="Arial" charset="0"/>
              </a:defRPr>
            </a:lvl1pPr>
            <a:lvl2pPr marL="769473" indent="-295951" defTabSz="956909" eaLnBrk="0" hangingPunct="0">
              <a:defRPr>
                <a:solidFill>
                  <a:schemeClr val="tx1"/>
                </a:solidFill>
                <a:latin typeface="Arial" charset="0"/>
                <a:cs typeface="Arial" charset="0"/>
              </a:defRPr>
            </a:lvl2pPr>
            <a:lvl3pPr marL="1183805" indent="-236761" defTabSz="956909" eaLnBrk="0" hangingPunct="0">
              <a:defRPr>
                <a:solidFill>
                  <a:schemeClr val="tx1"/>
                </a:solidFill>
                <a:latin typeface="Arial" charset="0"/>
                <a:cs typeface="Arial" charset="0"/>
              </a:defRPr>
            </a:lvl3pPr>
            <a:lvl4pPr marL="1657327" indent="-236761" defTabSz="956909" eaLnBrk="0" hangingPunct="0">
              <a:defRPr>
                <a:solidFill>
                  <a:schemeClr val="tx1"/>
                </a:solidFill>
                <a:latin typeface="Arial" charset="0"/>
                <a:cs typeface="Arial" charset="0"/>
              </a:defRPr>
            </a:lvl4pPr>
            <a:lvl5pPr marL="2130849" indent="-236761" defTabSz="956909" eaLnBrk="0" hangingPunct="0">
              <a:defRPr>
                <a:solidFill>
                  <a:schemeClr val="tx1"/>
                </a:solidFill>
                <a:latin typeface="Arial" charset="0"/>
                <a:cs typeface="Arial" charset="0"/>
              </a:defRPr>
            </a:lvl5pPr>
            <a:lvl6pPr marL="2604371" indent="-236761" defTabSz="956909" eaLnBrk="0" fontAlgn="base" hangingPunct="0">
              <a:spcBef>
                <a:spcPct val="0"/>
              </a:spcBef>
              <a:spcAft>
                <a:spcPct val="0"/>
              </a:spcAft>
              <a:defRPr>
                <a:solidFill>
                  <a:schemeClr val="tx1"/>
                </a:solidFill>
                <a:latin typeface="Arial" charset="0"/>
                <a:cs typeface="Arial" charset="0"/>
              </a:defRPr>
            </a:lvl6pPr>
            <a:lvl7pPr marL="3077893" indent="-236761" defTabSz="956909" eaLnBrk="0" fontAlgn="base" hangingPunct="0">
              <a:spcBef>
                <a:spcPct val="0"/>
              </a:spcBef>
              <a:spcAft>
                <a:spcPct val="0"/>
              </a:spcAft>
              <a:defRPr>
                <a:solidFill>
                  <a:schemeClr val="tx1"/>
                </a:solidFill>
                <a:latin typeface="Arial" charset="0"/>
                <a:cs typeface="Arial" charset="0"/>
              </a:defRPr>
            </a:lvl7pPr>
            <a:lvl8pPr marL="3551415" indent="-236761" defTabSz="956909" eaLnBrk="0" fontAlgn="base" hangingPunct="0">
              <a:spcBef>
                <a:spcPct val="0"/>
              </a:spcBef>
              <a:spcAft>
                <a:spcPct val="0"/>
              </a:spcAft>
              <a:defRPr>
                <a:solidFill>
                  <a:schemeClr val="tx1"/>
                </a:solidFill>
                <a:latin typeface="Arial" charset="0"/>
                <a:cs typeface="Arial" charset="0"/>
              </a:defRPr>
            </a:lvl8pPr>
            <a:lvl9pPr marL="4024937" indent="-236761" defTabSz="956909"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Template F-circle lt grey</a:t>
            </a:r>
          </a:p>
        </p:txBody>
      </p:sp>
      <p:sp>
        <p:nvSpPr>
          <p:cNvPr id="7578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eaLnBrk="0" hangingPunct="0">
              <a:defRPr>
                <a:solidFill>
                  <a:schemeClr val="tx1"/>
                </a:solidFill>
                <a:latin typeface="Arial" charset="0"/>
                <a:cs typeface="Arial" charset="0"/>
              </a:defRPr>
            </a:lvl1pPr>
            <a:lvl2pPr marL="769473" indent="-295951" defTabSz="956909" eaLnBrk="0" hangingPunct="0">
              <a:defRPr>
                <a:solidFill>
                  <a:schemeClr val="tx1"/>
                </a:solidFill>
                <a:latin typeface="Arial" charset="0"/>
                <a:cs typeface="Arial" charset="0"/>
              </a:defRPr>
            </a:lvl2pPr>
            <a:lvl3pPr marL="1183805" indent="-236761" defTabSz="956909" eaLnBrk="0" hangingPunct="0">
              <a:defRPr>
                <a:solidFill>
                  <a:schemeClr val="tx1"/>
                </a:solidFill>
                <a:latin typeface="Arial" charset="0"/>
                <a:cs typeface="Arial" charset="0"/>
              </a:defRPr>
            </a:lvl3pPr>
            <a:lvl4pPr marL="1657327" indent="-236761" defTabSz="956909" eaLnBrk="0" hangingPunct="0">
              <a:defRPr>
                <a:solidFill>
                  <a:schemeClr val="tx1"/>
                </a:solidFill>
                <a:latin typeface="Arial" charset="0"/>
                <a:cs typeface="Arial" charset="0"/>
              </a:defRPr>
            </a:lvl4pPr>
            <a:lvl5pPr marL="2130849" indent="-236761" defTabSz="956909" eaLnBrk="0" hangingPunct="0">
              <a:defRPr>
                <a:solidFill>
                  <a:schemeClr val="tx1"/>
                </a:solidFill>
                <a:latin typeface="Arial" charset="0"/>
                <a:cs typeface="Arial" charset="0"/>
              </a:defRPr>
            </a:lvl5pPr>
            <a:lvl6pPr marL="2604371" indent="-236761" defTabSz="956909" eaLnBrk="0" fontAlgn="base" hangingPunct="0">
              <a:spcBef>
                <a:spcPct val="0"/>
              </a:spcBef>
              <a:spcAft>
                <a:spcPct val="0"/>
              </a:spcAft>
              <a:defRPr>
                <a:solidFill>
                  <a:schemeClr val="tx1"/>
                </a:solidFill>
                <a:latin typeface="Arial" charset="0"/>
                <a:cs typeface="Arial" charset="0"/>
              </a:defRPr>
            </a:lvl6pPr>
            <a:lvl7pPr marL="3077893" indent="-236761" defTabSz="956909" eaLnBrk="0" fontAlgn="base" hangingPunct="0">
              <a:spcBef>
                <a:spcPct val="0"/>
              </a:spcBef>
              <a:spcAft>
                <a:spcPct val="0"/>
              </a:spcAft>
              <a:defRPr>
                <a:solidFill>
                  <a:schemeClr val="tx1"/>
                </a:solidFill>
                <a:latin typeface="Arial" charset="0"/>
                <a:cs typeface="Arial" charset="0"/>
              </a:defRPr>
            </a:lvl7pPr>
            <a:lvl8pPr marL="3551415" indent="-236761" defTabSz="956909" eaLnBrk="0" fontAlgn="base" hangingPunct="0">
              <a:spcBef>
                <a:spcPct val="0"/>
              </a:spcBef>
              <a:spcAft>
                <a:spcPct val="0"/>
              </a:spcAft>
              <a:defRPr>
                <a:solidFill>
                  <a:schemeClr val="tx1"/>
                </a:solidFill>
                <a:latin typeface="Arial" charset="0"/>
                <a:cs typeface="Arial" charset="0"/>
              </a:defRPr>
            </a:lvl8pPr>
            <a:lvl9pPr marL="4024937" indent="-236761" defTabSz="956909" eaLnBrk="0" fontAlgn="base" hangingPunct="0">
              <a:spcBef>
                <a:spcPct val="0"/>
              </a:spcBef>
              <a:spcAft>
                <a:spcPct val="0"/>
              </a:spcAft>
              <a:defRPr>
                <a:solidFill>
                  <a:schemeClr val="tx1"/>
                </a:solidFill>
                <a:latin typeface="Arial" charset="0"/>
                <a:cs typeface="Arial" charset="0"/>
              </a:defRPr>
            </a:lvl9pPr>
          </a:lstStyle>
          <a:p>
            <a:pPr eaLnBrk="1" hangingPunct="1"/>
            <a:fld id="{D9072BD1-53B6-4340-AA00-503EFC6421F1}" type="slidenum">
              <a:rPr lang="en-US" smtClean="0"/>
              <a:pPr eaLnBrk="1" hangingPunct="1"/>
              <a:t>31</a:t>
            </a:fld>
            <a:endParaRPr lang="en-US" smtClean="0"/>
          </a:p>
        </p:txBody>
      </p:sp>
    </p:spTree>
    <p:extLst>
      <p:ext uri="{BB962C8B-B14F-4D97-AF65-F5344CB8AC3E}">
        <p14:creationId xmlns:p14="http://schemas.microsoft.com/office/powerpoint/2010/main" val="2090764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197" eaLnBrk="0" hangingPunct="0">
              <a:defRPr>
                <a:solidFill>
                  <a:schemeClr val="tx1"/>
                </a:solidFill>
                <a:latin typeface="Arial" charset="0"/>
                <a:cs typeface="Arial" charset="0"/>
              </a:defRPr>
            </a:lvl1pPr>
            <a:lvl2pPr marL="769473" indent="-295951" defTabSz="960197" eaLnBrk="0" hangingPunct="0">
              <a:defRPr>
                <a:solidFill>
                  <a:schemeClr val="tx1"/>
                </a:solidFill>
                <a:latin typeface="Arial" charset="0"/>
                <a:cs typeface="Arial" charset="0"/>
              </a:defRPr>
            </a:lvl2pPr>
            <a:lvl3pPr marL="1183805" indent="-236761" defTabSz="960197" eaLnBrk="0" hangingPunct="0">
              <a:defRPr>
                <a:solidFill>
                  <a:schemeClr val="tx1"/>
                </a:solidFill>
                <a:latin typeface="Arial" charset="0"/>
                <a:cs typeface="Arial" charset="0"/>
              </a:defRPr>
            </a:lvl3pPr>
            <a:lvl4pPr marL="1657327" indent="-236761" defTabSz="960197" eaLnBrk="0" hangingPunct="0">
              <a:defRPr>
                <a:solidFill>
                  <a:schemeClr val="tx1"/>
                </a:solidFill>
                <a:latin typeface="Arial" charset="0"/>
                <a:cs typeface="Arial" charset="0"/>
              </a:defRPr>
            </a:lvl4pPr>
            <a:lvl5pPr marL="2130849" indent="-236761" defTabSz="960197" eaLnBrk="0" hangingPunct="0">
              <a:defRPr>
                <a:solidFill>
                  <a:schemeClr val="tx1"/>
                </a:solidFill>
                <a:latin typeface="Arial" charset="0"/>
                <a:cs typeface="Arial" charset="0"/>
              </a:defRPr>
            </a:lvl5pPr>
            <a:lvl6pPr marL="2604371" indent="-236761" defTabSz="960197" eaLnBrk="0" fontAlgn="base" hangingPunct="0">
              <a:spcBef>
                <a:spcPct val="0"/>
              </a:spcBef>
              <a:spcAft>
                <a:spcPct val="0"/>
              </a:spcAft>
              <a:defRPr>
                <a:solidFill>
                  <a:schemeClr val="tx1"/>
                </a:solidFill>
                <a:latin typeface="Arial" charset="0"/>
                <a:cs typeface="Arial" charset="0"/>
              </a:defRPr>
            </a:lvl6pPr>
            <a:lvl7pPr marL="3077893" indent="-236761" defTabSz="960197" eaLnBrk="0" fontAlgn="base" hangingPunct="0">
              <a:spcBef>
                <a:spcPct val="0"/>
              </a:spcBef>
              <a:spcAft>
                <a:spcPct val="0"/>
              </a:spcAft>
              <a:defRPr>
                <a:solidFill>
                  <a:schemeClr val="tx1"/>
                </a:solidFill>
                <a:latin typeface="Arial" charset="0"/>
                <a:cs typeface="Arial" charset="0"/>
              </a:defRPr>
            </a:lvl7pPr>
            <a:lvl8pPr marL="3551415" indent="-236761" defTabSz="960197" eaLnBrk="0" fontAlgn="base" hangingPunct="0">
              <a:spcBef>
                <a:spcPct val="0"/>
              </a:spcBef>
              <a:spcAft>
                <a:spcPct val="0"/>
              </a:spcAft>
              <a:defRPr>
                <a:solidFill>
                  <a:schemeClr val="tx1"/>
                </a:solidFill>
                <a:latin typeface="Arial" charset="0"/>
                <a:cs typeface="Arial" charset="0"/>
              </a:defRPr>
            </a:lvl8pPr>
            <a:lvl9pPr marL="4024937" indent="-236761" defTabSz="960197" eaLnBrk="0" fontAlgn="base" hangingPunct="0">
              <a:spcBef>
                <a:spcPct val="0"/>
              </a:spcBef>
              <a:spcAft>
                <a:spcPct val="0"/>
              </a:spcAft>
              <a:defRPr>
                <a:solidFill>
                  <a:schemeClr val="tx1"/>
                </a:solidFill>
                <a:latin typeface="Arial" charset="0"/>
                <a:cs typeface="Arial" charset="0"/>
              </a:defRPr>
            </a:lvl9pPr>
          </a:lstStyle>
          <a:p>
            <a:pPr eaLnBrk="1" hangingPunct="1"/>
            <a:fld id="{4883B130-1D00-4CEC-8702-956E644ECB89}" type="slidenum">
              <a:rPr lang="en-US" smtClean="0"/>
              <a:pPr eaLnBrk="1" hangingPunct="1"/>
              <a:t>47</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Stone Sans" pitchFamily="34" charset="0"/>
              </a:rPr>
              <a:t>Standard hours of work – determine and communicate what the standard hours of work will be for exempt employees.  </a:t>
            </a:r>
          </a:p>
          <a:p>
            <a:pPr eaLnBrk="1" hangingPunct="1"/>
            <a:endParaRPr lang="en-US" dirty="0" smtClean="0"/>
          </a:p>
          <a:p>
            <a:pPr eaLnBrk="1" hangingPunct="1"/>
            <a:r>
              <a:rPr lang="en-US" dirty="0" smtClean="0"/>
              <a:t>If hours have been worked, the department MUST pay for overtime</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4002402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197" eaLnBrk="0" hangingPunct="0">
              <a:defRPr>
                <a:solidFill>
                  <a:schemeClr val="tx1"/>
                </a:solidFill>
                <a:latin typeface="Arial" charset="0"/>
                <a:cs typeface="Arial" charset="0"/>
              </a:defRPr>
            </a:lvl1pPr>
            <a:lvl2pPr marL="769473" indent="-295951" defTabSz="960197" eaLnBrk="0" hangingPunct="0">
              <a:defRPr>
                <a:solidFill>
                  <a:schemeClr val="tx1"/>
                </a:solidFill>
                <a:latin typeface="Arial" charset="0"/>
                <a:cs typeface="Arial" charset="0"/>
              </a:defRPr>
            </a:lvl2pPr>
            <a:lvl3pPr marL="1183805" indent="-236761" defTabSz="960197" eaLnBrk="0" hangingPunct="0">
              <a:defRPr>
                <a:solidFill>
                  <a:schemeClr val="tx1"/>
                </a:solidFill>
                <a:latin typeface="Arial" charset="0"/>
                <a:cs typeface="Arial" charset="0"/>
              </a:defRPr>
            </a:lvl3pPr>
            <a:lvl4pPr marL="1657327" indent="-236761" defTabSz="960197" eaLnBrk="0" hangingPunct="0">
              <a:defRPr>
                <a:solidFill>
                  <a:schemeClr val="tx1"/>
                </a:solidFill>
                <a:latin typeface="Arial" charset="0"/>
                <a:cs typeface="Arial" charset="0"/>
              </a:defRPr>
            </a:lvl4pPr>
            <a:lvl5pPr marL="2130849" indent="-236761" defTabSz="960197" eaLnBrk="0" hangingPunct="0">
              <a:defRPr>
                <a:solidFill>
                  <a:schemeClr val="tx1"/>
                </a:solidFill>
                <a:latin typeface="Arial" charset="0"/>
                <a:cs typeface="Arial" charset="0"/>
              </a:defRPr>
            </a:lvl5pPr>
            <a:lvl6pPr marL="2604371" indent="-236761" defTabSz="960197" eaLnBrk="0" fontAlgn="base" hangingPunct="0">
              <a:spcBef>
                <a:spcPct val="0"/>
              </a:spcBef>
              <a:spcAft>
                <a:spcPct val="0"/>
              </a:spcAft>
              <a:defRPr>
                <a:solidFill>
                  <a:schemeClr val="tx1"/>
                </a:solidFill>
                <a:latin typeface="Arial" charset="0"/>
                <a:cs typeface="Arial" charset="0"/>
              </a:defRPr>
            </a:lvl6pPr>
            <a:lvl7pPr marL="3077893" indent="-236761" defTabSz="960197" eaLnBrk="0" fontAlgn="base" hangingPunct="0">
              <a:spcBef>
                <a:spcPct val="0"/>
              </a:spcBef>
              <a:spcAft>
                <a:spcPct val="0"/>
              </a:spcAft>
              <a:defRPr>
                <a:solidFill>
                  <a:schemeClr val="tx1"/>
                </a:solidFill>
                <a:latin typeface="Arial" charset="0"/>
                <a:cs typeface="Arial" charset="0"/>
              </a:defRPr>
            </a:lvl7pPr>
            <a:lvl8pPr marL="3551415" indent="-236761" defTabSz="960197" eaLnBrk="0" fontAlgn="base" hangingPunct="0">
              <a:spcBef>
                <a:spcPct val="0"/>
              </a:spcBef>
              <a:spcAft>
                <a:spcPct val="0"/>
              </a:spcAft>
              <a:defRPr>
                <a:solidFill>
                  <a:schemeClr val="tx1"/>
                </a:solidFill>
                <a:latin typeface="Arial" charset="0"/>
                <a:cs typeface="Arial" charset="0"/>
              </a:defRPr>
            </a:lvl8pPr>
            <a:lvl9pPr marL="4024937" indent="-236761" defTabSz="960197" eaLnBrk="0" fontAlgn="base" hangingPunct="0">
              <a:spcBef>
                <a:spcPct val="0"/>
              </a:spcBef>
              <a:spcAft>
                <a:spcPct val="0"/>
              </a:spcAft>
              <a:defRPr>
                <a:solidFill>
                  <a:schemeClr val="tx1"/>
                </a:solidFill>
                <a:latin typeface="Arial" charset="0"/>
                <a:cs typeface="Arial" charset="0"/>
              </a:defRPr>
            </a:lvl9pPr>
          </a:lstStyle>
          <a:p>
            <a:pPr eaLnBrk="1" hangingPunct="1"/>
            <a:fld id="{486335B0-26C5-4873-9405-6FC777FE2459}" type="slidenum">
              <a:rPr lang="en-US" smtClean="0"/>
              <a:pPr eaLnBrk="1" hangingPunct="1"/>
              <a:t>48</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Stone Sans" pitchFamily="34" charset="0"/>
              </a:rPr>
              <a:t>Standard hours of work – determine and communicate what the standard hours of work will be for exempt employees.  </a:t>
            </a:r>
          </a:p>
          <a:p>
            <a:pPr eaLnBrk="1" hangingPunct="1"/>
            <a:endParaRPr lang="en-US" dirty="0" smtClean="0"/>
          </a:p>
          <a:p>
            <a:pPr eaLnBrk="1" hangingPunct="1"/>
            <a:r>
              <a:rPr lang="en-US" dirty="0" smtClean="0"/>
              <a:t>If hours have been worked, the department MUST pay for overtime</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3914442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197" eaLnBrk="0" hangingPunct="0">
              <a:defRPr>
                <a:solidFill>
                  <a:schemeClr val="tx1"/>
                </a:solidFill>
                <a:latin typeface="Arial" charset="0"/>
                <a:cs typeface="Arial" charset="0"/>
              </a:defRPr>
            </a:lvl1pPr>
            <a:lvl2pPr marL="769473" indent="-295951" defTabSz="960197" eaLnBrk="0" hangingPunct="0">
              <a:defRPr>
                <a:solidFill>
                  <a:schemeClr val="tx1"/>
                </a:solidFill>
                <a:latin typeface="Arial" charset="0"/>
                <a:cs typeface="Arial" charset="0"/>
              </a:defRPr>
            </a:lvl2pPr>
            <a:lvl3pPr marL="1183805" indent="-236761" defTabSz="960197" eaLnBrk="0" hangingPunct="0">
              <a:defRPr>
                <a:solidFill>
                  <a:schemeClr val="tx1"/>
                </a:solidFill>
                <a:latin typeface="Arial" charset="0"/>
                <a:cs typeface="Arial" charset="0"/>
              </a:defRPr>
            </a:lvl3pPr>
            <a:lvl4pPr marL="1657327" indent="-236761" defTabSz="960197" eaLnBrk="0" hangingPunct="0">
              <a:defRPr>
                <a:solidFill>
                  <a:schemeClr val="tx1"/>
                </a:solidFill>
                <a:latin typeface="Arial" charset="0"/>
                <a:cs typeface="Arial" charset="0"/>
              </a:defRPr>
            </a:lvl4pPr>
            <a:lvl5pPr marL="2130849" indent="-236761" defTabSz="960197" eaLnBrk="0" hangingPunct="0">
              <a:defRPr>
                <a:solidFill>
                  <a:schemeClr val="tx1"/>
                </a:solidFill>
                <a:latin typeface="Arial" charset="0"/>
                <a:cs typeface="Arial" charset="0"/>
              </a:defRPr>
            </a:lvl5pPr>
            <a:lvl6pPr marL="2604371" indent="-236761" defTabSz="960197" eaLnBrk="0" fontAlgn="base" hangingPunct="0">
              <a:spcBef>
                <a:spcPct val="0"/>
              </a:spcBef>
              <a:spcAft>
                <a:spcPct val="0"/>
              </a:spcAft>
              <a:defRPr>
                <a:solidFill>
                  <a:schemeClr val="tx1"/>
                </a:solidFill>
                <a:latin typeface="Arial" charset="0"/>
                <a:cs typeface="Arial" charset="0"/>
              </a:defRPr>
            </a:lvl6pPr>
            <a:lvl7pPr marL="3077893" indent="-236761" defTabSz="960197" eaLnBrk="0" fontAlgn="base" hangingPunct="0">
              <a:spcBef>
                <a:spcPct val="0"/>
              </a:spcBef>
              <a:spcAft>
                <a:spcPct val="0"/>
              </a:spcAft>
              <a:defRPr>
                <a:solidFill>
                  <a:schemeClr val="tx1"/>
                </a:solidFill>
                <a:latin typeface="Arial" charset="0"/>
                <a:cs typeface="Arial" charset="0"/>
              </a:defRPr>
            </a:lvl7pPr>
            <a:lvl8pPr marL="3551415" indent="-236761" defTabSz="960197" eaLnBrk="0" fontAlgn="base" hangingPunct="0">
              <a:spcBef>
                <a:spcPct val="0"/>
              </a:spcBef>
              <a:spcAft>
                <a:spcPct val="0"/>
              </a:spcAft>
              <a:defRPr>
                <a:solidFill>
                  <a:schemeClr val="tx1"/>
                </a:solidFill>
                <a:latin typeface="Arial" charset="0"/>
                <a:cs typeface="Arial" charset="0"/>
              </a:defRPr>
            </a:lvl8pPr>
            <a:lvl9pPr marL="4024937" indent="-236761" defTabSz="960197" eaLnBrk="0" fontAlgn="base" hangingPunct="0">
              <a:spcBef>
                <a:spcPct val="0"/>
              </a:spcBef>
              <a:spcAft>
                <a:spcPct val="0"/>
              </a:spcAft>
              <a:defRPr>
                <a:solidFill>
                  <a:schemeClr val="tx1"/>
                </a:solidFill>
                <a:latin typeface="Arial" charset="0"/>
                <a:cs typeface="Arial" charset="0"/>
              </a:defRPr>
            </a:lvl9pPr>
          </a:lstStyle>
          <a:p>
            <a:pPr eaLnBrk="1" hangingPunct="1"/>
            <a:fld id="{39BF21C8-5F46-4CA9-97A8-88D74D06285A}" type="slidenum">
              <a:rPr lang="en-US" smtClean="0"/>
              <a:pPr eaLnBrk="1" hangingPunct="1"/>
              <a:t>50</a:t>
            </a:fld>
            <a:endParaRPr lang="en-US" smtClean="0"/>
          </a:p>
        </p:txBody>
      </p:sp>
    </p:spTree>
    <p:extLst>
      <p:ext uri="{BB962C8B-B14F-4D97-AF65-F5344CB8AC3E}">
        <p14:creationId xmlns:p14="http://schemas.microsoft.com/office/powerpoint/2010/main" val="3105480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38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746" eaLnBrk="0" hangingPunct="0">
              <a:defRPr>
                <a:solidFill>
                  <a:schemeClr val="tx1"/>
                </a:solidFill>
                <a:latin typeface="Arial" charset="0"/>
              </a:defRPr>
            </a:lvl1pPr>
            <a:lvl2pPr marL="772519" indent="-297123" defTabSz="955746" eaLnBrk="0" hangingPunct="0">
              <a:defRPr>
                <a:solidFill>
                  <a:schemeClr val="tx1"/>
                </a:solidFill>
                <a:latin typeface="Arial" charset="0"/>
              </a:defRPr>
            </a:lvl2pPr>
            <a:lvl3pPr marL="1188491" indent="-237698" defTabSz="955746" eaLnBrk="0" hangingPunct="0">
              <a:defRPr>
                <a:solidFill>
                  <a:schemeClr val="tx1"/>
                </a:solidFill>
                <a:latin typeface="Arial" charset="0"/>
              </a:defRPr>
            </a:lvl3pPr>
            <a:lvl4pPr marL="1663888" indent="-237698" defTabSz="955746" eaLnBrk="0" hangingPunct="0">
              <a:defRPr>
                <a:solidFill>
                  <a:schemeClr val="tx1"/>
                </a:solidFill>
                <a:latin typeface="Arial" charset="0"/>
              </a:defRPr>
            </a:lvl4pPr>
            <a:lvl5pPr marL="2139285" indent="-237698" defTabSz="955746" eaLnBrk="0" hangingPunct="0">
              <a:defRPr>
                <a:solidFill>
                  <a:schemeClr val="tx1"/>
                </a:solidFill>
                <a:latin typeface="Arial" charset="0"/>
              </a:defRPr>
            </a:lvl5pPr>
            <a:lvl6pPr marL="2614681" indent="-237698" defTabSz="955746" eaLnBrk="0" fontAlgn="base" hangingPunct="0">
              <a:spcBef>
                <a:spcPct val="0"/>
              </a:spcBef>
              <a:spcAft>
                <a:spcPct val="0"/>
              </a:spcAft>
              <a:defRPr>
                <a:solidFill>
                  <a:schemeClr val="tx1"/>
                </a:solidFill>
                <a:latin typeface="Arial" charset="0"/>
              </a:defRPr>
            </a:lvl6pPr>
            <a:lvl7pPr marL="3090078" indent="-237698" defTabSz="955746" eaLnBrk="0" fontAlgn="base" hangingPunct="0">
              <a:spcBef>
                <a:spcPct val="0"/>
              </a:spcBef>
              <a:spcAft>
                <a:spcPct val="0"/>
              </a:spcAft>
              <a:defRPr>
                <a:solidFill>
                  <a:schemeClr val="tx1"/>
                </a:solidFill>
                <a:latin typeface="Arial" charset="0"/>
              </a:defRPr>
            </a:lvl7pPr>
            <a:lvl8pPr marL="3565474" indent="-237698" defTabSz="955746" eaLnBrk="0" fontAlgn="base" hangingPunct="0">
              <a:spcBef>
                <a:spcPct val="0"/>
              </a:spcBef>
              <a:spcAft>
                <a:spcPct val="0"/>
              </a:spcAft>
              <a:defRPr>
                <a:solidFill>
                  <a:schemeClr val="tx1"/>
                </a:solidFill>
                <a:latin typeface="Arial" charset="0"/>
              </a:defRPr>
            </a:lvl8pPr>
            <a:lvl9pPr marL="4040871" indent="-237698" defTabSz="955746" eaLnBrk="0" fontAlgn="base" hangingPunct="0">
              <a:spcBef>
                <a:spcPct val="0"/>
              </a:spcBef>
              <a:spcAft>
                <a:spcPct val="0"/>
              </a:spcAft>
              <a:defRPr>
                <a:solidFill>
                  <a:schemeClr val="tx1"/>
                </a:solidFill>
                <a:latin typeface="Arial" charset="0"/>
              </a:defRPr>
            </a:lvl9pPr>
          </a:lstStyle>
          <a:p>
            <a:pPr eaLnBrk="1" hangingPunct="1"/>
            <a:fld id="{07552F17-0DB1-4E24-AEA0-053173A5B98D}" type="datetime1">
              <a:rPr lang="en-US" smtClean="0">
                <a:solidFill>
                  <a:srgbClr val="000000"/>
                </a:solidFill>
              </a:rPr>
              <a:pPr eaLnBrk="1" hangingPunct="1"/>
              <a:t>12/5/2016</a:t>
            </a:fld>
            <a:endParaRPr lang="en-US" smtClean="0">
              <a:solidFill>
                <a:srgbClr val="000000"/>
              </a:solidFill>
            </a:endParaRPr>
          </a:p>
        </p:txBody>
      </p:sp>
      <p:sp>
        <p:nvSpPr>
          <p:cNvPr id="1638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746" eaLnBrk="0" hangingPunct="0">
              <a:defRPr>
                <a:solidFill>
                  <a:schemeClr val="tx1"/>
                </a:solidFill>
                <a:latin typeface="Arial" charset="0"/>
              </a:defRPr>
            </a:lvl1pPr>
            <a:lvl2pPr marL="772519" indent="-297123" defTabSz="955746" eaLnBrk="0" hangingPunct="0">
              <a:defRPr>
                <a:solidFill>
                  <a:schemeClr val="tx1"/>
                </a:solidFill>
                <a:latin typeface="Arial" charset="0"/>
              </a:defRPr>
            </a:lvl2pPr>
            <a:lvl3pPr marL="1188491" indent="-237698" defTabSz="955746" eaLnBrk="0" hangingPunct="0">
              <a:defRPr>
                <a:solidFill>
                  <a:schemeClr val="tx1"/>
                </a:solidFill>
                <a:latin typeface="Arial" charset="0"/>
              </a:defRPr>
            </a:lvl3pPr>
            <a:lvl4pPr marL="1663888" indent="-237698" defTabSz="955746" eaLnBrk="0" hangingPunct="0">
              <a:defRPr>
                <a:solidFill>
                  <a:schemeClr val="tx1"/>
                </a:solidFill>
                <a:latin typeface="Arial" charset="0"/>
              </a:defRPr>
            </a:lvl4pPr>
            <a:lvl5pPr marL="2139285" indent="-237698" defTabSz="955746" eaLnBrk="0" hangingPunct="0">
              <a:defRPr>
                <a:solidFill>
                  <a:schemeClr val="tx1"/>
                </a:solidFill>
                <a:latin typeface="Arial" charset="0"/>
              </a:defRPr>
            </a:lvl5pPr>
            <a:lvl6pPr marL="2614681" indent="-237698" defTabSz="955746" eaLnBrk="0" fontAlgn="base" hangingPunct="0">
              <a:spcBef>
                <a:spcPct val="0"/>
              </a:spcBef>
              <a:spcAft>
                <a:spcPct val="0"/>
              </a:spcAft>
              <a:defRPr>
                <a:solidFill>
                  <a:schemeClr val="tx1"/>
                </a:solidFill>
                <a:latin typeface="Arial" charset="0"/>
              </a:defRPr>
            </a:lvl6pPr>
            <a:lvl7pPr marL="3090078" indent="-237698" defTabSz="955746" eaLnBrk="0" fontAlgn="base" hangingPunct="0">
              <a:spcBef>
                <a:spcPct val="0"/>
              </a:spcBef>
              <a:spcAft>
                <a:spcPct val="0"/>
              </a:spcAft>
              <a:defRPr>
                <a:solidFill>
                  <a:schemeClr val="tx1"/>
                </a:solidFill>
                <a:latin typeface="Arial" charset="0"/>
              </a:defRPr>
            </a:lvl7pPr>
            <a:lvl8pPr marL="3565474" indent="-237698" defTabSz="955746" eaLnBrk="0" fontAlgn="base" hangingPunct="0">
              <a:spcBef>
                <a:spcPct val="0"/>
              </a:spcBef>
              <a:spcAft>
                <a:spcPct val="0"/>
              </a:spcAft>
              <a:defRPr>
                <a:solidFill>
                  <a:schemeClr val="tx1"/>
                </a:solidFill>
                <a:latin typeface="Arial" charset="0"/>
              </a:defRPr>
            </a:lvl8pPr>
            <a:lvl9pPr marL="4040871" indent="-237698" defTabSz="955746"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000000"/>
                </a:solidFill>
              </a:rPr>
              <a:t>Template L white fuz</a:t>
            </a:r>
          </a:p>
        </p:txBody>
      </p:sp>
      <p:sp>
        <p:nvSpPr>
          <p:cNvPr id="163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746" eaLnBrk="0" hangingPunct="0">
              <a:defRPr>
                <a:solidFill>
                  <a:schemeClr val="tx1"/>
                </a:solidFill>
                <a:latin typeface="Arial" charset="0"/>
              </a:defRPr>
            </a:lvl1pPr>
            <a:lvl2pPr marL="772519" indent="-297123" defTabSz="955746" eaLnBrk="0" hangingPunct="0">
              <a:defRPr>
                <a:solidFill>
                  <a:schemeClr val="tx1"/>
                </a:solidFill>
                <a:latin typeface="Arial" charset="0"/>
              </a:defRPr>
            </a:lvl2pPr>
            <a:lvl3pPr marL="1188491" indent="-237698" defTabSz="955746" eaLnBrk="0" hangingPunct="0">
              <a:defRPr>
                <a:solidFill>
                  <a:schemeClr val="tx1"/>
                </a:solidFill>
                <a:latin typeface="Arial" charset="0"/>
              </a:defRPr>
            </a:lvl3pPr>
            <a:lvl4pPr marL="1663888" indent="-237698" defTabSz="955746" eaLnBrk="0" hangingPunct="0">
              <a:defRPr>
                <a:solidFill>
                  <a:schemeClr val="tx1"/>
                </a:solidFill>
                <a:latin typeface="Arial" charset="0"/>
              </a:defRPr>
            </a:lvl4pPr>
            <a:lvl5pPr marL="2139285" indent="-237698" defTabSz="955746" eaLnBrk="0" hangingPunct="0">
              <a:defRPr>
                <a:solidFill>
                  <a:schemeClr val="tx1"/>
                </a:solidFill>
                <a:latin typeface="Arial" charset="0"/>
              </a:defRPr>
            </a:lvl5pPr>
            <a:lvl6pPr marL="2614681" indent="-237698" defTabSz="955746" eaLnBrk="0" fontAlgn="base" hangingPunct="0">
              <a:spcBef>
                <a:spcPct val="0"/>
              </a:spcBef>
              <a:spcAft>
                <a:spcPct val="0"/>
              </a:spcAft>
              <a:defRPr>
                <a:solidFill>
                  <a:schemeClr val="tx1"/>
                </a:solidFill>
                <a:latin typeface="Arial" charset="0"/>
              </a:defRPr>
            </a:lvl6pPr>
            <a:lvl7pPr marL="3090078" indent="-237698" defTabSz="955746" eaLnBrk="0" fontAlgn="base" hangingPunct="0">
              <a:spcBef>
                <a:spcPct val="0"/>
              </a:spcBef>
              <a:spcAft>
                <a:spcPct val="0"/>
              </a:spcAft>
              <a:defRPr>
                <a:solidFill>
                  <a:schemeClr val="tx1"/>
                </a:solidFill>
                <a:latin typeface="Arial" charset="0"/>
              </a:defRPr>
            </a:lvl7pPr>
            <a:lvl8pPr marL="3565474" indent="-237698" defTabSz="955746" eaLnBrk="0" fontAlgn="base" hangingPunct="0">
              <a:spcBef>
                <a:spcPct val="0"/>
              </a:spcBef>
              <a:spcAft>
                <a:spcPct val="0"/>
              </a:spcAft>
              <a:defRPr>
                <a:solidFill>
                  <a:schemeClr val="tx1"/>
                </a:solidFill>
                <a:latin typeface="Arial" charset="0"/>
              </a:defRPr>
            </a:lvl8pPr>
            <a:lvl9pPr marL="4040871" indent="-237698" defTabSz="955746" eaLnBrk="0" fontAlgn="base" hangingPunct="0">
              <a:spcBef>
                <a:spcPct val="0"/>
              </a:spcBef>
              <a:spcAft>
                <a:spcPct val="0"/>
              </a:spcAft>
              <a:defRPr>
                <a:solidFill>
                  <a:schemeClr val="tx1"/>
                </a:solidFill>
                <a:latin typeface="Arial" charset="0"/>
              </a:defRPr>
            </a:lvl9pPr>
          </a:lstStyle>
          <a:p>
            <a:pPr eaLnBrk="1" hangingPunct="1"/>
            <a:fld id="{A6AC8C19-C48C-47C7-AF73-246FF6F442A2}" type="slidenum">
              <a:rPr lang="en-US" smtClean="0">
                <a:solidFill>
                  <a:srgbClr val="000000"/>
                </a:solidFill>
              </a:rPr>
              <a:pPr eaLnBrk="1" hangingPunct="1"/>
              <a:t>51</a:t>
            </a:fld>
            <a:endParaRPr lang="en-US" smtClean="0">
              <a:solidFill>
                <a:srgbClr val="000000"/>
              </a:solidFill>
            </a:endParaRPr>
          </a:p>
        </p:txBody>
      </p:sp>
    </p:spTree>
    <p:extLst>
      <p:ext uri="{BB962C8B-B14F-4D97-AF65-F5344CB8AC3E}">
        <p14:creationId xmlns:p14="http://schemas.microsoft.com/office/powerpoint/2010/main" val="3314149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197" eaLnBrk="0" hangingPunct="0">
              <a:defRPr>
                <a:solidFill>
                  <a:schemeClr val="tx1"/>
                </a:solidFill>
                <a:latin typeface="Arial" charset="0"/>
                <a:cs typeface="Arial" charset="0"/>
              </a:defRPr>
            </a:lvl1pPr>
            <a:lvl2pPr marL="769473" indent="-295951" defTabSz="960197" eaLnBrk="0" hangingPunct="0">
              <a:defRPr>
                <a:solidFill>
                  <a:schemeClr val="tx1"/>
                </a:solidFill>
                <a:latin typeface="Arial" charset="0"/>
                <a:cs typeface="Arial" charset="0"/>
              </a:defRPr>
            </a:lvl2pPr>
            <a:lvl3pPr marL="1183805" indent="-236761" defTabSz="960197" eaLnBrk="0" hangingPunct="0">
              <a:defRPr>
                <a:solidFill>
                  <a:schemeClr val="tx1"/>
                </a:solidFill>
                <a:latin typeface="Arial" charset="0"/>
                <a:cs typeface="Arial" charset="0"/>
              </a:defRPr>
            </a:lvl3pPr>
            <a:lvl4pPr marL="1657327" indent="-236761" defTabSz="960197" eaLnBrk="0" hangingPunct="0">
              <a:defRPr>
                <a:solidFill>
                  <a:schemeClr val="tx1"/>
                </a:solidFill>
                <a:latin typeface="Arial" charset="0"/>
                <a:cs typeface="Arial" charset="0"/>
              </a:defRPr>
            </a:lvl4pPr>
            <a:lvl5pPr marL="2130849" indent="-236761" defTabSz="960197" eaLnBrk="0" hangingPunct="0">
              <a:defRPr>
                <a:solidFill>
                  <a:schemeClr val="tx1"/>
                </a:solidFill>
                <a:latin typeface="Arial" charset="0"/>
                <a:cs typeface="Arial" charset="0"/>
              </a:defRPr>
            </a:lvl5pPr>
            <a:lvl6pPr marL="2604371" indent="-236761" defTabSz="960197" eaLnBrk="0" fontAlgn="base" hangingPunct="0">
              <a:spcBef>
                <a:spcPct val="0"/>
              </a:spcBef>
              <a:spcAft>
                <a:spcPct val="0"/>
              </a:spcAft>
              <a:defRPr>
                <a:solidFill>
                  <a:schemeClr val="tx1"/>
                </a:solidFill>
                <a:latin typeface="Arial" charset="0"/>
                <a:cs typeface="Arial" charset="0"/>
              </a:defRPr>
            </a:lvl6pPr>
            <a:lvl7pPr marL="3077893" indent="-236761" defTabSz="960197" eaLnBrk="0" fontAlgn="base" hangingPunct="0">
              <a:spcBef>
                <a:spcPct val="0"/>
              </a:spcBef>
              <a:spcAft>
                <a:spcPct val="0"/>
              </a:spcAft>
              <a:defRPr>
                <a:solidFill>
                  <a:schemeClr val="tx1"/>
                </a:solidFill>
                <a:latin typeface="Arial" charset="0"/>
                <a:cs typeface="Arial" charset="0"/>
              </a:defRPr>
            </a:lvl7pPr>
            <a:lvl8pPr marL="3551415" indent="-236761" defTabSz="960197" eaLnBrk="0" fontAlgn="base" hangingPunct="0">
              <a:spcBef>
                <a:spcPct val="0"/>
              </a:spcBef>
              <a:spcAft>
                <a:spcPct val="0"/>
              </a:spcAft>
              <a:defRPr>
                <a:solidFill>
                  <a:schemeClr val="tx1"/>
                </a:solidFill>
                <a:latin typeface="Arial" charset="0"/>
                <a:cs typeface="Arial" charset="0"/>
              </a:defRPr>
            </a:lvl8pPr>
            <a:lvl9pPr marL="4024937" indent="-236761" defTabSz="960197" eaLnBrk="0" fontAlgn="base" hangingPunct="0">
              <a:spcBef>
                <a:spcPct val="0"/>
              </a:spcBef>
              <a:spcAft>
                <a:spcPct val="0"/>
              </a:spcAft>
              <a:defRPr>
                <a:solidFill>
                  <a:schemeClr val="tx1"/>
                </a:solidFill>
                <a:latin typeface="Arial" charset="0"/>
                <a:cs typeface="Arial" charset="0"/>
              </a:defRPr>
            </a:lvl9pPr>
          </a:lstStyle>
          <a:p>
            <a:pPr eaLnBrk="1" hangingPunct="1"/>
            <a:fld id="{C52D854F-2196-4BF5-BE4E-BC780694B93E}" type="slidenum">
              <a:rPr lang="en-US" smtClean="0"/>
              <a:pPr eaLnBrk="1" hangingPunct="1"/>
              <a:t>21</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Civil Service Reform – 40 hour work week NOT 8 hour day.</a:t>
            </a:r>
          </a:p>
          <a:p>
            <a:pPr eaLnBrk="1" hangingPunct="1"/>
            <a:endParaRPr lang="en-US" smtClean="0"/>
          </a:p>
          <a:p>
            <a:pPr eaLnBrk="1" hangingPunct="1"/>
            <a:r>
              <a:rPr lang="en-US" smtClean="0"/>
              <a:t>Examples</a:t>
            </a:r>
          </a:p>
        </p:txBody>
      </p:sp>
    </p:spTree>
    <p:extLst>
      <p:ext uri="{BB962C8B-B14F-4D97-AF65-F5344CB8AC3E}">
        <p14:creationId xmlns:p14="http://schemas.microsoft.com/office/powerpoint/2010/main" val="2264049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197" eaLnBrk="0" hangingPunct="0">
              <a:defRPr>
                <a:solidFill>
                  <a:schemeClr val="tx1"/>
                </a:solidFill>
                <a:latin typeface="Arial" charset="0"/>
                <a:cs typeface="Arial" charset="0"/>
              </a:defRPr>
            </a:lvl1pPr>
            <a:lvl2pPr marL="769473" indent="-295951" defTabSz="960197" eaLnBrk="0" hangingPunct="0">
              <a:defRPr>
                <a:solidFill>
                  <a:schemeClr val="tx1"/>
                </a:solidFill>
                <a:latin typeface="Arial" charset="0"/>
                <a:cs typeface="Arial" charset="0"/>
              </a:defRPr>
            </a:lvl2pPr>
            <a:lvl3pPr marL="1183805" indent="-236761" defTabSz="960197" eaLnBrk="0" hangingPunct="0">
              <a:defRPr>
                <a:solidFill>
                  <a:schemeClr val="tx1"/>
                </a:solidFill>
                <a:latin typeface="Arial" charset="0"/>
                <a:cs typeface="Arial" charset="0"/>
              </a:defRPr>
            </a:lvl3pPr>
            <a:lvl4pPr marL="1657327" indent="-236761" defTabSz="960197" eaLnBrk="0" hangingPunct="0">
              <a:defRPr>
                <a:solidFill>
                  <a:schemeClr val="tx1"/>
                </a:solidFill>
                <a:latin typeface="Arial" charset="0"/>
                <a:cs typeface="Arial" charset="0"/>
              </a:defRPr>
            </a:lvl4pPr>
            <a:lvl5pPr marL="2130849" indent="-236761" defTabSz="960197" eaLnBrk="0" hangingPunct="0">
              <a:defRPr>
                <a:solidFill>
                  <a:schemeClr val="tx1"/>
                </a:solidFill>
                <a:latin typeface="Arial" charset="0"/>
                <a:cs typeface="Arial" charset="0"/>
              </a:defRPr>
            </a:lvl5pPr>
            <a:lvl6pPr marL="2604371" indent="-236761" defTabSz="960197" eaLnBrk="0" fontAlgn="base" hangingPunct="0">
              <a:spcBef>
                <a:spcPct val="0"/>
              </a:spcBef>
              <a:spcAft>
                <a:spcPct val="0"/>
              </a:spcAft>
              <a:defRPr>
                <a:solidFill>
                  <a:schemeClr val="tx1"/>
                </a:solidFill>
                <a:latin typeface="Arial" charset="0"/>
                <a:cs typeface="Arial" charset="0"/>
              </a:defRPr>
            </a:lvl6pPr>
            <a:lvl7pPr marL="3077893" indent="-236761" defTabSz="960197" eaLnBrk="0" fontAlgn="base" hangingPunct="0">
              <a:spcBef>
                <a:spcPct val="0"/>
              </a:spcBef>
              <a:spcAft>
                <a:spcPct val="0"/>
              </a:spcAft>
              <a:defRPr>
                <a:solidFill>
                  <a:schemeClr val="tx1"/>
                </a:solidFill>
                <a:latin typeface="Arial" charset="0"/>
                <a:cs typeface="Arial" charset="0"/>
              </a:defRPr>
            </a:lvl7pPr>
            <a:lvl8pPr marL="3551415" indent="-236761" defTabSz="960197" eaLnBrk="0" fontAlgn="base" hangingPunct="0">
              <a:spcBef>
                <a:spcPct val="0"/>
              </a:spcBef>
              <a:spcAft>
                <a:spcPct val="0"/>
              </a:spcAft>
              <a:defRPr>
                <a:solidFill>
                  <a:schemeClr val="tx1"/>
                </a:solidFill>
                <a:latin typeface="Arial" charset="0"/>
                <a:cs typeface="Arial" charset="0"/>
              </a:defRPr>
            </a:lvl8pPr>
            <a:lvl9pPr marL="4024937" indent="-236761" defTabSz="960197" eaLnBrk="0" fontAlgn="base" hangingPunct="0">
              <a:spcBef>
                <a:spcPct val="0"/>
              </a:spcBef>
              <a:spcAft>
                <a:spcPct val="0"/>
              </a:spcAft>
              <a:defRPr>
                <a:solidFill>
                  <a:schemeClr val="tx1"/>
                </a:solidFill>
                <a:latin typeface="Arial" charset="0"/>
                <a:cs typeface="Arial" charset="0"/>
              </a:defRPr>
            </a:lvl9pPr>
          </a:lstStyle>
          <a:p>
            <a:pPr eaLnBrk="1" hangingPunct="1"/>
            <a:fld id="{C52D854F-2196-4BF5-BE4E-BC780694B93E}" type="slidenum">
              <a:rPr lang="en-US" smtClean="0"/>
              <a:pPr eaLnBrk="1" hangingPunct="1"/>
              <a:t>22</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Civil Service Reform – 40 hour work week NOT 8 hour day.</a:t>
            </a:r>
          </a:p>
          <a:p>
            <a:pPr eaLnBrk="1" hangingPunct="1"/>
            <a:endParaRPr lang="en-US" smtClean="0"/>
          </a:p>
          <a:p>
            <a:pPr eaLnBrk="1" hangingPunct="1"/>
            <a:r>
              <a:rPr lang="en-US" smtClean="0"/>
              <a:t>Examples</a:t>
            </a:r>
          </a:p>
        </p:txBody>
      </p:sp>
    </p:spTree>
    <p:extLst>
      <p:ext uri="{BB962C8B-B14F-4D97-AF65-F5344CB8AC3E}">
        <p14:creationId xmlns:p14="http://schemas.microsoft.com/office/powerpoint/2010/main" val="288730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197" eaLnBrk="0" hangingPunct="0">
              <a:defRPr>
                <a:solidFill>
                  <a:schemeClr val="tx1"/>
                </a:solidFill>
                <a:latin typeface="Arial" charset="0"/>
                <a:cs typeface="Arial" charset="0"/>
              </a:defRPr>
            </a:lvl1pPr>
            <a:lvl2pPr marL="769473" indent="-295951" defTabSz="960197" eaLnBrk="0" hangingPunct="0">
              <a:defRPr>
                <a:solidFill>
                  <a:schemeClr val="tx1"/>
                </a:solidFill>
                <a:latin typeface="Arial" charset="0"/>
                <a:cs typeface="Arial" charset="0"/>
              </a:defRPr>
            </a:lvl2pPr>
            <a:lvl3pPr marL="1183805" indent="-236761" defTabSz="960197" eaLnBrk="0" hangingPunct="0">
              <a:defRPr>
                <a:solidFill>
                  <a:schemeClr val="tx1"/>
                </a:solidFill>
                <a:latin typeface="Arial" charset="0"/>
                <a:cs typeface="Arial" charset="0"/>
              </a:defRPr>
            </a:lvl3pPr>
            <a:lvl4pPr marL="1657327" indent="-236761" defTabSz="960197" eaLnBrk="0" hangingPunct="0">
              <a:defRPr>
                <a:solidFill>
                  <a:schemeClr val="tx1"/>
                </a:solidFill>
                <a:latin typeface="Arial" charset="0"/>
                <a:cs typeface="Arial" charset="0"/>
              </a:defRPr>
            </a:lvl4pPr>
            <a:lvl5pPr marL="2130849" indent="-236761" defTabSz="960197" eaLnBrk="0" hangingPunct="0">
              <a:defRPr>
                <a:solidFill>
                  <a:schemeClr val="tx1"/>
                </a:solidFill>
                <a:latin typeface="Arial" charset="0"/>
                <a:cs typeface="Arial" charset="0"/>
              </a:defRPr>
            </a:lvl5pPr>
            <a:lvl6pPr marL="2604371" indent="-236761" defTabSz="960197" eaLnBrk="0" fontAlgn="base" hangingPunct="0">
              <a:spcBef>
                <a:spcPct val="0"/>
              </a:spcBef>
              <a:spcAft>
                <a:spcPct val="0"/>
              </a:spcAft>
              <a:defRPr>
                <a:solidFill>
                  <a:schemeClr val="tx1"/>
                </a:solidFill>
                <a:latin typeface="Arial" charset="0"/>
                <a:cs typeface="Arial" charset="0"/>
              </a:defRPr>
            </a:lvl6pPr>
            <a:lvl7pPr marL="3077893" indent="-236761" defTabSz="960197" eaLnBrk="0" fontAlgn="base" hangingPunct="0">
              <a:spcBef>
                <a:spcPct val="0"/>
              </a:spcBef>
              <a:spcAft>
                <a:spcPct val="0"/>
              </a:spcAft>
              <a:defRPr>
                <a:solidFill>
                  <a:schemeClr val="tx1"/>
                </a:solidFill>
                <a:latin typeface="Arial" charset="0"/>
                <a:cs typeface="Arial" charset="0"/>
              </a:defRPr>
            </a:lvl7pPr>
            <a:lvl8pPr marL="3551415" indent="-236761" defTabSz="960197" eaLnBrk="0" fontAlgn="base" hangingPunct="0">
              <a:spcBef>
                <a:spcPct val="0"/>
              </a:spcBef>
              <a:spcAft>
                <a:spcPct val="0"/>
              </a:spcAft>
              <a:defRPr>
                <a:solidFill>
                  <a:schemeClr val="tx1"/>
                </a:solidFill>
                <a:latin typeface="Arial" charset="0"/>
                <a:cs typeface="Arial" charset="0"/>
              </a:defRPr>
            </a:lvl8pPr>
            <a:lvl9pPr marL="4024937" indent="-236761" defTabSz="960197" eaLnBrk="0" fontAlgn="base" hangingPunct="0">
              <a:spcBef>
                <a:spcPct val="0"/>
              </a:spcBef>
              <a:spcAft>
                <a:spcPct val="0"/>
              </a:spcAft>
              <a:defRPr>
                <a:solidFill>
                  <a:schemeClr val="tx1"/>
                </a:solidFill>
                <a:latin typeface="Arial" charset="0"/>
                <a:cs typeface="Arial" charset="0"/>
              </a:defRPr>
            </a:lvl9pPr>
          </a:lstStyle>
          <a:p>
            <a:pPr eaLnBrk="1" hangingPunct="1"/>
            <a:fld id="{9A53B157-4B56-4024-A901-FEDD53BAE6BD}" type="slidenum">
              <a:rPr lang="en-US" smtClean="0"/>
              <a:pPr eaLnBrk="1" hangingPunct="1"/>
              <a:t>23</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Civil Service Reform – 40 hour work week NOT 8 hour day.</a:t>
            </a:r>
          </a:p>
          <a:p>
            <a:pPr eaLnBrk="1" hangingPunct="1"/>
            <a:endParaRPr lang="en-US" smtClean="0"/>
          </a:p>
          <a:p>
            <a:pPr eaLnBrk="1" hangingPunct="1"/>
            <a:r>
              <a:rPr lang="en-US" smtClean="0"/>
              <a:t>Examples</a:t>
            </a:r>
          </a:p>
        </p:txBody>
      </p:sp>
    </p:spTree>
    <p:extLst>
      <p:ext uri="{BB962C8B-B14F-4D97-AF65-F5344CB8AC3E}">
        <p14:creationId xmlns:p14="http://schemas.microsoft.com/office/powerpoint/2010/main" val="2129929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Department cannot tell employee how they will receive overtime payment.  Employee’s decision</a:t>
            </a:r>
          </a:p>
        </p:txBody>
      </p:sp>
      <p:sp>
        <p:nvSpPr>
          <p:cNvPr id="7270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eaLnBrk="0" hangingPunct="0">
              <a:defRPr>
                <a:solidFill>
                  <a:schemeClr val="tx1"/>
                </a:solidFill>
                <a:latin typeface="Arial" charset="0"/>
                <a:cs typeface="Arial" charset="0"/>
              </a:defRPr>
            </a:lvl1pPr>
            <a:lvl2pPr marL="769473" indent="-295951" defTabSz="956909" eaLnBrk="0" hangingPunct="0">
              <a:defRPr>
                <a:solidFill>
                  <a:schemeClr val="tx1"/>
                </a:solidFill>
                <a:latin typeface="Arial" charset="0"/>
                <a:cs typeface="Arial" charset="0"/>
              </a:defRPr>
            </a:lvl2pPr>
            <a:lvl3pPr marL="1183805" indent="-236761" defTabSz="956909" eaLnBrk="0" hangingPunct="0">
              <a:defRPr>
                <a:solidFill>
                  <a:schemeClr val="tx1"/>
                </a:solidFill>
                <a:latin typeface="Arial" charset="0"/>
                <a:cs typeface="Arial" charset="0"/>
              </a:defRPr>
            </a:lvl3pPr>
            <a:lvl4pPr marL="1657327" indent="-236761" defTabSz="956909" eaLnBrk="0" hangingPunct="0">
              <a:defRPr>
                <a:solidFill>
                  <a:schemeClr val="tx1"/>
                </a:solidFill>
                <a:latin typeface="Arial" charset="0"/>
                <a:cs typeface="Arial" charset="0"/>
              </a:defRPr>
            </a:lvl4pPr>
            <a:lvl5pPr marL="2130849" indent="-236761" defTabSz="956909" eaLnBrk="0" hangingPunct="0">
              <a:defRPr>
                <a:solidFill>
                  <a:schemeClr val="tx1"/>
                </a:solidFill>
                <a:latin typeface="Arial" charset="0"/>
                <a:cs typeface="Arial" charset="0"/>
              </a:defRPr>
            </a:lvl5pPr>
            <a:lvl6pPr marL="2604371" indent="-236761" defTabSz="956909" eaLnBrk="0" fontAlgn="base" hangingPunct="0">
              <a:spcBef>
                <a:spcPct val="0"/>
              </a:spcBef>
              <a:spcAft>
                <a:spcPct val="0"/>
              </a:spcAft>
              <a:defRPr>
                <a:solidFill>
                  <a:schemeClr val="tx1"/>
                </a:solidFill>
                <a:latin typeface="Arial" charset="0"/>
                <a:cs typeface="Arial" charset="0"/>
              </a:defRPr>
            </a:lvl6pPr>
            <a:lvl7pPr marL="3077893" indent="-236761" defTabSz="956909" eaLnBrk="0" fontAlgn="base" hangingPunct="0">
              <a:spcBef>
                <a:spcPct val="0"/>
              </a:spcBef>
              <a:spcAft>
                <a:spcPct val="0"/>
              </a:spcAft>
              <a:defRPr>
                <a:solidFill>
                  <a:schemeClr val="tx1"/>
                </a:solidFill>
                <a:latin typeface="Arial" charset="0"/>
                <a:cs typeface="Arial" charset="0"/>
              </a:defRPr>
            </a:lvl7pPr>
            <a:lvl8pPr marL="3551415" indent="-236761" defTabSz="956909" eaLnBrk="0" fontAlgn="base" hangingPunct="0">
              <a:spcBef>
                <a:spcPct val="0"/>
              </a:spcBef>
              <a:spcAft>
                <a:spcPct val="0"/>
              </a:spcAft>
              <a:defRPr>
                <a:solidFill>
                  <a:schemeClr val="tx1"/>
                </a:solidFill>
                <a:latin typeface="Arial" charset="0"/>
                <a:cs typeface="Arial" charset="0"/>
              </a:defRPr>
            </a:lvl8pPr>
            <a:lvl9pPr marL="4024937" indent="-236761" defTabSz="956909" eaLnBrk="0" fontAlgn="base" hangingPunct="0">
              <a:spcBef>
                <a:spcPct val="0"/>
              </a:spcBef>
              <a:spcAft>
                <a:spcPct val="0"/>
              </a:spcAft>
              <a:defRPr>
                <a:solidFill>
                  <a:schemeClr val="tx1"/>
                </a:solidFill>
                <a:latin typeface="Arial" charset="0"/>
                <a:cs typeface="Arial" charset="0"/>
              </a:defRPr>
            </a:lvl9pPr>
          </a:lstStyle>
          <a:p>
            <a:pPr eaLnBrk="1" hangingPunct="1"/>
            <a:fld id="{C92D08E1-739A-4FB0-AF81-8E3C8029F48A}" type="datetime1">
              <a:rPr lang="en-US" smtClean="0"/>
              <a:pPr eaLnBrk="1" hangingPunct="1"/>
              <a:t>12/5/2016</a:t>
            </a:fld>
            <a:endParaRPr lang="en-US" smtClean="0"/>
          </a:p>
        </p:txBody>
      </p:sp>
      <p:sp>
        <p:nvSpPr>
          <p:cNvPr id="7270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eaLnBrk="0" hangingPunct="0">
              <a:defRPr>
                <a:solidFill>
                  <a:schemeClr val="tx1"/>
                </a:solidFill>
                <a:latin typeface="Arial" charset="0"/>
                <a:cs typeface="Arial" charset="0"/>
              </a:defRPr>
            </a:lvl1pPr>
            <a:lvl2pPr marL="769473" indent="-295951" defTabSz="956909" eaLnBrk="0" hangingPunct="0">
              <a:defRPr>
                <a:solidFill>
                  <a:schemeClr val="tx1"/>
                </a:solidFill>
                <a:latin typeface="Arial" charset="0"/>
                <a:cs typeface="Arial" charset="0"/>
              </a:defRPr>
            </a:lvl2pPr>
            <a:lvl3pPr marL="1183805" indent="-236761" defTabSz="956909" eaLnBrk="0" hangingPunct="0">
              <a:defRPr>
                <a:solidFill>
                  <a:schemeClr val="tx1"/>
                </a:solidFill>
                <a:latin typeface="Arial" charset="0"/>
                <a:cs typeface="Arial" charset="0"/>
              </a:defRPr>
            </a:lvl3pPr>
            <a:lvl4pPr marL="1657327" indent="-236761" defTabSz="956909" eaLnBrk="0" hangingPunct="0">
              <a:defRPr>
                <a:solidFill>
                  <a:schemeClr val="tx1"/>
                </a:solidFill>
                <a:latin typeface="Arial" charset="0"/>
                <a:cs typeface="Arial" charset="0"/>
              </a:defRPr>
            </a:lvl4pPr>
            <a:lvl5pPr marL="2130849" indent="-236761" defTabSz="956909" eaLnBrk="0" hangingPunct="0">
              <a:defRPr>
                <a:solidFill>
                  <a:schemeClr val="tx1"/>
                </a:solidFill>
                <a:latin typeface="Arial" charset="0"/>
                <a:cs typeface="Arial" charset="0"/>
              </a:defRPr>
            </a:lvl5pPr>
            <a:lvl6pPr marL="2604371" indent="-236761" defTabSz="956909" eaLnBrk="0" fontAlgn="base" hangingPunct="0">
              <a:spcBef>
                <a:spcPct val="0"/>
              </a:spcBef>
              <a:spcAft>
                <a:spcPct val="0"/>
              </a:spcAft>
              <a:defRPr>
                <a:solidFill>
                  <a:schemeClr val="tx1"/>
                </a:solidFill>
                <a:latin typeface="Arial" charset="0"/>
                <a:cs typeface="Arial" charset="0"/>
              </a:defRPr>
            </a:lvl6pPr>
            <a:lvl7pPr marL="3077893" indent="-236761" defTabSz="956909" eaLnBrk="0" fontAlgn="base" hangingPunct="0">
              <a:spcBef>
                <a:spcPct val="0"/>
              </a:spcBef>
              <a:spcAft>
                <a:spcPct val="0"/>
              </a:spcAft>
              <a:defRPr>
                <a:solidFill>
                  <a:schemeClr val="tx1"/>
                </a:solidFill>
                <a:latin typeface="Arial" charset="0"/>
                <a:cs typeface="Arial" charset="0"/>
              </a:defRPr>
            </a:lvl7pPr>
            <a:lvl8pPr marL="3551415" indent="-236761" defTabSz="956909" eaLnBrk="0" fontAlgn="base" hangingPunct="0">
              <a:spcBef>
                <a:spcPct val="0"/>
              </a:spcBef>
              <a:spcAft>
                <a:spcPct val="0"/>
              </a:spcAft>
              <a:defRPr>
                <a:solidFill>
                  <a:schemeClr val="tx1"/>
                </a:solidFill>
                <a:latin typeface="Arial" charset="0"/>
                <a:cs typeface="Arial" charset="0"/>
              </a:defRPr>
            </a:lvl8pPr>
            <a:lvl9pPr marL="4024937" indent="-236761" defTabSz="956909"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Template F-circle lt grey</a:t>
            </a:r>
          </a:p>
        </p:txBody>
      </p:sp>
      <p:sp>
        <p:nvSpPr>
          <p:cNvPr id="7271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eaLnBrk="0" hangingPunct="0">
              <a:defRPr>
                <a:solidFill>
                  <a:schemeClr val="tx1"/>
                </a:solidFill>
                <a:latin typeface="Arial" charset="0"/>
                <a:cs typeface="Arial" charset="0"/>
              </a:defRPr>
            </a:lvl1pPr>
            <a:lvl2pPr marL="769473" indent="-295951" defTabSz="956909" eaLnBrk="0" hangingPunct="0">
              <a:defRPr>
                <a:solidFill>
                  <a:schemeClr val="tx1"/>
                </a:solidFill>
                <a:latin typeface="Arial" charset="0"/>
                <a:cs typeface="Arial" charset="0"/>
              </a:defRPr>
            </a:lvl2pPr>
            <a:lvl3pPr marL="1183805" indent="-236761" defTabSz="956909" eaLnBrk="0" hangingPunct="0">
              <a:defRPr>
                <a:solidFill>
                  <a:schemeClr val="tx1"/>
                </a:solidFill>
                <a:latin typeface="Arial" charset="0"/>
                <a:cs typeface="Arial" charset="0"/>
              </a:defRPr>
            </a:lvl3pPr>
            <a:lvl4pPr marL="1657327" indent="-236761" defTabSz="956909" eaLnBrk="0" hangingPunct="0">
              <a:defRPr>
                <a:solidFill>
                  <a:schemeClr val="tx1"/>
                </a:solidFill>
                <a:latin typeface="Arial" charset="0"/>
                <a:cs typeface="Arial" charset="0"/>
              </a:defRPr>
            </a:lvl4pPr>
            <a:lvl5pPr marL="2130849" indent="-236761" defTabSz="956909" eaLnBrk="0" hangingPunct="0">
              <a:defRPr>
                <a:solidFill>
                  <a:schemeClr val="tx1"/>
                </a:solidFill>
                <a:latin typeface="Arial" charset="0"/>
                <a:cs typeface="Arial" charset="0"/>
              </a:defRPr>
            </a:lvl5pPr>
            <a:lvl6pPr marL="2604371" indent="-236761" defTabSz="956909" eaLnBrk="0" fontAlgn="base" hangingPunct="0">
              <a:spcBef>
                <a:spcPct val="0"/>
              </a:spcBef>
              <a:spcAft>
                <a:spcPct val="0"/>
              </a:spcAft>
              <a:defRPr>
                <a:solidFill>
                  <a:schemeClr val="tx1"/>
                </a:solidFill>
                <a:latin typeface="Arial" charset="0"/>
                <a:cs typeface="Arial" charset="0"/>
              </a:defRPr>
            </a:lvl6pPr>
            <a:lvl7pPr marL="3077893" indent="-236761" defTabSz="956909" eaLnBrk="0" fontAlgn="base" hangingPunct="0">
              <a:spcBef>
                <a:spcPct val="0"/>
              </a:spcBef>
              <a:spcAft>
                <a:spcPct val="0"/>
              </a:spcAft>
              <a:defRPr>
                <a:solidFill>
                  <a:schemeClr val="tx1"/>
                </a:solidFill>
                <a:latin typeface="Arial" charset="0"/>
                <a:cs typeface="Arial" charset="0"/>
              </a:defRPr>
            </a:lvl7pPr>
            <a:lvl8pPr marL="3551415" indent="-236761" defTabSz="956909" eaLnBrk="0" fontAlgn="base" hangingPunct="0">
              <a:spcBef>
                <a:spcPct val="0"/>
              </a:spcBef>
              <a:spcAft>
                <a:spcPct val="0"/>
              </a:spcAft>
              <a:defRPr>
                <a:solidFill>
                  <a:schemeClr val="tx1"/>
                </a:solidFill>
                <a:latin typeface="Arial" charset="0"/>
                <a:cs typeface="Arial" charset="0"/>
              </a:defRPr>
            </a:lvl8pPr>
            <a:lvl9pPr marL="4024937" indent="-236761" defTabSz="956909" eaLnBrk="0" fontAlgn="base" hangingPunct="0">
              <a:spcBef>
                <a:spcPct val="0"/>
              </a:spcBef>
              <a:spcAft>
                <a:spcPct val="0"/>
              </a:spcAft>
              <a:defRPr>
                <a:solidFill>
                  <a:schemeClr val="tx1"/>
                </a:solidFill>
                <a:latin typeface="Arial" charset="0"/>
                <a:cs typeface="Arial" charset="0"/>
              </a:defRPr>
            </a:lvl9pPr>
          </a:lstStyle>
          <a:p>
            <a:pPr eaLnBrk="1" hangingPunct="1"/>
            <a:fld id="{9CA4658E-E591-4BE5-B68F-7FA540A30B89}" type="slidenum">
              <a:rPr lang="en-US" smtClean="0"/>
              <a:pPr eaLnBrk="1" hangingPunct="1"/>
              <a:t>24</a:t>
            </a:fld>
            <a:endParaRPr lang="en-US" smtClean="0"/>
          </a:p>
        </p:txBody>
      </p:sp>
    </p:spTree>
    <p:extLst>
      <p:ext uri="{BB962C8B-B14F-4D97-AF65-F5344CB8AC3E}">
        <p14:creationId xmlns:p14="http://schemas.microsoft.com/office/powerpoint/2010/main" val="487780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Lieu of Holiday – considered hours worked</a:t>
            </a:r>
          </a:p>
        </p:txBody>
      </p:sp>
      <p:sp>
        <p:nvSpPr>
          <p:cNvPr id="7373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eaLnBrk="0" hangingPunct="0">
              <a:defRPr>
                <a:solidFill>
                  <a:schemeClr val="tx1"/>
                </a:solidFill>
                <a:latin typeface="Arial" charset="0"/>
                <a:cs typeface="Arial" charset="0"/>
              </a:defRPr>
            </a:lvl1pPr>
            <a:lvl2pPr marL="769473" indent="-295951" defTabSz="956909" eaLnBrk="0" hangingPunct="0">
              <a:defRPr>
                <a:solidFill>
                  <a:schemeClr val="tx1"/>
                </a:solidFill>
                <a:latin typeface="Arial" charset="0"/>
                <a:cs typeface="Arial" charset="0"/>
              </a:defRPr>
            </a:lvl2pPr>
            <a:lvl3pPr marL="1183805" indent="-236761" defTabSz="956909" eaLnBrk="0" hangingPunct="0">
              <a:defRPr>
                <a:solidFill>
                  <a:schemeClr val="tx1"/>
                </a:solidFill>
                <a:latin typeface="Arial" charset="0"/>
                <a:cs typeface="Arial" charset="0"/>
              </a:defRPr>
            </a:lvl3pPr>
            <a:lvl4pPr marL="1657327" indent="-236761" defTabSz="956909" eaLnBrk="0" hangingPunct="0">
              <a:defRPr>
                <a:solidFill>
                  <a:schemeClr val="tx1"/>
                </a:solidFill>
                <a:latin typeface="Arial" charset="0"/>
                <a:cs typeface="Arial" charset="0"/>
              </a:defRPr>
            </a:lvl4pPr>
            <a:lvl5pPr marL="2130849" indent="-236761" defTabSz="956909" eaLnBrk="0" hangingPunct="0">
              <a:defRPr>
                <a:solidFill>
                  <a:schemeClr val="tx1"/>
                </a:solidFill>
                <a:latin typeface="Arial" charset="0"/>
                <a:cs typeface="Arial" charset="0"/>
              </a:defRPr>
            </a:lvl5pPr>
            <a:lvl6pPr marL="2604371" indent="-236761" defTabSz="956909" eaLnBrk="0" fontAlgn="base" hangingPunct="0">
              <a:spcBef>
                <a:spcPct val="0"/>
              </a:spcBef>
              <a:spcAft>
                <a:spcPct val="0"/>
              </a:spcAft>
              <a:defRPr>
                <a:solidFill>
                  <a:schemeClr val="tx1"/>
                </a:solidFill>
                <a:latin typeface="Arial" charset="0"/>
                <a:cs typeface="Arial" charset="0"/>
              </a:defRPr>
            </a:lvl6pPr>
            <a:lvl7pPr marL="3077893" indent="-236761" defTabSz="956909" eaLnBrk="0" fontAlgn="base" hangingPunct="0">
              <a:spcBef>
                <a:spcPct val="0"/>
              </a:spcBef>
              <a:spcAft>
                <a:spcPct val="0"/>
              </a:spcAft>
              <a:defRPr>
                <a:solidFill>
                  <a:schemeClr val="tx1"/>
                </a:solidFill>
                <a:latin typeface="Arial" charset="0"/>
                <a:cs typeface="Arial" charset="0"/>
              </a:defRPr>
            </a:lvl7pPr>
            <a:lvl8pPr marL="3551415" indent="-236761" defTabSz="956909" eaLnBrk="0" fontAlgn="base" hangingPunct="0">
              <a:spcBef>
                <a:spcPct val="0"/>
              </a:spcBef>
              <a:spcAft>
                <a:spcPct val="0"/>
              </a:spcAft>
              <a:defRPr>
                <a:solidFill>
                  <a:schemeClr val="tx1"/>
                </a:solidFill>
                <a:latin typeface="Arial" charset="0"/>
                <a:cs typeface="Arial" charset="0"/>
              </a:defRPr>
            </a:lvl8pPr>
            <a:lvl9pPr marL="4024937" indent="-236761" defTabSz="956909" eaLnBrk="0" fontAlgn="base" hangingPunct="0">
              <a:spcBef>
                <a:spcPct val="0"/>
              </a:spcBef>
              <a:spcAft>
                <a:spcPct val="0"/>
              </a:spcAft>
              <a:defRPr>
                <a:solidFill>
                  <a:schemeClr val="tx1"/>
                </a:solidFill>
                <a:latin typeface="Arial" charset="0"/>
                <a:cs typeface="Arial" charset="0"/>
              </a:defRPr>
            </a:lvl9pPr>
          </a:lstStyle>
          <a:p>
            <a:pPr eaLnBrk="1" hangingPunct="1"/>
            <a:fld id="{28F1CBED-EA40-470A-ADC1-724906988E53}" type="datetime1">
              <a:rPr lang="en-US" smtClean="0"/>
              <a:pPr eaLnBrk="1" hangingPunct="1"/>
              <a:t>12/5/2016</a:t>
            </a:fld>
            <a:endParaRPr lang="en-US" smtClean="0"/>
          </a:p>
        </p:txBody>
      </p:sp>
      <p:sp>
        <p:nvSpPr>
          <p:cNvPr id="7373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eaLnBrk="0" hangingPunct="0">
              <a:defRPr>
                <a:solidFill>
                  <a:schemeClr val="tx1"/>
                </a:solidFill>
                <a:latin typeface="Arial" charset="0"/>
                <a:cs typeface="Arial" charset="0"/>
              </a:defRPr>
            </a:lvl1pPr>
            <a:lvl2pPr marL="769473" indent="-295951" defTabSz="956909" eaLnBrk="0" hangingPunct="0">
              <a:defRPr>
                <a:solidFill>
                  <a:schemeClr val="tx1"/>
                </a:solidFill>
                <a:latin typeface="Arial" charset="0"/>
                <a:cs typeface="Arial" charset="0"/>
              </a:defRPr>
            </a:lvl2pPr>
            <a:lvl3pPr marL="1183805" indent="-236761" defTabSz="956909" eaLnBrk="0" hangingPunct="0">
              <a:defRPr>
                <a:solidFill>
                  <a:schemeClr val="tx1"/>
                </a:solidFill>
                <a:latin typeface="Arial" charset="0"/>
                <a:cs typeface="Arial" charset="0"/>
              </a:defRPr>
            </a:lvl3pPr>
            <a:lvl4pPr marL="1657327" indent="-236761" defTabSz="956909" eaLnBrk="0" hangingPunct="0">
              <a:defRPr>
                <a:solidFill>
                  <a:schemeClr val="tx1"/>
                </a:solidFill>
                <a:latin typeface="Arial" charset="0"/>
                <a:cs typeface="Arial" charset="0"/>
              </a:defRPr>
            </a:lvl4pPr>
            <a:lvl5pPr marL="2130849" indent="-236761" defTabSz="956909" eaLnBrk="0" hangingPunct="0">
              <a:defRPr>
                <a:solidFill>
                  <a:schemeClr val="tx1"/>
                </a:solidFill>
                <a:latin typeface="Arial" charset="0"/>
                <a:cs typeface="Arial" charset="0"/>
              </a:defRPr>
            </a:lvl5pPr>
            <a:lvl6pPr marL="2604371" indent="-236761" defTabSz="956909" eaLnBrk="0" fontAlgn="base" hangingPunct="0">
              <a:spcBef>
                <a:spcPct val="0"/>
              </a:spcBef>
              <a:spcAft>
                <a:spcPct val="0"/>
              </a:spcAft>
              <a:defRPr>
                <a:solidFill>
                  <a:schemeClr val="tx1"/>
                </a:solidFill>
                <a:latin typeface="Arial" charset="0"/>
                <a:cs typeface="Arial" charset="0"/>
              </a:defRPr>
            </a:lvl6pPr>
            <a:lvl7pPr marL="3077893" indent="-236761" defTabSz="956909" eaLnBrk="0" fontAlgn="base" hangingPunct="0">
              <a:spcBef>
                <a:spcPct val="0"/>
              </a:spcBef>
              <a:spcAft>
                <a:spcPct val="0"/>
              </a:spcAft>
              <a:defRPr>
                <a:solidFill>
                  <a:schemeClr val="tx1"/>
                </a:solidFill>
                <a:latin typeface="Arial" charset="0"/>
                <a:cs typeface="Arial" charset="0"/>
              </a:defRPr>
            </a:lvl7pPr>
            <a:lvl8pPr marL="3551415" indent="-236761" defTabSz="956909" eaLnBrk="0" fontAlgn="base" hangingPunct="0">
              <a:spcBef>
                <a:spcPct val="0"/>
              </a:spcBef>
              <a:spcAft>
                <a:spcPct val="0"/>
              </a:spcAft>
              <a:defRPr>
                <a:solidFill>
                  <a:schemeClr val="tx1"/>
                </a:solidFill>
                <a:latin typeface="Arial" charset="0"/>
                <a:cs typeface="Arial" charset="0"/>
              </a:defRPr>
            </a:lvl8pPr>
            <a:lvl9pPr marL="4024937" indent="-236761" defTabSz="956909"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Template F-circle lt grey</a:t>
            </a:r>
          </a:p>
        </p:txBody>
      </p:sp>
      <p:sp>
        <p:nvSpPr>
          <p:cNvPr id="7373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eaLnBrk="0" hangingPunct="0">
              <a:defRPr>
                <a:solidFill>
                  <a:schemeClr val="tx1"/>
                </a:solidFill>
                <a:latin typeface="Arial" charset="0"/>
                <a:cs typeface="Arial" charset="0"/>
              </a:defRPr>
            </a:lvl1pPr>
            <a:lvl2pPr marL="769473" indent="-295951" defTabSz="956909" eaLnBrk="0" hangingPunct="0">
              <a:defRPr>
                <a:solidFill>
                  <a:schemeClr val="tx1"/>
                </a:solidFill>
                <a:latin typeface="Arial" charset="0"/>
                <a:cs typeface="Arial" charset="0"/>
              </a:defRPr>
            </a:lvl2pPr>
            <a:lvl3pPr marL="1183805" indent="-236761" defTabSz="956909" eaLnBrk="0" hangingPunct="0">
              <a:defRPr>
                <a:solidFill>
                  <a:schemeClr val="tx1"/>
                </a:solidFill>
                <a:latin typeface="Arial" charset="0"/>
                <a:cs typeface="Arial" charset="0"/>
              </a:defRPr>
            </a:lvl3pPr>
            <a:lvl4pPr marL="1657327" indent="-236761" defTabSz="956909" eaLnBrk="0" hangingPunct="0">
              <a:defRPr>
                <a:solidFill>
                  <a:schemeClr val="tx1"/>
                </a:solidFill>
                <a:latin typeface="Arial" charset="0"/>
                <a:cs typeface="Arial" charset="0"/>
              </a:defRPr>
            </a:lvl4pPr>
            <a:lvl5pPr marL="2130849" indent="-236761" defTabSz="956909" eaLnBrk="0" hangingPunct="0">
              <a:defRPr>
                <a:solidFill>
                  <a:schemeClr val="tx1"/>
                </a:solidFill>
                <a:latin typeface="Arial" charset="0"/>
                <a:cs typeface="Arial" charset="0"/>
              </a:defRPr>
            </a:lvl5pPr>
            <a:lvl6pPr marL="2604371" indent="-236761" defTabSz="956909" eaLnBrk="0" fontAlgn="base" hangingPunct="0">
              <a:spcBef>
                <a:spcPct val="0"/>
              </a:spcBef>
              <a:spcAft>
                <a:spcPct val="0"/>
              </a:spcAft>
              <a:defRPr>
                <a:solidFill>
                  <a:schemeClr val="tx1"/>
                </a:solidFill>
                <a:latin typeface="Arial" charset="0"/>
                <a:cs typeface="Arial" charset="0"/>
              </a:defRPr>
            </a:lvl6pPr>
            <a:lvl7pPr marL="3077893" indent="-236761" defTabSz="956909" eaLnBrk="0" fontAlgn="base" hangingPunct="0">
              <a:spcBef>
                <a:spcPct val="0"/>
              </a:spcBef>
              <a:spcAft>
                <a:spcPct val="0"/>
              </a:spcAft>
              <a:defRPr>
                <a:solidFill>
                  <a:schemeClr val="tx1"/>
                </a:solidFill>
                <a:latin typeface="Arial" charset="0"/>
                <a:cs typeface="Arial" charset="0"/>
              </a:defRPr>
            </a:lvl7pPr>
            <a:lvl8pPr marL="3551415" indent="-236761" defTabSz="956909" eaLnBrk="0" fontAlgn="base" hangingPunct="0">
              <a:spcBef>
                <a:spcPct val="0"/>
              </a:spcBef>
              <a:spcAft>
                <a:spcPct val="0"/>
              </a:spcAft>
              <a:defRPr>
                <a:solidFill>
                  <a:schemeClr val="tx1"/>
                </a:solidFill>
                <a:latin typeface="Arial" charset="0"/>
                <a:cs typeface="Arial" charset="0"/>
              </a:defRPr>
            </a:lvl8pPr>
            <a:lvl9pPr marL="4024937" indent="-236761" defTabSz="956909" eaLnBrk="0" fontAlgn="base" hangingPunct="0">
              <a:spcBef>
                <a:spcPct val="0"/>
              </a:spcBef>
              <a:spcAft>
                <a:spcPct val="0"/>
              </a:spcAft>
              <a:defRPr>
                <a:solidFill>
                  <a:schemeClr val="tx1"/>
                </a:solidFill>
                <a:latin typeface="Arial" charset="0"/>
                <a:cs typeface="Arial" charset="0"/>
              </a:defRPr>
            </a:lvl9pPr>
          </a:lstStyle>
          <a:p>
            <a:pPr eaLnBrk="1" hangingPunct="1"/>
            <a:fld id="{BEFB2129-CFBA-4863-9B6F-12FD65F4771B}" type="slidenum">
              <a:rPr lang="en-US" smtClean="0"/>
              <a:pPr eaLnBrk="1" hangingPunct="1"/>
              <a:t>25</a:t>
            </a:fld>
            <a:endParaRPr lang="en-US" smtClean="0"/>
          </a:p>
        </p:txBody>
      </p:sp>
    </p:spTree>
    <p:extLst>
      <p:ext uri="{BB962C8B-B14F-4D97-AF65-F5344CB8AC3E}">
        <p14:creationId xmlns:p14="http://schemas.microsoft.com/office/powerpoint/2010/main" val="1927981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Prior to 7/1/05 all paid leave (SL, AL, CT) was considered hours worked</a:t>
            </a:r>
          </a:p>
        </p:txBody>
      </p:sp>
      <p:sp>
        <p:nvSpPr>
          <p:cNvPr id="7475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eaLnBrk="0" hangingPunct="0">
              <a:defRPr>
                <a:solidFill>
                  <a:schemeClr val="tx1"/>
                </a:solidFill>
                <a:latin typeface="Arial" charset="0"/>
                <a:cs typeface="Arial" charset="0"/>
              </a:defRPr>
            </a:lvl1pPr>
            <a:lvl2pPr marL="769473" indent="-295951" defTabSz="956909" eaLnBrk="0" hangingPunct="0">
              <a:defRPr>
                <a:solidFill>
                  <a:schemeClr val="tx1"/>
                </a:solidFill>
                <a:latin typeface="Arial" charset="0"/>
                <a:cs typeface="Arial" charset="0"/>
              </a:defRPr>
            </a:lvl2pPr>
            <a:lvl3pPr marL="1183805" indent="-236761" defTabSz="956909" eaLnBrk="0" hangingPunct="0">
              <a:defRPr>
                <a:solidFill>
                  <a:schemeClr val="tx1"/>
                </a:solidFill>
                <a:latin typeface="Arial" charset="0"/>
                <a:cs typeface="Arial" charset="0"/>
              </a:defRPr>
            </a:lvl3pPr>
            <a:lvl4pPr marL="1657327" indent="-236761" defTabSz="956909" eaLnBrk="0" hangingPunct="0">
              <a:defRPr>
                <a:solidFill>
                  <a:schemeClr val="tx1"/>
                </a:solidFill>
                <a:latin typeface="Arial" charset="0"/>
                <a:cs typeface="Arial" charset="0"/>
              </a:defRPr>
            </a:lvl4pPr>
            <a:lvl5pPr marL="2130849" indent="-236761" defTabSz="956909" eaLnBrk="0" hangingPunct="0">
              <a:defRPr>
                <a:solidFill>
                  <a:schemeClr val="tx1"/>
                </a:solidFill>
                <a:latin typeface="Arial" charset="0"/>
                <a:cs typeface="Arial" charset="0"/>
              </a:defRPr>
            </a:lvl5pPr>
            <a:lvl6pPr marL="2604371" indent="-236761" defTabSz="956909" eaLnBrk="0" fontAlgn="base" hangingPunct="0">
              <a:spcBef>
                <a:spcPct val="0"/>
              </a:spcBef>
              <a:spcAft>
                <a:spcPct val="0"/>
              </a:spcAft>
              <a:defRPr>
                <a:solidFill>
                  <a:schemeClr val="tx1"/>
                </a:solidFill>
                <a:latin typeface="Arial" charset="0"/>
                <a:cs typeface="Arial" charset="0"/>
              </a:defRPr>
            </a:lvl6pPr>
            <a:lvl7pPr marL="3077893" indent="-236761" defTabSz="956909" eaLnBrk="0" fontAlgn="base" hangingPunct="0">
              <a:spcBef>
                <a:spcPct val="0"/>
              </a:spcBef>
              <a:spcAft>
                <a:spcPct val="0"/>
              </a:spcAft>
              <a:defRPr>
                <a:solidFill>
                  <a:schemeClr val="tx1"/>
                </a:solidFill>
                <a:latin typeface="Arial" charset="0"/>
                <a:cs typeface="Arial" charset="0"/>
              </a:defRPr>
            </a:lvl7pPr>
            <a:lvl8pPr marL="3551415" indent="-236761" defTabSz="956909" eaLnBrk="0" fontAlgn="base" hangingPunct="0">
              <a:spcBef>
                <a:spcPct val="0"/>
              </a:spcBef>
              <a:spcAft>
                <a:spcPct val="0"/>
              </a:spcAft>
              <a:defRPr>
                <a:solidFill>
                  <a:schemeClr val="tx1"/>
                </a:solidFill>
                <a:latin typeface="Arial" charset="0"/>
                <a:cs typeface="Arial" charset="0"/>
              </a:defRPr>
            </a:lvl8pPr>
            <a:lvl9pPr marL="4024937" indent="-236761" defTabSz="956909" eaLnBrk="0" fontAlgn="base" hangingPunct="0">
              <a:spcBef>
                <a:spcPct val="0"/>
              </a:spcBef>
              <a:spcAft>
                <a:spcPct val="0"/>
              </a:spcAft>
              <a:defRPr>
                <a:solidFill>
                  <a:schemeClr val="tx1"/>
                </a:solidFill>
                <a:latin typeface="Arial" charset="0"/>
                <a:cs typeface="Arial" charset="0"/>
              </a:defRPr>
            </a:lvl9pPr>
          </a:lstStyle>
          <a:p>
            <a:pPr eaLnBrk="1" hangingPunct="1"/>
            <a:fld id="{109516E6-3DC6-4934-80B2-7C00DD82F72D}" type="datetime1">
              <a:rPr lang="en-US" smtClean="0"/>
              <a:pPr eaLnBrk="1" hangingPunct="1"/>
              <a:t>12/5/2016</a:t>
            </a:fld>
            <a:endParaRPr lang="en-US" smtClean="0"/>
          </a:p>
        </p:txBody>
      </p:sp>
      <p:sp>
        <p:nvSpPr>
          <p:cNvPr id="7475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eaLnBrk="0" hangingPunct="0">
              <a:defRPr>
                <a:solidFill>
                  <a:schemeClr val="tx1"/>
                </a:solidFill>
                <a:latin typeface="Arial" charset="0"/>
                <a:cs typeface="Arial" charset="0"/>
              </a:defRPr>
            </a:lvl1pPr>
            <a:lvl2pPr marL="769473" indent="-295951" defTabSz="956909" eaLnBrk="0" hangingPunct="0">
              <a:defRPr>
                <a:solidFill>
                  <a:schemeClr val="tx1"/>
                </a:solidFill>
                <a:latin typeface="Arial" charset="0"/>
                <a:cs typeface="Arial" charset="0"/>
              </a:defRPr>
            </a:lvl2pPr>
            <a:lvl3pPr marL="1183805" indent="-236761" defTabSz="956909" eaLnBrk="0" hangingPunct="0">
              <a:defRPr>
                <a:solidFill>
                  <a:schemeClr val="tx1"/>
                </a:solidFill>
                <a:latin typeface="Arial" charset="0"/>
                <a:cs typeface="Arial" charset="0"/>
              </a:defRPr>
            </a:lvl3pPr>
            <a:lvl4pPr marL="1657327" indent="-236761" defTabSz="956909" eaLnBrk="0" hangingPunct="0">
              <a:defRPr>
                <a:solidFill>
                  <a:schemeClr val="tx1"/>
                </a:solidFill>
                <a:latin typeface="Arial" charset="0"/>
                <a:cs typeface="Arial" charset="0"/>
              </a:defRPr>
            </a:lvl4pPr>
            <a:lvl5pPr marL="2130849" indent="-236761" defTabSz="956909" eaLnBrk="0" hangingPunct="0">
              <a:defRPr>
                <a:solidFill>
                  <a:schemeClr val="tx1"/>
                </a:solidFill>
                <a:latin typeface="Arial" charset="0"/>
                <a:cs typeface="Arial" charset="0"/>
              </a:defRPr>
            </a:lvl5pPr>
            <a:lvl6pPr marL="2604371" indent="-236761" defTabSz="956909" eaLnBrk="0" fontAlgn="base" hangingPunct="0">
              <a:spcBef>
                <a:spcPct val="0"/>
              </a:spcBef>
              <a:spcAft>
                <a:spcPct val="0"/>
              </a:spcAft>
              <a:defRPr>
                <a:solidFill>
                  <a:schemeClr val="tx1"/>
                </a:solidFill>
                <a:latin typeface="Arial" charset="0"/>
                <a:cs typeface="Arial" charset="0"/>
              </a:defRPr>
            </a:lvl6pPr>
            <a:lvl7pPr marL="3077893" indent="-236761" defTabSz="956909" eaLnBrk="0" fontAlgn="base" hangingPunct="0">
              <a:spcBef>
                <a:spcPct val="0"/>
              </a:spcBef>
              <a:spcAft>
                <a:spcPct val="0"/>
              </a:spcAft>
              <a:defRPr>
                <a:solidFill>
                  <a:schemeClr val="tx1"/>
                </a:solidFill>
                <a:latin typeface="Arial" charset="0"/>
                <a:cs typeface="Arial" charset="0"/>
              </a:defRPr>
            </a:lvl7pPr>
            <a:lvl8pPr marL="3551415" indent="-236761" defTabSz="956909" eaLnBrk="0" fontAlgn="base" hangingPunct="0">
              <a:spcBef>
                <a:spcPct val="0"/>
              </a:spcBef>
              <a:spcAft>
                <a:spcPct val="0"/>
              </a:spcAft>
              <a:defRPr>
                <a:solidFill>
                  <a:schemeClr val="tx1"/>
                </a:solidFill>
                <a:latin typeface="Arial" charset="0"/>
                <a:cs typeface="Arial" charset="0"/>
              </a:defRPr>
            </a:lvl8pPr>
            <a:lvl9pPr marL="4024937" indent="-236761" defTabSz="956909"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Template F-circle lt grey</a:t>
            </a:r>
          </a:p>
        </p:txBody>
      </p:sp>
      <p:sp>
        <p:nvSpPr>
          <p:cNvPr id="747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eaLnBrk="0" hangingPunct="0">
              <a:defRPr>
                <a:solidFill>
                  <a:schemeClr val="tx1"/>
                </a:solidFill>
                <a:latin typeface="Arial" charset="0"/>
                <a:cs typeface="Arial" charset="0"/>
              </a:defRPr>
            </a:lvl1pPr>
            <a:lvl2pPr marL="769473" indent="-295951" defTabSz="956909" eaLnBrk="0" hangingPunct="0">
              <a:defRPr>
                <a:solidFill>
                  <a:schemeClr val="tx1"/>
                </a:solidFill>
                <a:latin typeface="Arial" charset="0"/>
                <a:cs typeface="Arial" charset="0"/>
              </a:defRPr>
            </a:lvl2pPr>
            <a:lvl3pPr marL="1183805" indent="-236761" defTabSz="956909" eaLnBrk="0" hangingPunct="0">
              <a:defRPr>
                <a:solidFill>
                  <a:schemeClr val="tx1"/>
                </a:solidFill>
                <a:latin typeface="Arial" charset="0"/>
                <a:cs typeface="Arial" charset="0"/>
              </a:defRPr>
            </a:lvl3pPr>
            <a:lvl4pPr marL="1657327" indent="-236761" defTabSz="956909" eaLnBrk="0" hangingPunct="0">
              <a:defRPr>
                <a:solidFill>
                  <a:schemeClr val="tx1"/>
                </a:solidFill>
                <a:latin typeface="Arial" charset="0"/>
                <a:cs typeface="Arial" charset="0"/>
              </a:defRPr>
            </a:lvl4pPr>
            <a:lvl5pPr marL="2130849" indent="-236761" defTabSz="956909" eaLnBrk="0" hangingPunct="0">
              <a:defRPr>
                <a:solidFill>
                  <a:schemeClr val="tx1"/>
                </a:solidFill>
                <a:latin typeface="Arial" charset="0"/>
                <a:cs typeface="Arial" charset="0"/>
              </a:defRPr>
            </a:lvl5pPr>
            <a:lvl6pPr marL="2604371" indent="-236761" defTabSz="956909" eaLnBrk="0" fontAlgn="base" hangingPunct="0">
              <a:spcBef>
                <a:spcPct val="0"/>
              </a:spcBef>
              <a:spcAft>
                <a:spcPct val="0"/>
              </a:spcAft>
              <a:defRPr>
                <a:solidFill>
                  <a:schemeClr val="tx1"/>
                </a:solidFill>
                <a:latin typeface="Arial" charset="0"/>
                <a:cs typeface="Arial" charset="0"/>
              </a:defRPr>
            </a:lvl6pPr>
            <a:lvl7pPr marL="3077893" indent="-236761" defTabSz="956909" eaLnBrk="0" fontAlgn="base" hangingPunct="0">
              <a:spcBef>
                <a:spcPct val="0"/>
              </a:spcBef>
              <a:spcAft>
                <a:spcPct val="0"/>
              </a:spcAft>
              <a:defRPr>
                <a:solidFill>
                  <a:schemeClr val="tx1"/>
                </a:solidFill>
                <a:latin typeface="Arial" charset="0"/>
                <a:cs typeface="Arial" charset="0"/>
              </a:defRPr>
            </a:lvl7pPr>
            <a:lvl8pPr marL="3551415" indent="-236761" defTabSz="956909" eaLnBrk="0" fontAlgn="base" hangingPunct="0">
              <a:spcBef>
                <a:spcPct val="0"/>
              </a:spcBef>
              <a:spcAft>
                <a:spcPct val="0"/>
              </a:spcAft>
              <a:defRPr>
                <a:solidFill>
                  <a:schemeClr val="tx1"/>
                </a:solidFill>
                <a:latin typeface="Arial" charset="0"/>
                <a:cs typeface="Arial" charset="0"/>
              </a:defRPr>
            </a:lvl8pPr>
            <a:lvl9pPr marL="4024937" indent="-236761" defTabSz="956909" eaLnBrk="0" fontAlgn="base" hangingPunct="0">
              <a:spcBef>
                <a:spcPct val="0"/>
              </a:spcBef>
              <a:spcAft>
                <a:spcPct val="0"/>
              </a:spcAft>
              <a:defRPr>
                <a:solidFill>
                  <a:schemeClr val="tx1"/>
                </a:solidFill>
                <a:latin typeface="Arial" charset="0"/>
                <a:cs typeface="Arial" charset="0"/>
              </a:defRPr>
            </a:lvl9pPr>
          </a:lstStyle>
          <a:p>
            <a:pPr eaLnBrk="1" hangingPunct="1"/>
            <a:fld id="{C852ACCF-A6B0-4B5F-8792-CB28260F0D36}" type="slidenum">
              <a:rPr lang="en-US" smtClean="0"/>
              <a:pPr eaLnBrk="1" hangingPunct="1"/>
              <a:t>26</a:t>
            </a:fld>
            <a:endParaRPr lang="en-US" smtClean="0"/>
          </a:p>
        </p:txBody>
      </p:sp>
    </p:spTree>
    <p:extLst>
      <p:ext uri="{BB962C8B-B14F-4D97-AF65-F5344CB8AC3E}">
        <p14:creationId xmlns:p14="http://schemas.microsoft.com/office/powerpoint/2010/main" val="1789633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Prior to 7/1/05 all paid leave (SL, AL, CT) was considered hours worked</a:t>
            </a:r>
          </a:p>
        </p:txBody>
      </p:sp>
      <p:sp>
        <p:nvSpPr>
          <p:cNvPr id="7475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eaLnBrk="0" hangingPunct="0">
              <a:defRPr>
                <a:solidFill>
                  <a:schemeClr val="tx1"/>
                </a:solidFill>
                <a:latin typeface="Arial" charset="0"/>
                <a:cs typeface="Arial" charset="0"/>
              </a:defRPr>
            </a:lvl1pPr>
            <a:lvl2pPr marL="769473" indent="-295951" defTabSz="956909" eaLnBrk="0" hangingPunct="0">
              <a:defRPr>
                <a:solidFill>
                  <a:schemeClr val="tx1"/>
                </a:solidFill>
                <a:latin typeface="Arial" charset="0"/>
                <a:cs typeface="Arial" charset="0"/>
              </a:defRPr>
            </a:lvl2pPr>
            <a:lvl3pPr marL="1183805" indent="-236761" defTabSz="956909" eaLnBrk="0" hangingPunct="0">
              <a:defRPr>
                <a:solidFill>
                  <a:schemeClr val="tx1"/>
                </a:solidFill>
                <a:latin typeface="Arial" charset="0"/>
                <a:cs typeface="Arial" charset="0"/>
              </a:defRPr>
            </a:lvl3pPr>
            <a:lvl4pPr marL="1657327" indent="-236761" defTabSz="956909" eaLnBrk="0" hangingPunct="0">
              <a:defRPr>
                <a:solidFill>
                  <a:schemeClr val="tx1"/>
                </a:solidFill>
                <a:latin typeface="Arial" charset="0"/>
                <a:cs typeface="Arial" charset="0"/>
              </a:defRPr>
            </a:lvl4pPr>
            <a:lvl5pPr marL="2130849" indent="-236761" defTabSz="956909" eaLnBrk="0" hangingPunct="0">
              <a:defRPr>
                <a:solidFill>
                  <a:schemeClr val="tx1"/>
                </a:solidFill>
                <a:latin typeface="Arial" charset="0"/>
                <a:cs typeface="Arial" charset="0"/>
              </a:defRPr>
            </a:lvl5pPr>
            <a:lvl6pPr marL="2604371" indent="-236761" defTabSz="956909" eaLnBrk="0" fontAlgn="base" hangingPunct="0">
              <a:spcBef>
                <a:spcPct val="0"/>
              </a:spcBef>
              <a:spcAft>
                <a:spcPct val="0"/>
              </a:spcAft>
              <a:defRPr>
                <a:solidFill>
                  <a:schemeClr val="tx1"/>
                </a:solidFill>
                <a:latin typeface="Arial" charset="0"/>
                <a:cs typeface="Arial" charset="0"/>
              </a:defRPr>
            </a:lvl6pPr>
            <a:lvl7pPr marL="3077893" indent="-236761" defTabSz="956909" eaLnBrk="0" fontAlgn="base" hangingPunct="0">
              <a:spcBef>
                <a:spcPct val="0"/>
              </a:spcBef>
              <a:spcAft>
                <a:spcPct val="0"/>
              </a:spcAft>
              <a:defRPr>
                <a:solidFill>
                  <a:schemeClr val="tx1"/>
                </a:solidFill>
                <a:latin typeface="Arial" charset="0"/>
                <a:cs typeface="Arial" charset="0"/>
              </a:defRPr>
            </a:lvl7pPr>
            <a:lvl8pPr marL="3551415" indent="-236761" defTabSz="956909" eaLnBrk="0" fontAlgn="base" hangingPunct="0">
              <a:spcBef>
                <a:spcPct val="0"/>
              </a:spcBef>
              <a:spcAft>
                <a:spcPct val="0"/>
              </a:spcAft>
              <a:defRPr>
                <a:solidFill>
                  <a:schemeClr val="tx1"/>
                </a:solidFill>
                <a:latin typeface="Arial" charset="0"/>
                <a:cs typeface="Arial" charset="0"/>
              </a:defRPr>
            </a:lvl8pPr>
            <a:lvl9pPr marL="4024937" indent="-236761" defTabSz="956909" eaLnBrk="0" fontAlgn="base" hangingPunct="0">
              <a:spcBef>
                <a:spcPct val="0"/>
              </a:spcBef>
              <a:spcAft>
                <a:spcPct val="0"/>
              </a:spcAft>
              <a:defRPr>
                <a:solidFill>
                  <a:schemeClr val="tx1"/>
                </a:solidFill>
                <a:latin typeface="Arial" charset="0"/>
                <a:cs typeface="Arial" charset="0"/>
              </a:defRPr>
            </a:lvl9pPr>
          </a:lstStyle>
          <a:p>
            <a:pPr eaLnBrk="1" hangingPunct="1"/>
            <a:fld id="{109516E6-3DC6-4934-80B2-7C00DD82F72D}" type="datetime1">
              <a:rPr lang="en-US" smtClean="0"/>
              <a:pPr eaLnBrk="1" hangingPunct="1"/>
              <a:t>12/5/2016</a:t>
            </a:fld>
            <a:endParaRPr lang="en-US" smtClean="0"/>
          </a:p>
        </p:txBody>
      </p:sp>
      <p:sp>
        <p:nvSpPr>
          <p:cNvPr id="7475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eaLnBrk="0" hangingPunct="0">
              <a:defRPr>
                <a:solidFill>
                  <a:schemeClr val="tx1"/>
                </a:solidFill>
                <a:latin typeface="Arial" charset="0"/>
                <a:cs typeface="Arial" charset="0"/>
              </a:defRPr>
            </a:lvl1pPr>
            <a:lvl2pPr marL="769473" indent="-295951" defTabSz="956909" eaLnBrk="0" hangingPunct="0">
              <a:defRPr>
                <a:solidFill>
                  <a:schemeClr val="tx1"/>
                </a:solidFill>
                <a:latin typeface="Arial" charset="0"/>
                <a:cs typeface="Arial" charset="0"/>
              </a:defRPr>
            </a:lvl2pPr>
            <a:lvl3pPr marL="1183805" indent="-236761" defTabSz="956909" eaLnBrk="0" hangingPunct="0">
              <a:defRPr>
                <a:solidFill>
                  <a:schemeClr val="tx1"/>
                </a:solidFill>
                <a:latin typeface="Arial" charset="0"/>
                <a:cs typeface="Arial" charset="0"/>
              </a:defRPr>
            </a:lvl3pPr>
            <a:lvl4pPr marL="1657327" indent="-236761" defTabSz="956909" eaLnBrk="0" hangingPunct="0">
              <a:defRPr>
                <a:solidFill>
                  <a:schemeClr val="tx1"/>
                </a:solidFill>
                <a:latin typeface="Arial" charset="0"/>
                <a:cs typeface="Arial" charset="0"/>
              </a:defRPr>
            </a:lvl4pPr>
            <a:lvl5pPr marL="2130849" indent="-236761" defTabSz="956909" eaLnBrk="0" hangingPunct="0">
              <a:defRPr>
                <a:solidFill>
                  <a:schemeClr val="tx1"/>
                </a:solidFill>
                <a:latin typeface="Arial" charset="0"/>
                <a:cs typeface="Arial" charset="0"/>
              </a:defRPr>
            </a:lvl5pPr>
            <a:lvl6pPr marL="2604371" indent="-236761" defTabSz="956909" eaLnBrk="0" fontAlgn="base" hangingPunct="0">
              <a:spcBef>
                <a:spcPct val="0"/>
              </a:spcBef>
              <a:spcAft>
                <a:spcPct val="0"/>
              </a:spcAft>
              <a:defRPr>
                <a:solidFill>
                  <a:schemeClr val="tx1"/>
                </a:solidFill>
                <a:latin typeface="Arial" charset="0"/>
                <a:cs typeface="Arial" charset="0"/>
              </a:defRPr>
            </a:lvl6pPr>
            <a:lvl7pPr marL="3077893" indent="-236761" defTabSz="956909" eaLnBrk="0" fontAlgn="base" hangingPunct="0">
              <a:spcBef>
                <a:spcPct val="0"/>
              </a:spcBef>
              <a:spcAft>
                <a:spcPct val="0"/>
              </a:spcAft>
              <a:defRPr>
                <a:solidFill>
                  <a:schemeClr val="tx1"/>
                </a:solidFill>
                <a:latin typeface="Arial" charset="0"/>
                <a:cs typeface="Arial" charset="0"/>
              </a:defRPr>
            </a:lvl7pPr>
            <a:lvl8pPr marL="3551415" indent="-236761" defTabSz="956909" eaLnBrk="0" fontAlgn="base" hangingPunct="0">
              <a:spcBef>
                <a:spcPct val="0"/>
              </a:spcBef>
              <a:spcAft>
                <a:spcPct val="0"/>
              </a:spcAft>
              <a:defRPr>
                <a:solidFill>
                  <a:schemeClr val="tx1"/>
                </a:solidFill>
                <a:latin typeface="Arial" charset="0"/>
                <a:cs typeface="Arial" charset="0"/>
              </a:defRPr>
            </a:lvl8pPr>
            <a:lvl9pPr marL="4024937" indent="-236761" defTabSz="956909"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Template F-circle lt grey</a:t>
            </a:r>
          </a:p>
        </p:txBody>
      </p:sp>
      <p:sp>
        <p:nvSpPr>
          <p:cNvPr id="747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eaLnBrk="0" hangingPunct="0">
              <a:defRPr>
                <a:solidFill>
                  <a:schemeClr val="tx1"/>
                </a:solidFill>
                <a:latin typeface="Arial" charset="0"/>
                <a:cs typeface="Arial" charset="0"/>
              </a:defRPr>
            </a:lvl1pPr>
            <a:lvl2pPr marL="769473" indent="-295951" defTabSz="956909" eaLnBrk="0" hangingPunct="0">
              <a:defRPr>
                <a:solidFill>
                  <a:schemeClr val="tx1"/>
                </a:solidFill>
                <a:latin typeface="Arial" charset="0"/>
                <a:cs typeface="Arial" charset="0"/>
              </a:defRPr>
            </a:lvl2pPr>
            <a:lvl3pPr marL="1183805" indent="-236761" defTabSz="956909" eaLnBrk="0" hangingPunct="0">
              <a:defRPr>
                <a:solidFill>
                  <a:schemeClr val="tx1"/>
                </a:solidFill>
                <a:latin typeface="Arial" charset="0"/>
                <a:cs typeface="Arial" charset="0"/>
              </a:defRPr>
            </a:lvl3pPr>
            <a:lvl4pPr marL="1657327" indent="-236761" defTabSz="956909" eaLnBrk="0" hangingPunct="0">
              <a:defRPr>
                <a:solidFill>
                  <a:schemeClr val="tx1"/>
                </a:solidFill>
                <a:latin typeface="Arial" charset="0"/>
                <a:cs typeface="Arial" charset="0"/>
              </a:defRPr>
            </a:lvl4pPr>
            <a:lvl5pPr marL="2130849" indent="-236761" defTabSz="956909" eaLnBrk="0" hangingPunct="0">
              <a:defRPr>
                <a:solidFill>
                  <a:schemeClr val="tx1"/>
                </a:solidFill>
                <a:latin typeface="Arial" charset="0"/>
                <a:cs typeface="Arial" charset="0"/>
              </a:defRPr>
            </a:lvl5pPr>
            <a:lvl6pPr marL="2604371" indent="-236761" defTabSz="956909" eaLnBrk="0" fontAlgn="base" hangingPunct="0">
              <a:spcBef>
                <a:spcPct val="0"/>
              </a:spcBef>
              <a:spcAft>
                <a:spcPct val="0"/>
              </a:spcAft>
              <a:defRPr>
                <a:solidFill>
                  <a:schemeClr val="tx1"/>
                </a:solidFill>
                <a:latin typeface="Arial" charset="0"/>
                <a:cs typeface="Arial" charset="0"/>
              </a:defRPr>
            </a:lvl6pPr>
            <a:lvl7pPr marL="3077893" indent="-236761" defTabSz="956909" eaLnBrk="0" fontAlgn="base" hangingPunct="0">
              <a:spcBef>
                <a:spcPct val="0"/>
              </a:spcBef>
              <a:spcAft>
                <a:spcPct val="0"/>
              </a:spcAft>
              <a:defRPr>
                <a:solidFill>
                  <a:schemeClr val="tx1"/>
                </a:solidFill>
                <a:latin typeface="Arial" charset="0"/>
                <a:cs typeface="Arial" charset="0"/>
              </a:defRPr>
            </a:lvl7pPr>
            <a:lvl8pPr marL="3551415" indent="-236761" defTabSz="956909" eaLnBrk="0" fontAlgn="base" hangingPunct="0">
              <a:spcBef>
                <a:spcPct val="0"/>
              </a:spcBef>
              <a:spcAft>
                <a:spcPct val="0"/>
              </a:spcAft>
              <a:defRPr>
                <a:solidFill>
                  <a:schemeClr val="tx1"/>
                </a:solidFill>
                <a:latin typeface="Arial" charset="0"/>
                <a:cs typeface="Arial" charset="0"/>
              </a:defRPr>
            </a:lvl8pPr>
            <a:lvl9pPr marL="4024937" indent="-236761" defTabSz="956909" eaLnBrk="0" fontAlgn="base" hangingPunct="0">
              <a:spcBef>
                <a:spcPct val="0"/>
              </a:spcBef>
              <a:spcAft>
                <a:spcPct val="0"/>
              </a:spcAft>
              <a:defRPr>
                <a:solidFill>
                  <a:schemeClr val="tx1"/>
                </a:solidFill>
                <a:latin typeface="Arial" charset="0"/>
                <a:cs typeface="Arial" charset="0"/>
              </a:defRPr>
            </a:lvl9pPr>
          </a:lstStyle>
          <a:p>
            <a:pPr eaLnBrk="1" hangingPunct="1"/>
            <a:fld id="{C852ACCF-A6B0-4B5F-8792-CB28260F0D36}" type="slidenum">
              <a:rPr lang="en-US" smtClean="0"/>
              <a:pPr eaLnBrk="1" hangingPunct="1"/>
              <a:t>27</a:t>
            </a:fld>
            <a:endParaRPr lang="en-US" smtClean="0"/>
          </a:p>
        </p:txBody>
      </p:sp>
    </p:spTree>
    <p:extLst>
      <p:ext uri="{BB962C8B-B14F-4D97-AF65-F5344CB8AC3E}">
        <p14:creationId xmlns:p14="http://schemas.microsoft.com/office/powerpoint/2010/main" val="2554339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Example: 4x10 schedule – use 2 hours</a:t>
            </a:r>
          </a:p>
        </p:txBody>
      </p:sp>
      <p:sp>
        <p:nvSpPr>
          <p:cNvPr id="7578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eaLnBrk="0" hangingPunct="0">
              <a:defRPr>
                <a:solidFill>
                  <a:schemeClr val="tx1"/>
                </a:solidFill>
                <a:latin typeface="Arial" charset="0"/>
                <a:cs typeface="Arial" charset="0"/>
              </a:defRPr>
            </a:lvl1pPr>
            <a:lvl2pPr marL="769473" indent="-295951" defTabSz="956909" eaLnBrk="0" hangingPunct="0">
              <a:defRPr>
                <a:solidFill>
                  <a:schemeClr val="tx1"/>
                </a:solidFill>
                <a:latin typeface="Arial" charset="0"/>
                <a:cs typeface="Arial" charset="0"/>
              </a:defRPr>
            </a:lvl2pPr>
            <a:lvl3pPr marL="1183805" indent="-236761" defTabSz="956909" eaLnBrk="0" hangingPunct="0">
              <a:defRPr>
                <a:solidFill>
                  <a:schemeClr val="tx1"/>
                </a:solidFill>
                <a:latin typeface="Arial" charset="0"/>
                <a:cs typeface="Arial" charset="0"/>
              </a:defRPr>
            </a:lvl3pPr>
            <a:lvl4pPr marL="1657327" indent="-236761" defTabSz="956909" eaLnBrk="0" hangingPunct="0">
              <a:defRPr>
                <a:solidFill>
                  <a:schemeClr val="tx1"/>
                </a:solidFill>
                <a:latin typeface="Arial" charset="0"/>
                <a:cs typeface="Arial" charset="0"/>
              </a:defRPr>
            </a:lvl4pPr>
            <a:lvl5pPr marL="2130849" indent="-236761" defTabSz="956909" eaLnBrk="0" hangingPunct="0">
              <a:defRPr>
                <a:solidFill>
                  <a:schemeClr val="tx1"/>
                </a:solidFill>
                <a:latin typeface="Arial" charset="0"/>
                <a:cs typeface="Arial" charset="0"/>
              </a:defRPr>
            </a:lvl5pPr>
            <a:lvl6pPr marL="2604371" indent="-236761" defTabSz="956909" eaLnBrk="0" fontAlgn="base" hangingPunct="0">
              <a:spcBef>
                <a:spcPct val="0"/>
              </a:spcBef>
              <a:spcAft>
                <a:spcPct val="0"/>
              </a:spcAft>
              <a:defRPr>
                <a:solidFill>
                  <a:schemeClr val="tx1"/>
                </a:solidFill>
                <a:latin typeface="Arial" charset="0"/>
                <a:cs typeface="Arial" charset="0"/>
              </a:defRPr>
            </a:lvl6pPr>
            <a:lvl7pPr marL="3077893" indent="-236761" defTabSz="956909" eaLnBrk="0" fontAlgn="base" hangingPunct="0">
              <a:spcBef>
                <a:spcPct val="0"/>
              </a:spcBef>
              <a:spcAft>
                <a:spcPct val="0"/>
              </a:spcAft>
              <a:defRPr>
                <a:solidFill>
                  <a:schemeClr val="tx1"/>
                </a:solidFill>
                <a:latin typeface="Arial" charset="0"/>
                <a:cs typeface="Arial" charset="0"/>
              </a:defRPr>
            </a:lvl7pPr>
            <a:lvl8pPr marL="3551415" indent="-236761" defTabSz="956909" eaLnBrk="0" fontAlgn="base" hangingPunct="0">
              <a:spcBef>
                <a:spcPct val="0"/>
              </a:spcBef>
              <a:spcAft>
                <a:spcPct val="0"/>
              </a:spcAft>
              <a:defRPr>
                <a:solidFill>
                  <a:schemeClr val="tx1"/>
                </a:solidFill>
                <a:latin typeface="Arial" charset="0"/>
                <a:cs typeface="Arial" charset="0"/>
              </a:defRPr>
            </a:lvl8pPr>
            <a:lvl9pPr marL="4024937" indent="-236761" defTabSz="956909" eaLnBrk="0" fontAlgn="base" hangingPunct="0">
              <a:spcBef>
                <a:spcPct val="0"/>
              </a:spcBef>
              <a:spcAft>
                <a:spcPct val="0"/>
              </a:spcAft>
              <a:defRPr>
                <a:solidFill>
                  <a:schemeClr val="tx1"/>
                </a:solidFill>
                <a:latin typeface="Arial" charset="0"/>
                <a:cs typeface="Arial" charset="0"/>
              </a:defRPr>
            </a:lvl9pPr>
          </a:lstStyle>
          <a:p>
            <a:pPr eaLnBrk="1" hangingPunct="1"/>
            <a:fld id="{D708AE04-1367-403D-8E11-9670E9245EEF}" type="datetime1">
              <a:rPr lang="en-US" smtClean="0"/>
              <a:pPr eaLnBrk="1" hangingPunct="1"/>
              <a:t>12/5/2016</a:t>
            </a:fld>
            <a:endParaRPr lang="en-US" smtClean="0"/>
          </a:p>
        </p:txBody>
      </p:sp>
      <p:sp>
        <p:nvSpPr>
          <p:cNvPr id="7578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eaLnBrk="0" hangingPunct="0">
              <a:defRPr>
                <a:solidFill>
                  <a:schemeClr val="tx1"/>
                </a:solidFill>
                <a:latin typeface="Arial" charset="0"/>
                <a:cs typeface="Arial" charset="0"/>
              </a:defRPr>
            </a:lvl1pPr>
            <a:lvl2pPr marL="769473" indent="-295951" defTabSz="956909" eaLnBrk="0" hangingPunct="0">
              <a:defRPr>
                <a:solidFill>
                  <a:schemeClr val="tx1"/>
                </a:solidFill>
                <a:latin typeface="Arial" charset="0"/>
                <a:cs typeface="Arial" charset="0"/>
              </a:defRPr>
            </a:lvl2pPr>
            <a:lvl3pPr marL="1183805" indent="-236761" defTabSz="956909" eaLnBrk="0" hangingPunct="0">
              <a:defRPr>
                <a:solidFill>
                  <a:schemeClr val="tx1"/>
                </a:solidFill>
                <a:latin typeface="Arial" charset="0"/>
                <a:cs typeface="Arial" charset="0"/>
              </a:defRPr>
            </a:lvl3pPr>
            <a:lvl4pPr marL="1657327" indent="-236761" defTabSz="956909" eaLnBrk="0" hangingPunct="0">
              <a:defRPr>
                <a:solidFill>
                  <a:schemeClr val="tx1"/>
                </a:solidFill>
                <a:latin typeface="Arial" charset="0"/>
                <a:cs typeface="Arial" charset="0"/>
              </a:defRPr>
            </a:lvl4pPr>
            <a:lvl5pPr marL="2130849" indent="-236761" defTabSz="956909" eaLnBrk="0" hangingPunct="0">
              <a:defRPr>
                <a:solidFill>
                  <a:schemeClr val="tx1"/>
                </a:solidFill>
                <a:latin typeface="Arial" charset="0"/>
                <a:cs typeface="Arial" charset="0"/>
              </a:defRPr>
            </a:lvl5pPr>
            <a:lvl6pPr marL="2604371" indent="-236761" defTabSz="956909" eaLnBrk="0" fontAlgn="base" hangingPunct="0">
              <a:spcBef>
                <a:spcPct val="0"/>
              </a:spcBef>
              <a:spcAft>
                <a:spcPct val="0"/>
              </a:spcAft>
              <a:defRPr>
                <a:solidFill>
                  <a:schemeClr val="tx1"/>
                </a:solidFill>
                <a:latin typeface="Arial" charset="0"/>
                <a:cs typeface="Arial" charset="0"/>
              </a:defRPr>
            </a:lvl6pPr>
            <a:lvl7pPr marL="3077893" indent="-236761" defTabSz="956909" eaLnBrk="0" fontAlgn="base" hangingPunct="0">
              <a:spcBef>
                <a:spcPct val="0"/>
              </a:spcBef>
              <a:spcAft>
                <a:spcPct val="0"/>
              </a:spcAft>
              <a:defRPr>
                <a:solidFill>
                  <a:schemeClr val="tx1"/>
                </a:solidFill>
                <a:latin typeface="Arial" charset="0"/>
                <a:cs typeface="Arial" charset="0"/>
              </a:defRPr>
            </a:lvl7pPr>
            <a:lvl8pPr marL="3551415" indent="-236761" defTabSz="956909" eaLnBrk="0" fontAlgn="base" hangingPunct="0">
              <a:spcBef>
                <a:spcPct val="0"/>
              </a:spcBef>
              <a:spcAft>
                <a:spcPct val="0"/>
              </a:spcAft>
              <a:defRPr>
                <a:solidFill>
                  <a:schemeClr val="tx1"/>
                </a:solidFill>
                <a:latin typeface="Arial" charset="0"/>
                <a:cs typeface="Arial" charset="0"/>
              </a:defRPr>
            </a:lvl8pPr>
            <a:lvl9pPr marL="4024937" indent="-236761" defTabSz="956909"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Template F-circle lt grey</a:t>
            </a:r>
          </a:p>
        </p:txBody>
      </p:sp>
      <p:sp>
        <p:nvSpPr>
          <p:cNvPr id="7578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eaLnBrk="0" hangingPunct="0">
              <a:defRPr>
                <a:solidFill>
                  <a:schemeClr val="tx1"/>
                </a:solidFill>
                <a:latin typeface="Arial" charset="0"/>
                <a:cs typeface="Arial" charset="0"/>
              </a:defRPr>
            </a:lvl1pPr>
            <a:lvl2pPr marL="769473" indent="-295951" defTabSz="956909" eaLnBrk="0" hangingPunct="0">
              <a:defRPr>
                <a:solidFill>
                  <a:schemeClr val="tx1"/>
                </a:solidFill>
                <a:latin typeface="Arial" charset="0"/>
                <a:cs typeface="Arial" charset="0"/>
              </a:defRPr>
            </a:lvl2pPr>
            <a:lvl3pPr marL="1183805" indent="-236761" defTabSz="956909" eaLnBrk="0" hangingPunct="0">
              <a:defRPr>
                <a:solidFill>
                  <a:schemeClr val="tx1"/>
                </a:solidFill>
                <a:latin typeface="Arial" charset="0"/>
                <a:cs typeface="Arial" charset="0"/>
              </a:defRPr>
            </a:lvl3pPr>
            <a:lvl4pPr marL="1657327" indent="-236761" defTabSz="956909" eaLnBrk="0" hangingPunct="0">
              <a:defRPr>
                <a:solidFill>
                  <a:schemeClr val="tx1"/>
                </a:solidFill>
                <a:latin typeface="Arial" charset="0"/>
                <a:cs typeface="Arial" charset="0"/>
              </a:defRPr>
            </a:lvl4pPr>
            <a:lvl5pPr marL="2130849" indent="-236761" defTabSz="956909" eaLnBrk="0" hangingPunct="0">
              <a:defRPr>
                <a:solidFill>
                  <a:schemeClr val="tx1"/>
                </a:solidFill>
                <a:latin typeface="Arial" charset="0"/>
                <a:cs typeface="Arial" charset="0"/>
              </a:defRPr>
            </a:lvl5pPr>
            <a:lvl6pPr marL="2604371" indent="-236761" defTabSz="956909" eaLnBrk="0" fontAlgn="base" hangingPunct="0">
              <a:spcBef>
                <a:spcPct val="0"/>
              </a:spcBef>
              <a:spcAft>
                <a:spcPct val="0"/>
              </a:spcAft>
              <a:defRPr>
                <a:solidFill>
                  <a:schemeClr val="tx1"/>
                </a:solidFill>
                <a:latin typeface="Arial" charset="0"/>
                <a:cs typeface="Arial" charset="0"/>
              </a:defRPr>
            </a:lvl6pPr>
            <a:lvl7pPr marL="3077893" indent="-236761" defTabSz="956909" eaLnBrk="0" fontAlgn="base" hangingPunct="0">
              <a:spcBef>
                <a:spcPct val="0"/>
              </a:spcBef>
              <a:spcAft>
                <a:spcPct val="0"/>
              </a:spcAft>
              <a:defRPr>
                <a:solidFill>
                  <a:schemeClr val="tx1"/>
                </a:solidFill>
                <a:latin typeface="Arial" charset="0"/>
                <a:cs typeface="Arial" charset="0"/>
              </a:defRPr>
            </a:lvl7pPr>
            <a:lvl8pPr marL="3551415" indent="-236761" defTabSz="956909" eaLnBrk="0" fontAlgn="base" hangingPunct="0">
              <a:spcBef>
                <a:spcPct val="0"/>
              </a:spcBef>
              <a:spcAft>
                <a:spcPct val="0"/>
              </a:spcAft>
              <a:defRPr>
                <a:solidFill>
                  <a:schemeClr val="tx1"/>
                </a:solidFill>
                <a:latin typeface="Arial" charset="0"/>
                <a:cs typeface="Arial" charset="0"/>
              </a:defRPr>
            </a:lvl8pPr>
            <a:lvl9pPr marL="4024937" indent="-236761" defTabSz="956909" eaLnBrk="0" fontAlgn="base" hangingPunct="0">
              <a:spcBef>
                <a:spcPct val="0"/>
              </a:spcBef>
              <a:spcAft>
                <a:spcPct val="0"/>
              </a:spcAft>
              <a:defRPr>
                <a:solidFill>
                  <a:schemeClr val="tx1"/>
                </a:solidFill>
                <a:latin typeface="Arial" charset="0"/>
                <a:cs typeface="Arial" charset="0"/>
              </a:defRPr>
            </a:lvl9pPr>
          </a:lstStyle>
          <a:p>
            <a:pPr eaLnBrk="1" hangingPunct="1"/>
            <a:fld id="{D9072BD1-53B6-4340-AA00-503EFC6421F1}" type="slidenum">
              <a:rPr lang="en-US" smtClean="0"/>
              <a:pPr eaLnBrk="1" hangingPunct="1"/>
              <a:t>28</a:t>
            </a:fld>
            <a:endParaRPr lang="en-US" smtClean="0"/>
          </a:p>
        </p:txBody>
      </p:sp>
    </p:spTree>
    <p:extLst>
      <p:ext uri="{BB962C8B-B14F-4D97-AF65-F5344CB8AC3E}">
        <p14:creationId xmlns:p14="http://schemas.microsoft.com/office/powerpoint/2010/main" val="4197244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gray">
          <a:xfrm flipH="1">
            <a:off x="-17463" y="0"/>
            <a:ext cx="501651"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79375"/>
            <a:ext cx="916146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Stone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484188" y="6381750"/>
            <a:ext cx="1550987" cy="476250"/>
          </a:xfrm>
        </p:spPr>
        <p:txBody>
          <a:bodyPr/>
          <a:lstStyle>
            <a:lvl1pPr>
              <a:defRPr sz="1000"/>
            </a:lvl1pPr>
          </a:lstStyle>
          <a:p>
            <a:pPr>
              <a:defRPr/>
            </a:pPr>
            <a:endParaRPr lang="en-US"/>
          </a:p>
        </p:txBody>
      </p:sp>
      <p:sp>
        <p:nvSpPr>
          <p:cNvPr id="9" name="Rectangle 7"/>
          <p:cNvSpPr>
            <a:spLocks noGrp="1" noChangeArrowheads="1"/>
          </p:cNvSpPr>
          <p:nvPr userDrawn="1">
            <p:ph type="ftr" sz="quarter" idx="11"/>
          </p:nvPr>
        </p:nvSpPr>
        <p:spPr>
          <a:xfrm>
            <a:off x="2066925" y="6381750"/>
            <a:ext cx="6100763" cy="476250"/>
          </a:xfrm>
        </p:spPr>
        <p:txBody>
          <a:bodyPr anchorCtr="1"/>
          <a:lstStyle>
            <a:lvl1pPr>
              <a:defRPr sz="1000"/>
            </a:lvl1pPr>
          </a:lstStyle>
          <a:p>
            <a:pPr>
              <a:defRPr/>
            </a:pPr>
            <a:endParaRPr lang="en-US"/>
          </a:p>
        </p:txBody>
      </p:sp>
      <p:sp>
        <p:nvSpPr>
          <p:cNvPr id="10" name="Rectangle 8"/>
          <p:cNvSpPr>
            <a:spLocks noGrp="1" noChangeArrowheads="1"/>
          </p:cNvSpPr>
          <p:nvPr userDrawn="1">
            <p:ph type="sldNum" sz="quarter" idx="12"/>
          </p:nvPr>
        </p:nvSpPr>
        <p:spPr>
          <a:xfrm>
            <a:off x="8169275" y="6381750"/>
            <a:ext cx="974725" cy="476250"/>
          </a:xfrm>
        </p:spPr>
        <p:txBody>
          <a:bodyPr/>
          <a:lstStyle>
            <a:lvl1pPr>
              <a:defRPr sz="1000"/>
            </a:lvl1pPr>
          </a:lstStyle>
          <a:p>
            <a:pPr>
              <a:defRPr/>
            </a:pPr>
            <a:fld id="{96476B66-3F28-4D88-8A13-E30115B88424}" type="slidenum">
              <a:rPr lang="en-US"/>
              <a:pPr>
                <a:defRPr/>
              </a:pPr>
              <a:t>‹#›</a:t>
            </a:fld>
            <a:endParaRPr lang="en-US" dirty="0"/>
          </a:p>
        </p:txBody>
      </p:sp>
    </p:spTree>
    <p:extLst>
      <p:ext uri="{BB962C8B-B14F-4D97-AF65-F5344CB8AC3E}">
        <p14:creationId xmlns:p14="http://schemas.microsoft.com/office/powerpoint/2010/main" val="273468584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316559434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1914" y="903116"/>
            <a:ext cx="7772400" cy="480131"/>
          </a:xfrm>
        </p:spPr>
        <p:txBody>
          <a:bodyPr/>
          <a:lstStyle>
            <a:lvl1pPr>
              <a:defRPr sz="2800">
                <a:latin typeface="Stone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01914" y="1543943"/>
            <a:ext cx="7772400" cy="1954894"/>
          </a:xfrm>
        </p:spPr>
        <p:txBody>
          <a:bodyPr/>
          <a:lstStyle>
            <a:lvl1pPr marL="344488" indent="-179388">
              <a:spcBef>
                <a:spcPts val="1200"/>
              </a:spcBef>
              <a:buSzPct val="100000"/>
              <a:buFont typeface="Arial" pitchFamily="34" charset="0"/>
              <a:buChar char="•"/>
              <a:defRPr sz="2600" b="0"/>
            </a:lvl1pPr>
            <a:lvl2pPr marL="509588" indent="-165100">
              <a:spcBef>
                <a:spcPts val="400"/>
              </a:spcBef>
              <a:buSzPct val="75000"/>
              <a:buFont typeface="Wingdings" pitchFamily="2" charset="2"/>
              <a:buChar char="§"/>
              <a:defRPr sz="2400"/>
            </a:lvl2pPr>
            <a:lvl3pPr marL="688975" indent="-179388">
              <a:spcBef>
                <a:spcPts val="400"/>
              </a:spcBef>
              <a:buSzPct val="100000"/>
              <a:buFont typeface="Lucida Sans" pitchFamily="34" charset="0"/>
              <a:buChar char="–"/>
              <a:defRPr/>
            </a:lvl3pPr>
            <a:lvl4pPr marL="914400" indent="-165100">
              <a:spcBef>
                <a:spcPts val="400"/>
              </a:spcBef>
              <a:buSzPct val="100000"/>
              <a:buFont typeface="Arial" pitchFamily="34" charset="0"/>
              <a:buChar char="•"/>
              <a:defRPr lang="en-US" sz="2000" dirty="0" smtClean="0">
                <a:solidFill>
                  <a:schemeClr val="bg2"/>
                </a:solidFill>
                <a:latin typeface="Stone Sans" pitchFamily="34" charset="0"/>
              </a:defRPr>
            </a:lvl4pPr>
            <a:lvl5pPr marL="1079500" indent="-165100">
              <a:spcBef>
                <a:spcPts val="400"/>
              </a:spcBef>
              <a:buSzPct val="100000"/>
              <a:buFont typeface="Arial" pitchFamily="34" charset="0"/>
              <a:buChar char="•"/>
              <a:defRPr lang="en-US" sz="2000" dirty="0">
                <a:solidFill>
                  <a:schemeClr val="bg2"/>
                </a:solidFill>
                <a:latin typeface="Stone San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61388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11"/>
          <p:cNvPicPr>
            <a:picLocks noChangeAspect="1"/>
          </p:cNvPicPr>
          <p:nvPr userDrawn="1"/>
        </p:nvPicPr>
        <p:blipFill rotWithShape="1">
          <a:blip r:embed="rId2">
            <a:clrChange>
              <a:clrFrom>
                <a:srgbClr val="981F32"/>
              </a:clrFrom>
              <a:clrTo>
                <a:srgbClr val="981F32">
                  <a:alpha val="0"/>
                </a:srgbClr>
              </a:clrTo>
            </a:clrChange>
            <a:extLst>
              <a:ext uri="{28A0092B-C50C-407E-A947-70E740481C1C}">
                <a14:useLocalDpi xmlns:a14="http://schemas.microsoft.com/office/drawing/2010/main" val="0"/>
              </a:ext>
            </a:extLst>
          </a:blip>
          <a:srcRect l="81598" t="11948" r="14451" b="16364"/>
          <a:stretch/>
        </p:blipFill>
        <p:spPr bwMode="auto">
          <a:xfrm>
            <a:off x="55563" y="165894"/>
            <a:ext cx="3619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HRS sign copy.jpg"/>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9050" y="5849938"/>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78371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1496679"/>
            <a:ext cx="8652222" cy="430887"/>
          </a:xfrm>
        </p:spPr>
        <p:txBody>
          <a:bodyPr rIns="0"/>
          <a:lstStyle>
            <a:lvl1pPr marL="0" indent="0" algn="ctr">
              <a:buFontTx/>
              <a:buNone/>
              <a:defRPr sz="2200" b="0">
                <a:solidFill>
                  <a:schemeClr val="accent1"/>
                </a:solidFill>
                <a:effectLst/>
                <a:latin typeface="Stone Sans" pitchFamily="34" charset="0"/>
              </a:defRPr>
            </a:lvl1pPr>
          </a:lstStyle>
          <a:p>
            <a:r>
              <a:rPr lang="en-US" dirty="0"/>
              <a:t>Click to edit Master subtitle style</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EE20C387-C1E7-4B4C-8639-1344D7C04DD8}" type="slidenum">
              <a:rPr lang="en-US"/>
              <a:pPr>
                <a:defRPr/>
              </a:pPr>
              <a:t>‹#›</a:t>
            </a:fld>
            <a:endParaRPr lang="en-US"/>
          </a:p>
        </p:txBody>
      </p:sp>
    </p:spTree>
    <p:extLst>
      <p:ext uri="{BB962C8B-B14F-4D97-AF65-F5344CB8AC3E}">
        <p14:creationId xmlns:p14="http://schemas.microsoft.com/office/powerpoint/2010/main" val="387358430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1528389"/>
            <a:ext cx="8659907"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25575" y="2275788"/>
            <a:ext cx="4002321" cy="1754326"/>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Stone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Stone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Stone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Stone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Stone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295" y="2275788"/>
            <a:ext cx="3969948" cy="1754326"/>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Stone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Stone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Stone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Stone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Stone Sans" pitchFamily="34" charset="0"/>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49139E3E-3474-436C-BF5A-B2D68E79B26F}" type="slidenum">
              <a:rPr lang="en-US"/>
              <a:pPr>
                <a:defRPr/>
              </a:pPr>
              <a:t>‹#›</a:t>
            </a:fld>
            <a:endParaRPr lang="en-US"/>
          </a:p>
        </p:txBody>
      </p:sp>
    </p:spTree>
    <p:extLst>
      <p:ext uri="{BB962C8B-B14F-4D97-AF65-F5344CB8AC3E}">
        <p14:creationId xmlns:p14="http://schemas.microsoft.com/office/powerpoint/2010/main" val="10556484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081"/>
            <a:ext cx="8686800" cy="48013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7722"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7721" y="2621484"/>
            <a:ext cx="4040188" cy="1338828"/>
          </a:xfrm>
        </p:spPr>
        <p:txBody>
          <a:bodyPr/>
          <a:lstStyle>
            <a:lvl1pPr>
              <a:defRPr lang="en-US" sz="1800" b="0" dirty="0" smtClean="0">
                <a:solidFill>
                  <a:schemeClr val="bg2"/>
                </a:solidFill>
                <a:latin typeface="Stone Sans" pitchFamily="34" charset="0"/>
                <a:ea typeface="+mn-ea"/>
                <a:cs typeface="+mn-cs"/>
              </a:defRPr>
            </a:lvl1pPr>
            <a:lvl2pPr>
              <a:defRPr lang="en-US" sz="1600" dirty="0" smtClean="0">
                <a:solidFill>
                  <a:schemeClr val="bg2"/>
                </a:solidFill>
                <a:latin typeface="Stone Sans" pitchFamily="34" charset="0"/>
                <a:ea typeface="+mn-ea"/>
                <a:cs typeface="+mn-cs"/>
              </a:defRPr>
            </a:lvl2pPr>
            <a:lvl3pPr>
              <a:defRPr lang="en-US" sz="1600" dirty="0" smtClean="0">
                <a:solidFill>
                  <a:schemeClr val="bg2"/>
                </a:solidFill>
                <a:latin typeface="Stone Sans" pitchFamily="34" charset="0"/>
                <a:ea typeface="+mn-ea"/>
                <a:cs typeface="+mn-cs"/>
              </a:defRPr>
            </a:lvl3pPr>
            <a:lvl4pPr>
              <a:defRPr lang="en-US" sz="1400" dirty="0" smtClean="0">
                <a:solidFill>
                  <a:schemeClr val="bg2"/>
                </a:solidFill>
                <a:latin typeface="Stone Sans" pitchFamily="34" charset="0"/>
                <a:ea typeface="+mn-ea"/>
                <a:cs typeface="+mn-cs"/>
              </a:defRPr>
            </a:lvl4pPr>
            <a:lvl5pPr>
              <a:defRPr lang="en-US" sz="1400" dirty="0">
                <a:solidFill>
                  <a:schemeClr val="bg2"/>
                </a:solidFill>
                <a:latin typeface="Stone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5547"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5546" y="2621484"/>
            <a:ext cx="4041775" cy="1338828"/>
          </a:xfrm>
        </p:spPr>
        <p:txBody>
          <a:bodyPr/>
          <a:lstStyle>
            <a:lvl1pPr>
              <a:defRPr lang="en-US" sz="1800" b="0" dirty="0" smtClean="0">
                <a:solidFill>
                  <a:schemeClr val="bg2"/>
                </a:solidFill>
                <a:latin typeface="Stone Sans" pitchFamily="34" charset="0"/>
                <a:ea typeface="+mn-ea"/>
                <a:cs typeface="+mn-cs"/>
              </a:defRPr>
            </a:lvl1pPr>
            <a:lvl2pPr>
              <a:defRPr lang="en-US" sz="1600" dirty="0" smtClean="0">
                <a:solidFill>
                  <a:schemeClr val="bg2"/>
                </a:solidFill>
                <a:latin typeface="Stone Sans" pitchFamily="34" charset="0"/>
                <a:ea typeface="+mn-ea"/>
                <a:cs typeface="+mn-cs"/>
              </a:defRPr>
            </a:lvl2pPr>
            <a:lvl3pPr>
              <a:defRPr lang="en-US" sz="1600" dirty="0" smtClean="0">
                <a:solidFill>
                  <a:schemeClr val="bg2"/>
                </a:solidFill>
                <a:latin typeface="Stone Sans" pitchFamily="34" charset="0"/>
                <a:ea typeface="+mn-ea"/>
                <a:cs typeface="+mn-cs"/>
              </a:defRPr>
            </a:lvl3pPr>
            <a:lvl4pPr>
              <a:defRPr lang="en-US" sz="1400" dirty="0" smtClean="0">
                <a:solidFill>
                  <a:schemeClr val="bg2"/>
                </a:solidFill>
                <a:latin typeface="Stone Sans" pitchFamily="34" charset="0"/>
                <a:ea typeface="+mn-ea"/>
                <a:cs typeface="+mn-cs"/>
              </a:defRPr>
            </a:lvl4pPr>
            <a:lvl5pPr>
              <a:defRPr lang="en-US" sz="1400" dirty="0">
                <a:solidFill>
                  <a:schemeClr val="bg2"/>
                </a:solidFill>
                <a:latin typeface="Stone Sans"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9" name="Rectangle 6"/>
          <p:cNvSpPr>
            <a:spLocks noGrp="1" noChangeArrowheads="1"/>
          </p:cNvSpPr>
          <p:nvPr userDrawn="1">
            <p:ph type="sldNum" sz="quarter" idx="12"/>
          </p:nvPr>
        </p:nvSpPr>
        <p:spPr>
          <a:ln/>
        </p:spPr>
        <p:txBody>
          <a:bodyPr/>
          <a:lstStyle>
            <a:lvl1pPr>
              <a:defRPr/>
            </a:lvl1pPr>
          </a:lstStyle>
          <a:p>
            <a:pPr>
              <a:defRPr/>
            </a:pPr>
            <a:fld id="{E77AFD58-B09A-4F10-9414-A38CF0E441F6}" type="slidenum">
              <a:rPr lang="en-US"/>
              <a:pPr>
                <a:defRPr/>
              </a:pPr>
              <a:t>‹#›</a:t>
            </a:fld>
            <a:endParaRPr lang="en-US"/>
          </a:p>
        </p:txBody>
      </p:sp>
    </p:spTree>
    <p:extLst>
      <p:ext uri="{BB962C8B-B14F-4D97-AF65-F5344CB8AC3E}">
        <p14:creationId xmlns:p14="http://schemas.microsoft.com/office/powerpoint/2010/main" val="326444474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smtClean="0"/>
              <a:t>Click to edit Master title style</a:t>
            </a:r>
            <a:endParaRPr lang="en-US" dirty="0"/>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5" name="Rectangle 6"/>
          <p:cNvSpPr>
            <a:spLocks noGrp="1" noChangeArrowheads="1"/>
          </p:cNvSpPr>
          <p:nvPr userDrawn="1">
            <p:ph type="sldNum" sz="quarter" idx="12"/>
          </p:nvPr>
        </p:nvSpPr>
        <p:spPr>
          <a:ln/>
        </p:spPr>
        <p:txBody>
          <a:bodyPr/>
          <a:lstStyle>
            <a:lvl1pPr>
              <a:defRPr/>
            </a:lvl1pPr>
          </a:lstStyle>
          <a:p>
            <a:pPr>
              <a:defRPr/>
            </a:pPr>
            <a:fld id="{DCB02B38-FAE7-4AF0-BFE3-D550A3A61113}" type="slidenum">
              <a:rPr lang="en-US"/>
              <a:pPr>
                <a:defRPr/>
              </a:pPr>
              <a:t>‹#›</a:t>
            </a:fld>
            <a:endParaRPr lang="en-US"/>
          </a:p>
        </p:txBody>
      </p:sp>
    </p:spTree>
    <p:extLst>
      <p:ext uri="{BB962C8B-B14F-4D97-AF65-F5344CB8AC3E}">
        <p14:creationId xmlns:p14="http://schemas.microsoft.com/office/powerpoint/2010/main" val="39467521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4" name="Rectangle 6"/>
          <p:cNvSpPr>
            <a:spLocks noGrp="1" noChangeArrowheads="1"/>
          </p:cNvSpPr>
          <p:nvPr userDrawn="1">
            <p:ph type="sldNum" sz="quarter" idx="12"/>
          </p:nvPr>
        </p:nvSpPr>
        <p:spPr>
          <a:ln/>
        </p:spPr>
        <p:txBody>
          <a:bodyPr/>
          <a:lstStyle>
            <a:lvl1pPr>
              <a:defRPr/>
            </a:lvl1pPr>
          </a:lstStyle>
          <a:p>
            <a:pPr>
              <a:defRPr/>
            </a:pPr>
            <a:fld id="{94EA24A4-0700-47DA-8A70-667FDCE5BC97}" type="slidenum">
              <a:rPr lang="en-US"/>
              <a:pPr>
                <a:defRPr/>
              </a:pPr>
              <a:t>‹#›</a:t>
            </a:fld>
            <a:endParaRPr lang="en-US"/>
          </a:p>
        </p:txBody>
      </p:sp>
    </p:spTree>
    <p:extLst>
      <p:ext uri="{BB962C8B-B14F-4D97-AF65-F5344CB8AC3E}">
        <p14:creationId xmlns:p14="http://schemas.microsoft.com/office/powerpoint/2010/main" val="381012003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Stone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Stone Sans" pitchFamily="34" charset="0"/>
                <a:ea typeface="+mn-ea"/>
                <a:cs typeface="+mn-cs"/>
              </a:defRPr>
            </a:lvl2pPr>
            <a:lvl3pPr>
              <a:buSzPct val="125000"/>
              <a:buFont typeface="Arial" pitchFamily="34" charset="0"/>
              <a:buChar char="•"/>
              <a:defRPr lang="en-US" sz="2200" dirty="0" smtClean="0">
                <a:solidFill>
                  <a:schemeClr val="bg2"/>
                </a:solidFill>
                <a:latin typeface="Stone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Stone Sans" pitchFamily="34" charset="0"/>
                <a:ea typeface="+mn-ea"/>
                <a:cs typeface="+mn-cs"/>
              </a:defRPr>
            </a:lvl4pPr>
            <a:lvl5pPr>
              <a:buSzPct val="125000"/>
              <a:buFont typeface="Arial" pitchFamily="34" charset="0"/>
              <a:buChar char="•"/>
              <a:defRPr lang="en-US" sz="2000" dirty="0">
                <a:solidFill>
                  <a:schemeClr val="bg2"/>
                </a:solidFill>
                <a:latin typeface="Stone Sans" pitchFamily="34" charset="0"/>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4C709EB5-F645-42D7-A134-163E2B95328C}" type="slidenum">
              <a:rPr lang="en-US"/>
              <a:pPr>
                <a:defRPr/>
              </a:pPr>
              <a:t>‹#›</a:t>
            </a:fld>
            <a:endParaRPr lang="en-US"/>
          </a:p>
        </p:txBody>
      </p:sp>
    </p:spTree>
    <p:extLst>
      <p:ext uri="{BB962C8B-B14F-4D97-AF65-F5344CB8AC3E}">
        <p14:creationId xmlns:p14="http://schemas.microsoft.com/office/powerpoint/2010/main" val="38145779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FCC6BB25-E5B9-4F24-8C38-081A37FB55C0}" type="slidenum">
              <a:rPr lang="en-US"/>
              <a:pPr>
                <a:defRPr/>
              </a:pPr>
              <a:t>‹#›</a:t>
            </a:fld>
            <a:endParaRPr lang="en-US"/>
          </a:p>
        </p:txBody>
      </p:sp>
    </p:spTree>
    <p:extLst>
      <p:ext uri="{BB962C8B-B14F-4D97-AF65-F5344CB8AC3E}">
        <p14:creationId xmlns:p14="http://schemas.microsoft.com/office/powerpoint/2010/main" val="325407011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20" name="Rectangle 19"/>
          <p:cNvSpPr/>
          <p:nvPr userDrawn="1"/>
        </p:nvSpPr>
        <p:spPr bwMode="gray">
          <a:xfrm flipH="1">
            <a:off x="0" y="0"/>
            <a:ext cx="484188"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userDrawn="1"/>
        </p:nvSpPr>
        <p:spPr bwMode="gray">
          <a:xfrm flipH="1">
            <a:off x="0" y="79375"/>
            <a:ext cx="9144000" cy="611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userDrawn="1"/>
        </p:nvSpPr>
        <p:spPr bwMode="gray">
          <a:xfrm flipH="1">
            <a:off x="-17463" y="0"/>
            <a:ext cx="9161463" cy="79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0" name="Rectangle 3"/>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31" name="Rectangle 2"/>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smtClean="0"/>
              <a:t>Click to edit Master title style</a:t>
            </a:r>
          </a:p>
        </p:txBody>
      </p:sp>
      <p:sp>
        <p:nvSpPr>
          <p:cNvPr id="3" name="Rectangle 4"/>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chemeClr val="bg2"/>
                </a:solidFill>
                <a:latin typeface="Arial" charset="0"/>
              </a:defRPr>
            </a:lvl1pPr>
          </a:lstStyle>
          <a:p>
            <a:pPr>
              <a:defRPr/>
            </a:pPr>
            <a:endParaRPr lang="en-US"/>
          </a:p>
        </p:txBody>
      </p:sp>
      <p:sp>
        <p:nvSpPr>
          <p:cNvPr id="4" name="Rectangle 5"/>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chemeClr val="bg2"/>
                </a:solidFill>
                <a:latin typeface="Arial" charset="0"/>
              </a:defRPr>
            </a:lvl1pPr>
          </a:lstStyle>
          <a:p>
            <a:pPr>
              <a:defRPr/>
            </a:pPr>
            <a:endParaRPr lang="en-US"/>
          </a:p>
        </p:txBody>
      </p:sp>
      <p:sp>
        <p:nvSpPr>
          <p:cNvPr id="2" name="Rectangle 6"/>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chemeClr val="bg2"/>
                </a:solidFill>
                <a:latin typeface="Arial" charset="0"/>
              </a:defRPr>
            </a:lvl1pPr>
          </a:lstStyle>
          <a:p>
            <a:pPr>
              <a:defRPr/>
            </a:pPr>
            <a:fld id="{B3315FF4-AE30-4837-BC80-5CFA69D13B74}" type="slidenum">
              <a:rPr lang="en-US"/>
              <a:pPr>
                <a:defRPr/>
              </a:pPr>
              <a:t>‹#›</a:t>
            </a:fld>
            <a:endParaRPr lang="en-US"/>
          </a:p>
        </p:txBody>
      </p:sp>
      <p:pic>
        <p:nvPicPr>
          <p:cNvPr id="11" name="Picture 11"/>
          <p:cNvPicPr>
            <a:picLocks noChangeAspect="1"/>
          </p:cNvPicPr>
          <p:nvPr userDrawn="1"/>
        </p:nvPicPr>
        <p:blipFill rotWithShape="1">
          <a:blip r:embed="rId13">
            <a:clrChange>
              <a:clrFrom>
                <a:srgbClr val="981F32"/>
              </a:clrFrom>
              <a:clrTo>
                <a:srgbClr val="981F32">
                  <a:alpha val="0"/>
                </a:srgbClr>
              </a:clrTo>
            </a:clrChange>
            <a:extLst>
              <a:ext uri="{28A0092B-C50C-407E-A947-70E740481C1C}">
                <a14:useLocalDpi xmlns:a14="http://schemas.microsoft.com/office/drawing/2010/main" val="0"/>
              </a:ext>
            </a:extLst>
          </a:blip>
          <a:srcRect l="81598" t="11948" r="14451" b="16364"/>
          <a:stretch/>
        </p:blipFill>
        <p:spPr bwMode="auto">
          <a:xfrm>
            <a:off x="55563" y="165894"/>
            <a:ext cx="3619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1622327"/>
      </p:ext>
    </p:extLst>
  </p:cSld>
  <p:clrMap bg1="dk2" tx1="lt1" bg2="dk1" tx2="lt2" accent1="accent1" accent2="accent2" accent3="accent3" accent4="accent4" accent5="accent5" accent6="accent6" hlink="hlink" folHlink="folHlink"/>
  <p:sldLayoutIdLst>
    <p:sldLayoutId id="2147484348" r:id="rId1"/>
    <p:sldLayoutId id="2147484349" r:id="rId2"/>
    <p:sldLayoutId id="2147484350" r:id="rId3"/>
    <p:sldLayoutId id="2147484351" r:id="rId4"/>
    <p:sldLayoutId id="2147484352" r:id="rId5"/>
    <p:sldLayoutId id="2147484353" r:id="rId6"/>
    <p:sldLayoutId id="2147484354" r:id="rId7"/>
    <p:sldLayoutId id="2147484355" r:id="rId8"/>
    <p:sldLayoutId id="2147484356" r:id="rId9"/>
    <p:sldLayoutId id="2147484357" r:id="rId10"/>
    <p:sldLayoutId id="2147484358"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bg2"/>
          </a:solidFill>
          <a:latin typeface="Stone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400" dirty="0">
          <a:solidFill>
            <a:schemeClr val="bg2"/>
          </a:solidFill>
          <a:latin typeface="Stone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Stone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Stone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Stone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1600" dirty="0">
          <a:solidFill>
            <a:schemeClr val="bg2"/>
          </a:solidFill>
          <a:latin typeface="Stone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hyperlink" Target="http://www.lni.wa.gov/" TargetMode="External"/><Relationship Id="rId2" Type="http://schemas.openxmlformats.org/officeDocument/2006/relationships/hyperlink" Target="http://www.dol.gov/fairpay" TargetMode="External"/><Relationship Id="rId1" Type="http://schemas.openxmlformats.org/officeDocument/2006/relationships/slideLayout" Target="../slideLayouts/slideLayout11.xml"/><Relationship Id="rId4" Type="http://schemas.openxmlformats.org/officeDocument/2006/relationships/hyperlink" Target="http://www.hrs.wsu.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Documents and Settings\vboydo\My Documents\0 val work\1 WSU signature identities\PullmanTLSigsWindows\face to face - matted gifs to use\wsuTLSig4cW.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5603"/>
          <a:stretch/>
        </p:blipFill>
        <p:spPr bwMode="auto">
          <a:xfrm>
            <a:off x="7010400" y="5919788"/>
            <a:ext cx="1808163"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47" name="Group 12"/>
          <p:cNvGrpSpPr>
            <a:grpSpLocks/>
          </p:cNvGrpSpPr>
          <p:nvPr/>
        </p:nvGrpSpPr>
        <p:grpSpPr bwMode="auto">
          <a:xfrm>
            <a:off x="9007475" y="0"/>
            <a:ext cx="136525" cy="6858000"/>
            <a:chOff x="0" y="0"/>
            <a:chExt cx="155448" cy="6858000"/>
          </a:xfrm>
        </p:grpSpPr>
        <p:sp>
          <p:nvSpPr>
            <p:cNvPr id="13" name="Rectangle 12"/>
            <p:cNvSpPr/>
            <p:nvPr/>
          </p:nvSpPr>
          <p:spPr bwMode="ltGray">
            <a:xfrm>
              <a:off x="0" y="4562475"/>
              <a:ext cx="155448" cy="2295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 name="Rectangle 13"/>
            <p:cNvSpPr/>
            <p:nvPr/>
          </p:nvSpPr>
          <p:spPr bwMode="ltGray">
            <a:xfrm flipH="1">
              <a:off x="0" y="0"/>
              <a:ext cx="155448" cy="5230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Rectangle 14"/>
            <p:cNvSpPr/>
            <p:nvPr/>
          </p:nvSpPr>
          <p:spPr bwMode="ltGray">
            <a:xfrm flipH="1">
              <a:off x="0" y="3698875"/>
              <a:ext cx="155448" cy="2178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pic>
        <p:nvPicPr>
          <p:cNvPr id="3174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3" y="4050"/>
            <a:ext cx="4554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txBox="1">
            <a:spLocks noChangeArrowheads="1"/>
          </p:cNvSpPr>
          <p:nvPr/>
        </p:nvSpPr>
        <p:spPr>
          <a:xfrm>
            <a:off x="4783138" y="831850"/>
            <a:ext cx="3817937" cy="1511300"/>
          </a:xfrm>
          <a:prstGeom prst="rect">
            <a:avLst/>
          </a:prstGeom>
        </p:spPr>
        <p:txBody>
          <a:bodyPr/>
          <a:lstStyle/>
          <a:p>
            <a:pPr algn="ctr" eaLnBrk="0" hangingPunct="0">
              <a:lnSpc>
                <a:spcPct val="90000"/>
              </a:lnSpc>
              <a:defRPr/>
            </a:pPr>
            <a:r>
              <a:rPr lang="en-US" sz="4800" b="1" kern="0" dirty="0">
                <a:solidFill>
                  <a:schemeClr val="accent1"/>
                </a:solidFill>
                <a:effectLst>
                  <a:outerShdw blurRad="38100" dist="38100" dir="2700000" algn="tl">
                    <a:srgbClr val="000000">
                      <a:alpha val="43137"/>
                    </a:srgbClr>
                  </a:outerShdw>
                </a:effectLst>
                <a:latin typeface="Stone Sans" pitchFamily="34" charset="0"/>
                <a:ea typeface="+mj-ea"/>
                <a:cs typeface="+mj-cs"/>
              </a:rPr>
              <a:t>Time Report Training</a:t>
            </a:r>
          </a:p>
        </p:txBody>
      </p:sp>
      <p:sp>
        <p:nvSpPr>
          <p:cNvPr id="31751" name="Rectangle 20"/>
          <p:cNvSpPr txBox="1">
            <a:spLocks noChangeArrowheads="1"/>
          </p:cNvSpPr>
          <p:nvPr/>
        </p:nvSpPr>
        <p:spPr bwMode="auto">
          <a:xfrm>
            <a:off x="282575" y="6145214"/>
            <a:ext cx="2470150" cy="341312"/>
          </a:xfrm>
          <a:prstGeom prst="rect">
            <a:avLst/>
          </a:prstGeom>
          <a:solidFill>
            <a:schemeClr val="bg2">
              <a:alpha val="56000"/>
            </a:schemeClr>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5000"/>
              </a:spcBef>
              <a:buClr>
                <a:schemeClr val="tx1"/>
              </a:buClr>
              <a:buSzPct val="100000"/>
            </a:pPr>
            <a:r>
              <a:rPr lang="en-US" sz="1600" dirty="0" smtClean="0">
                <a:latin typeface="Stone Sans" pitchFamily="34" charset="0"/>
              </a:rPr>
              <a:t>Revised December 2016</a:t>
            </a:r>
            <a:endParaRPr lang="en-US" sz="1600" dirty="0">
              <a:latin typeface="Stone Sans" pitchFamily="34" charset="0"/>
            </a:endParaRPr>
          </a:p>
          <a:p>
            <a:pPr>
              <a:spcBef>
                <a:spcPct val="25000"/>
              </a:spcBef>
              <a:buClr>
                <a:srgbClr val="C60C30"/>
              </a:buClr>
              <a:buSzPct val="100000"/>
              <a:buFont typeface="Arial" charset="0"/>
              <a:buNone/>
            </a:pPr>
            <a:endParaRPr lang="en-US" sz="1600" dirty="0">
              <a:latin typeface="Stone Sans" pitchFamily="34" charset="0"/>
            </a:endParaRPr>
          </a:p>
          <a:p>
            <a:pPr>
              <a:spcBef>
                <a:spcPct val="25000"/>
              </a:spcBef>
              <a:buClr>
                <a:srgbClr val="C60C30"/>
              </a:buClr>
              <a:buSzPct val="100000"/>
              <a:buFont typeface="Arial" charset="0"/>
              <a:buNone/>
            </a:pPr>
            <a:endParaRPr lang="en-US" sz="2000" dirty="0">
              <a:latin typeface="Stone Sans" pitchFamily="34" charset="0"/>
            </a:endParaRPr>
          </a:p>
        </p:txBody>
      </p:sp>
      <p:sp>
        <p:nvSpPr>
          <p:cNvPr id="31752" name="Rectangle 20"/>
          <p:cNvSpPr txBox="1">
            <a:spLocks noChangeArrowheads="1"/>
          </p:cNvSpPr>
          <p:nvPr/>
        </p:nvSpPr>
        <p:spPr bwMode="auto">
          <a:xfrm>
            <a:off x="4674394" y="4219576"/>
            <a:ext cx="4210050"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461963"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5000"/>
              </a:spcBef>
              <a:buClr>
                <a:schemeClr val="tx1"/>
              </a:buClr>
              <a:buSzPct val="100000"/>
            </a:pPr>
            <a:r>
              <a:rPr lang="en-US" sz="2000" dirty="0">
                <a:solidFill>
                  <a:schemeClr val="accent2"/>
                </a:solidFill>
                <a:latin typeface="Stone Sans" pitchFamily="34" charset="0"/>
              </a:rPr>
              <a:t>Presented by:</a:t>
            </a:r>
          </a:p>
          <a:p>
            <a:pPr lvl="2">
              <a:spcBef>
                <a:spcPct val="25000"/>
              </a:spcBef>
              <a:buClr>
                <a:schemeClr val="tx1"/>
              </a:buClr>
              <a:buSzPct val="100000"/>
            </a:pPr>
            <a:r>
              <a:rPr lang="en-US" sz="2000" dirty="0">
                <a:solidFill>
                  <a:schemeClr val="accent2"/>
                </a:solidFill>
                <a:latin typeface="Stone Sans" pitchFamily="34" charset="0"/>
              </a:rPr>
              <a:t>Human Resource Services</a:t>
            </a:r>
          </a:p>
          <a:p>
            <a:pPr>
              <a:spcBef>
                <a:spcPct val="25000"/>
              </a:spcBef>
              <a:buClr>
                <a:srgbClr val="C60C30"/>
              </a:buClr>
              <a:buSzPct val="100000"/>
              <a:buFont typeface="Arial" charset="0"/>
              <a:buNone/>
            </a:pPr>
            <a:endParaRPr lang="en-US" sz="2000" dirty="0">
              <a:solidFill>
                <a:schemeClr val="accent2"/>
              </a:solidFill>
              <a:latin typeface="Stone Sans" pitchFamily="34" charset="0"/>
            </a:endParaRPr>
          </a:p>
          <a:p>
            <a:pPr>
              <a:spcBef>
                <a:spcPct val="25000"/>
              </a:spcBef>
              <a:buClr>
                <a:srgbClr val="C60C30"/>
              </a:buClr>
              <a:buSzPct val="100000"/>
              <a:buFont typeface="Arial" charset="0"/>
              <a:buNone/>
            </a:pPr>
            <a:endParaRPr lang="en-US" sz="2600" dirty="0">
              <a:solidFill>
                <a:schemeClr val="bg2"/>
              </a:solidFill>
              <a:latin typeface="Stone Sans" pitchFamily="34" charset="0"/>
            </a:endParaRPr>
          </a:p>
        </p:txBody>
      </p:sp>
      <p:cxnSp>
        <p:nvCxnSpPr>
          <p:cNvPr id="3" name="Straight Connector 2"/>
          <p:cNvCxnSpPr/>
          <p:nvPr/>
        </p:nvCxnSpPr>
        <p:spPr>
          <a:xfrm>
            <a:off x="4933950" y="2714625"/>
            <a:ext cx="3690938"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p:cNvSpPr/>
          <p:nvPr/>
        </p:nvSpPr>
        <p:spPr bwMode="auto">
          <a:xfrm>
            <a:off x="2963863" y="0"/>
            <a:ext cx="1819275" cy="6858000"/>
          </a:xfrm>
          <a:prstGeom prst="rect">
            <a:avLst/>
          </a:prstGeom>
          <a:gradFill>
            <a:gsLst>
              <a:gs pos="0">
                <a:schemeClr val="tx1">
                  <a:alpha val="0"/>
                </a:schemeClr>
              </a:gs>
              <a:gs pos="85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p:cNvSpPr>
            <a:spLocks noGrp="1"/>
          </p:cNvSpPr>
          <p:nvPr>
            <p:ph type="title"/>
          </p:nvPr>
        </p:nvSpPr>
        <p:spPr>
          <a:xfrm>
            <a:off x="801688" y="1014413"/>
            <a:ext cx="7772400" cy="368300"/>
          </a:xfrm>
        </p:spPr>
        <p:txBody>
          <a:bodyPr/>
          <a:lstStyle/>
          <a:p>
            <a:r>
              <a:rPr lang="en-US" sz="2000" smtClean="0"/>
              <a:t>Accrual Chart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17269666"/>
              </p:ext>
            </p:extLst>
          </p:nvPr>
        </p:nvGraphicFramePr>
        <p:xfrm>
          <a:off x="2103438" y="2079625"/>
          <a:ext cx="4975225" cy="3467106"/>
        </p:xfrm>
        <a:graphic>
          <a:graphicData uri="http://schemas.openxmlformats.org/drawingml/2006/table">
            <a:tbl>
              <a:tblPr firstRow="1" firstCol="1">
                <a:effectLst>
                  <a:outerShdw blurRad="50800" dist="76200" dir="2700000" algn="tl" rotWithShape="0">
                    <a:prstClr val="black">
                      <a:alpha val="40000"/>
                    </a:prstClr>
                  </a:outerShdw>
                </a:effectLst>
                <a:tableStyleId>{69CF1AB2-1976-4502-BF36-3FF5EA218861}</a:tableStyleId>
              </a:tblPr>
              <a:tblGrid>
                <a:gridCol w="1506442">
                  <a:extLst>
                    <a:ext uri="{9D8B030D-6E8A-4147-A177-3AD203B41FA5}">
                      <a16:colId xmlns:a16="http://schemas.microsoft.com/office/drawing/2014/main" val="20000"/>
                    </a:ext>
                  </a:extLst>
                </a:gridCol>
                <a:gridCol w="1486621">
                  <a:extLst>
                    <a:ext uri="{9D8B030D-6E8A-4147-A177-3AD203B41FA5}">
                      <a16:colId xmlns:a16="http://schemas.microsoft.com/office/drawing/2014/main" val="20001"/>
                    </a:ext>
                  </a:extLst>
                </a:gridCol>
                <a:gridCol w="1982162">
                  <a:extLst>
                    <a:ext uri="{9D8B030D-6E8A-4147-A177-3AD203B41FA5}">
                      <a16:colId xmlns:a16="http://schemas.microsoft.com/office/drawing/2014/main" val="20002"/>
                    </a:ext>
                  </a:extLst>
                </a:gridCol>
              </a:tblGrid>
              <a:tr h="480050">
                <a:tc>
                  <a:txBody>
                    <a:bodyPr/>
                    <a:lstStyle/>
                    <a:p>
                      <a:pPr marL="0" marR="0" algn="ctr">
                        <a:spcBef>
                          <a:spcPts val="0"/>
                        </a:spcBef>
                        <a:spcAft>
                          <a:spcPts val="0"/>
                        </a:spcAft>
                      </a:pPr>
                      <a:r>
                        <a:rPr lang="en-US" sz="1000" dirty="0">
                          <a:effectLst/>
                        </a:rPr>
                        <a:t> </a:t>
                      </a:r>
                    </a:p>
                    <a:p>
                      <a:pPr marL="0" marR="0" algn="ctr">
                        <a:spcBef>
                          <a:spcPts val="0"/>
                        </a:spcBef>
                        <a:spcAft>
                          <a:spcPts val="0"/>
                        </a:spcAft>
                      </a:pPr>
                      <a:r>
                        <a:rPr lang="en-US" sz="1000" dirty="0">
                          <a:effectLst/>
                        </a:rPr>
                        <a:t>DATE:</a:t>
                      </a:r>
                      <a:endParaRPr lang="en-US" sz="1000" dirty="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 </a:t>
                      </a:r>
                    </a:p>
                    <a:p>
                      <a:pPr marL="0" marR="0" algn="ctr">
                        <a:spcBef>
                          <a:spcPts val="0"/>
                        </a:spcBef>
                        <a:spcAft>
                          <a:spcPts val="0"/>
                        </a:spcAft>
                      </a:pPr>
                      <a:r>
                        <a:rPr lang="en-US" sz="1000" dirty="0">
                          <a:effectLst/>
                        </a:rPr>
                        <a:t>RATE:</a:t>
                      </a:r>
                      <a:endParaRPr lang="en-US" sz="1000" dirty="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 </a:t>
                      </a:r>
                    </a:p>
                    <a:p>
                      <a:pPr marL="0" marR="0" algn="ctr">
                        <a:spcBef>
                          <a:spcPts val="0"/>
                        </a:spcBef>
                        <a:spcAft>
                          <a:spcPts val="0"/>
                        </a:spcAft>
                      </a:pPr>
                      <a:r>
                        <a:rPr lang="en-US" sz="1000" dirty="0">
                          <a:effectLst/>
                        </a:rPr>
                        <a:t>MONTHS COMPLETED SERVICE:</a:t>
                      </a:r>
                      <a:endParaRPr lang="en-US" sz="1000" dirty="0">
                        <a:effectLst/>
                        <a:latin typeface="Calibri"/>
                        <a:ea typeface="Calibri"/>
                        <a:cs typeface="Times New Roman"/>
                      </a:endParaRPr>
                    </a:p>
                  </a:txBody>
                  <a:tcPr marL="33306" marR="33306" marT="0" marB="0"/>
                </a:tc>
                <a:extLst>
                  <a:ext uri="{0D108BD9-81ED-4DB2-BD59-A6C34878D82A}">
                    <a16:rowId xmlns:a16="http://schemas.microsoft.com/office/drawing/2014/main" val="10000"/>
                  </a:ext>
                </a:extLst>
              </a:tr>
              <a:tr h="186691">
                <a:tc>
                  <a:txBody>
                    <a:bodyPr/>
                    <a:lstStyle/>
                    <a:p>
                      <a:pPr marL="0" marR="0" algn="ctr">
                        <a:spcBef>
                          <a:spcPts val="0"/>
                        </a:spcBef>
                        <a:spcAft>
                          <a:spcPts val="0"/>
                        </a:spcAft>
                      </a:pPr>
                      <a:r>
                        <a:rPr lang="en-US" sz="1000" dirty="0" smtClean="0">
                          <a:effectLst/>
                        </a:rPr>
                        <a:t>10/06</a:t>
                      </a:r>
                      <a:endParaRPr lang="en-US" sz="1000" dirty="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8.00</a:t>
                      </a:r>
                      <a:endParaRPr lang="en-US" sz="1000" dirty="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0</a:t>
                      </a:r>
                      <a:endParaRPr lang="en-US" sz="1000" dirty="0">
                        <a:effectLst/>
                        <a:latin typeface="Calibri"/>
                        <a:ea typeface="Calibri"/>
                        <a:cs typeface="Times New Roman"/>
                      </a:endParaRPr>
                    </a:p>
                  </a:txBody>
                  <a:tcPr marL="33306" marR="33306" marT="0" marB="0"/>
                </a:tc>
                <a:extLst>
                  <a:ext uri="{0D108BD9-81ED-4DB2-BD59-A6C34878D82A}">
                    <a16:rowId xmlns:a16="http://schemas.microsoft.com/office/drawing/2014/main" val="10001"/>
                  </a:ext>
                </a:extLst>
              </a:tr>
              <a:tr h="186691">
                <a:tc>
                  <a:txBody>
                    <a:bodyPr/>
                    <a:lstStyle/>
                    <a:p>
                      <a:pPr marL="0" marR="0" algn="ctr">
                        <a:spcBef>
                          <a:spcPts val="0"/>
                        </a:spcBef>
                        <a:spcAft>
                          <a:spcPts val="0"/>
                        </a:spcAft>
                      </a:pPr>
                      <a:r>
                        <a:rPr lang="en-US" sz="1000" dirty="0">
                          <a:effectLst/>
                        </a:rPr>
                        <a:t>10/07</a:t>
                      </a:r>
                      <a:endParaRPr lang="en-US" sz="1000" dirty="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8.67</a:t>
                      </a:r>
                      <a:endParaRPr lang="en-US" sz="1000" dirty="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12</a:t>
                      </a:r>
                      <a:endParaRPr lang="en-US" sz="1000" dirty="0">
                        <a:effectLst/>
                        <a:latin typeface="Calibri"/>
                        <a:ea typeface="Calibri"/>
                        <a:cs typeface="Times New Roman"/>
                      </a:endParaRPr>
                    </a:p>
                  </a:txBody>
                  <a:tcPr marL="33306" marR="33306" marT="0" marB="0"/>
                </a:tc>
                <a:extLst>
                  <a:ext uri="{0D108BD9-81ED-4DB2-BD59-A6C34878D82A}">
                    <a16:rowId xmlns:a16="http://schemas.microsoft.com/office/drawing/2014/main" val="10002"/>
                  </a:ext>
                </a:extLst>
              </a:tr>
              <a:tr h="186691">
                <a:tc>
                  <a:txBody>
                    <a:bodyPr/>
                    <a:lstStyle/>
                    <a:p>
                      <a:pPr marL="0" marR="0" algn="ctr">
                        <a:spcBef>
                          <a:spcPts val="0"/>
                        </a:spcBef>
                        <a:spcAft>
                          <a:spcPts val="0"/>
                        </a:spcAft>
                      </a:pPr>
                      <a:r>
                        <a:rPr lang="en-US" sz="1000" dirty="0" smtClean="0">
                          <a:effectLst/>
                        </a:rPr>
                        <a:t>10/08</a:t>
                      </a:r>
                      <a:endParaRPr lang="en-US" sz="1000" dirty="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9.33</a:t>
                      </a:r>
                      <a:endParaRPr lang="en-US" sz="1000" dirty="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a:effectLst/>
                        </a:rPr>
                        <a:t>24</a:t>
                      </a:r>
                      <a:endParaRPr lang="en-US" sz="1000">
                        <a:effectLst/>
                        <a:latin typeface="Calibri"/>
                        <a:ea typeface="Calibri"/>
                        <a:cs typeface="Times New Roman"/>
                      </a:endParaRPr>
                    </a:p>
                  </a:txBody>
                  <a:tcPr marL="33306" marR="33306" marT="0" marB="0"/>
                </a:tc>
                <a:extLst>
                  <a:ext uri="{0D108BD9-81ED-4DB2-BD59-A6C34878D82A}">
                    <a16:rowId xmlns:a16="http://schemas.microsoft.com/office/drawing/2014/main" val="10003"/>
                  </a:ext>
                </a:extLst>
              </a:tr>
              <a:tr h="186691">
                <a:tc>
                  <a:txBody>
                    <a:bodyPr/>
                    <a:lstStyle/>
                    <a:p>
                      <a:pPr marL="0" marR="0" algn="ctr">
                        <a:spcBef>
                          <a:spcPts val="0"/>
                        </a:spcBef>
                        <a:spcAft>
                          <a:spcPts val="0"/>
                        </a:spcAft>
                      </a:pPr>
                      <a:r>
                        <a:rPr lang="en-US" sz="1000" dirty="0" smtClean="0">
                          <a:effectLst/>
                        </a:rPr>
                        <a:t>10/09</a:t>
                      </a:r>
                      <a:endParaRPr lang="en-US" sz="1000" dirty="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a:effectLst/>
                        </a:rPr>
                        <a:t>9.33</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36</a:t>
                      </a:r>
                      <a:endParaRPr lang="en-US" sz="1000" dirty="0">
                        <a:effectLst/>
                        <a:latin typeface="Calibri"/>
                        <a:ea typeface="Calibri"/>
                        <a:cs typeface="Times New Roman"/>
                      </a:endParaRPr>
                    </a:p>
                  </a:txBody>
                  <a:tcPr marL="33306" marR="33306" marT="0" marB="0"/>
                </a:tc>
                <a:extLst>
                  <a:ext uri="{0D108BD9-81ED-4DB2-BD59-A6C34878D82A}">
                    <a16:rowId xmlns:a16="http://schemas.microsoft.com/office/drawing/2014/main" val="10004"/>
                  </a:ext>
                </a:extLst>
              </a:tr>
              <a:tr h="186691">
                <a:tc>
                  <a:txBody>
                    <a:bodyPr/>
                    <a:lstStyle/>
                    <a:p>
                      <a:pPr marL="0" marR="0" algn="ctr">
                        <a:spcBef>
                          <a:spcPts val="0"/>
                        </a:spcBef>
                        <a:spcAft>
                          <a:spcPts val="0"/>
                        </a:spcAft>
                      </a:pPr>
                      <a:r>
                        <a:rPr lang="en-US" sz="1000" dirty="0" smtClean="0">
                          <a:effectLst/>
                        </a:rPr>
                        <a:t>10/10</a:t>
                      </a:r>
                      <a:endParaRPr lang="en-US" sz="1000" dirty="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a:effectLst/>
                        </a:rPr>
                        <a:t>10.00</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48</a:t>
                      </a:r>
                      <a:endParaRPr lang="en-US" sz="1000" dirty="0">
                        <a:effectLst/>
                        <a:latin typeface="Calibri"/>
                        <a:ea typeface="Calibri"/>
                        <a:cs typeface="Times New Roman"/>
                      </a:endParaRPr>
                    </a:p>
                  </a:txBody>
                  <a:tcPr marL="33306" marR="33306" marT="0" marB="0"/>
                </a:tc>
                <a:extLst>
                  <a:ext uri="{0D108BD9-81ED-4DB2-BD59-A6C34878D82A}">
                    <a16:rowId xmlns:a16="http://schemas.microsoft.com/office/drawing/2014/main" val="10005"/>
                  </a:ext>
                </a:extLst>
              </a:tr>
              <a:tr h="186691">
                <a:tc>
                  <a:txBody>
                    <a:bodyPr/>
                    <a:lstStyle/>
                    <a:p>
                      <a:pPr marL="0" marR="0" algn="ctr">
                        <a:spcBef>
                          <a:spcPts val="0"/>
                        </a:spcBef>
                        <a:spcAft>
                          <a:spcPts val="0"/>
                        </a:spcAft>
                      </a:pPr>
                      <a:r>
                        <a:rPr lang="en-US" sz="1000" dirty="0" smtClean="0">
                          <a:effectLst/>
                          <a:latin typeface="Calibri"/>
                          <a:ea typeface="Calibri"/>
                          <a:cs typeface="Times New Roman"/>
                        </a:rPr>
                        <a:t>10/11</a:t>
                      </a:r>
                      <a:endParaRPr lang="en-US" sz="1000" dirty="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a:effectLst/>
                        </a:rPr>
                        <a:t>10.00</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60</a:t>
                      </a:r>
                      <a:endParaRPr lang="en-US" sz="1000" dirty="0">
                        <a:effectLst/>
                        <a:latin typeface="Calibri"/>
                        <a:ea typeface="Calibri"/>
                        <a:cs typeface="Times New Roman"/>
                      </a:endParaRPr>
                    </a:p>
                  </a:txBody>
                  <a:tcPr marL="33306" marR="33306" marT="0" marB="0"/>
                </a:tc>
                <a:extLst>
                  <a:ext uri="{0D108BD9-81ED-4DB2-BD59-A6C34878D82A}">
                    <a16:rowId xmlns:a16="http://schemas.microsoft.com/office/drawing/2014/main" val="10006"/>
                  </a:ext>
                </a:extLst>
              </a:tr>
              <a:tr h="186691">
                <a:tc>
                  <a:txBody>
                    <a:bodyPr/>
                    <a:lstStyle/>
                    <a:p>
                      <a:pPr marL="0" marR="0" algn="ctr">
                        <a:spcBef>
                          <a:spcPts val="0"/>
                        </a:spcBef>
                        <a:spcAft>
                          <a:spcPts val="0"/>
                        </a:spcAft>
                      </a:pPr>
                      <a:r>
                        <a:rPr lang="en-US" sz="1000" dirty="0" smtClean="0">
                          <a:effectLst/>
                          <a:latin typeface="Calibri"/>
                          <a:ea typeface="Calibri"/>
                          <a:cs typeface="Times New Roman"/>
                        </a:rPr>
                        <a:t>10/12</a:t>
                      </a:r>
                      <a:endParaRPr lang="en-US" sz="1000" dirty="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a:effectLst/>
                        </a:rPr>
                        <a:t>10.00</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72</a:t>
                      </a:r>
                      <a:endParaRPr lang="en-US" sz="1000" dirty="0">
                        <a:effectLst/>
                        <a:latin typeface="Calibri"/>
                        <a:ea typeface="Calibri"/>
                        <a:cs typeface="Times New Roman"/>
                      </a:endParaRPr>
                    </a:p>
                  </a:txBody>
                  <a:tcPr marL="33306" marR="33306" marT="0" marB="0"/>
                </a:tc>
                <a:extLst>
                  <a:ext uri="{0D108BD9-81ED-4DB2-BD59-A6C34878D82A}">
                    <a16:rowId xmlns:a16="http://schemas.microsoft.com/office/drawing/2014/main" val="10007"/>
                  </a:ext>
                </a:extLst>
              </a:tr>
              <a:tr h="186691">
                <a:tc>
                  <a:txBody>
                    <a:bodyPr/>
                    <a:lstStyle/>
                    <a:p>
                      <a:pPr marL="0" marR="0" algn="ctr">
                        <a:spcBef>
                          <a:spcPts val="0"/>
                        </a:spcBef>
                        <a:spcAft>
                          <a:spcPts val="0"/>
                        </a:spcAft>
                      </a:pPr>
                      <a:r>
                        <a:rPr lang="en-US" sz="1000" dirty="0" smtClean="0">
                          <a:effectLst/>
                          <a:latin typeface="Calibri"/>
                          <a:ea typeface="Calibri"/>
                          <a:cs typeface="Times New Roman"/>
                        </a:rPr>
                        <a:t>10/13</a:t>
                      </a:r>
                      <a:endParaRPr lang="en-US" sz="1000" dirty="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a:effectLst/>
                        </a:rPr>
                        <a:t>10.67</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84</a:t>
                      </a:r>
                      <a:endParaRPr lang="en-US" sz="1000" dirty="0">
                        <a:effectLst/>
                        <a:latin typeface="Calibri"/>
                        <a:ea typeface="Calibri"/>
                        <a:cs typeface="Times New Roman"/>
                      </a:endParaRPr>
                    </a:p>
                  </a:txBody>
                  <a:tcPr marL="33306" marR="33306" marT="0" marB="0"/>
                </a:tc>
                <a:extLst>
                  <a:ext uri="{0D108BD9-81ED-4DB2-BD59-A6C34878D82A}">
                    <a16:rowId xmlns:a16="http://schemas.microsoft.com/office/drawing/2014/main" val="10008"/>
                  </a:ext>
                </a:extLst>
              </a:tr>
              <a:tr h="186691">
                <a:tc>
                  <a:txBody>
                    <a:bodyPr/>
                    <a:lstStyle/>
                    <a:p>
                      <a:pPr marL="0" marR="0" algn="ctr">
                        <a:spcBef>
                          <a:spcPts val="0"/>
                        </a:spcBef>
                        <a:spcAft>
                          <a:spcPts val="0"/>
                        </a:spcAft>
                      </a:pPr>
                      <a:r>
                        <a:rPr lang="en-US" sz="1000" dirty="0" smtClean="0">
                          <a:effectLst/>
                          <a:latin typeface="Calibri"/>
                          <a:ea typeface="Calibri"/>
                          <a:cs typeface="Times New Roman"/>
                        </a:rPr>
                        <a:t>10/14</a:t>
                      </a:r>
                      <a:endParaRPr lang="en-US" sz="1000" dirty="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a:effectLst/>
                        </a:rPr>
                        <a:t>10.67</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96</a:t>
                      </a:r>
                      <a:endParaRPr lang="en-US" sz="1000" dirty="0">
                        <a:effectLst/>
                        <a:latin typeface="Calibri"/>
                        <a:ea typeface="Calibri"/>
                        <a:cs typeface="Times New Roman"/>
                      </a:endParaRPr>
                    </a:p>
                  </a:txBody>
                  <a:tcPr marL="33306" marR="33306" marT="0" marB="0"/>
                </a:tc>
                <a:extLst>
                  <a:ext uri="{0D108BD9-81ED-4DB2-BD59-A6C34878D82A}">
                    <a16:rowId xmlns:a16="http://schemas.microsoft.com/office/drawing/2014/main" val="10009"/>
                  </a:ext>
                </a:extLst>
              </a:tr>
              <a:tr h="186691">
                <a:tc>
                  <a:txBody>
                    <a:bodyPr/>
                    <a:lstStyle/>
                    <a:p>
                      <a:pPr marL="0" marR="0" algn="ctr">
                        <a:spcBef>
                          <a:spcPts val="0"/>
                        </a:spcBef>
                        <a:spcAft>
                          <a:spcPts val="0"/>
                        </a:spcAft>
                      </a:pPr>
                      <a:r>
                        <a:rPr lang="en-US" sz="1000" dirty="0" smtClean="0">
                          <a:effectLst/>
                          <a:latin typeface="Calibri"/>
                          <a:ea typeface="Calibri"/>
                          <a:cs typeface="Times New Roman"/>
                        </a:rPr>
                        <a:t>10/15</a:t>
                      </a:r>
                      <a:endParaRPr lang="en-US" sz="1000" dirty="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a:effectLst/>
                        </a:rPr>
                        <a:t>10.67</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108</a:t>
                      </a:r>
                      <a:endParaRPr lang="en-US" sz="1000" dirty="0">
                        <a:effectLst/>
                        <a:latin typeface="Calibri"/>
                        <a:ea typeface="Calibri"/>
                        <a:cs typeface="Times New Roman"/>
                      </a:endParaRPr>
                    </a:p>
                  </a:txBody>
                  <a:tcPr marL="33306" marR="33306" marT="0" marB="0"/>
                </a:tc>
                <a:extLst>
                  <a:ext uri="{0D108BD9-81ED-4DB2-BD59-A6C34878D82A}">
                    <a16:rowId xmlns:a16="http://schemas.microsoft.com/office/drawing/2014/main" val="10010"/>
                  </a:ext>
                </a:extLst>
              </a:tr>
              <a:tr h="186691">
                <a:tc>
                  <a:txBody>
                    <a:bodyPr/>
                    <a:lstStyle/>
                    <a:p>
                      <a:pPr marL="0" marR="0" algn="ctr">
                        <a:spcBef>
                          <a:spcPts val="0"/>
                        </a:spcBef>
                        <a:spcAft>
                          <a:spcPts val="0"/>
                        </a:spcAft>
                      </a:pPr>
                      <a:r>
                        <a:rPr lang="en-US" sz="1000" dirty="0" smtClean="0">
                          <a:effectLst/>
                          <a:latin typeface="Calibri"/>
                          <a:ea typeface="Calibri"/>
                          <a:cs typeface="Times New Roman"/>
                        </a:rPr>
                        <a:t>10/16</a:t>
                      </a:r>
                      <a:endParaRPr lang="en-US" sz="1000" dirty="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a:effectLst/>
                        </a:rPr>
                        <a:t>11.33</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120</a:t>
                      </a:r>
                      <a:endParaRPr lang="en-US" sz="1000" dirty="0">
                        <a:effectLst/>
                        <a:latin typeface="Calibri"/>
                        <a:ea typeface="Calibri"/>
                        <a:cs typeface="Times New Roman"/>
                      </a:endParaRPr>
                    </a:p>
                  </a:txBody>
                  <a:tcPr marL="33306" marR="33306" marT="0" marB="0"/>
                </a:tc>
                <a:extLst>
                  <a:ext uri="{0D108BD9-81ED-4DB2-BD59-A6C34878D82A}">
                    <a16:rowId xmlns:a16="http://schemas.microsoft.com/office/drawing/2014/main" val="10011"/>
                  </a:ext>
                </a:extLst>
              </a:tr>
              <a:tr h="186691">
                <a:tc>
                  <a:txBody>
                    <a:bodyPr/>
                    <a:lstStyle/>
                    <a:p>
                      <a:pPr marL="0" marR="0" algn="ctr">
                        <a:spcBef>
                          <a:spcPts val="0"/>
                        </a:spcBef>
                        <a:spcAft>
                          <a:spcPts val="0"/>
                        </a:spcAft>
                      </a:pPr>
                      <a:r>
                        <a:rPr lang="en-US" sz="1000" dirty="0" smtClean="0">
                          <a:effectLst/>
                          <a:latin typeface="Calibri"/>
                          <a:ea typeface="Calibri"/>
                          <a:cs typeface="Times New Roman"/>
                        </a:rPr>
                        <a:t>10/17</a:t>
                      </a:r>
                      <a:endParaRPr lang="en-US" sz="1000" dirty="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a:effectLst/>
                        </a:rPr>
                        <a:t>12.00</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132</a:t>
                      </a:r>
                      <a:endParaRPr lang="en-US" sz="1000" dirty="0">
                        <a:effectLst/>
                        <a:latin typeface="Calibri"/>
                        <a:ea typeface="Calibri"/>
                        <a:cs typeface="Times New Roman"/>
                      </a:endParaRPr>
                    </a:p>
                  </a:txBody>
                  <a:tcPr marL="33306" marR="33306" marT="0" marB="0"/>
                </a:tc>
                <a:extLst>
                  <a:ext uri="{0D108BD9-81ED-4DB2-BD59-A6C34878D82A}">
                    <a16:rowId xmlns:a16="http://schemas.microsoft.com/office/drawing/2014/main" val="10012"/>
                  </a:ext>
                </a:extLst>
              </a:tr>
              <a:tr h="186691">
                <a:tc>
                  <a:txBody>
                    <a:bodyPr/>
                    <a:lstStyle/>
                    <a:p>
                      <a:pPr marL="0" marR="0" algn="ctr">
                        <a:spcBef>
                          <a:spcPts val="0"/>
                        </a:spcBef>
                        <a:spcAft>
                          <a:spcPts val="0"/>
                        </a:spcAft>
                      </a:pPr>
                      <a:r>
                        <a:rPr lang="en-US" sz="1000" dirty="0" smtClean="0">
                          <a:effectLst/>
                          <a:latin typeface="Calibri"/>
                          <a:ea typeface="Calibri"/>
                          <a:cs typeface="Times New Roman"/>
                        </a:rPr>
                        <a:t>10/18</a:t>
                      </a:r>
                      <a:endParaRPr lang="en-US" sz="1000" dirty="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12.67</a:t>
                      </a:r>
                      <a:endParaRPr lang="en-US" sz="1000" dirty="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144</a:t>
                      </a:r>
                      <a:endParaRPr lang="en-US" sz="1000" dirty="0">
                        <a:effectLst/>
                        <a:latin typeface="Calibri"/>
                        <a:ea typeface="Calibri"/>
                        <a:cs typeface="Times New Roman"/>
                      </a:endParaRPr>
                    </a:p>
                  </a:txBody>
                  <a:tcPr marL="33306" marR="33306" marT="0" marB="0"/>
                </a:tc>
                <a:extLst>
                  <a:ext uri="{0D108BD9-81ED-4DB2-BD59-A6C34878D82A}">
                    <a16:rowId xmlns:a16="http://schemas.microsoft.com/office/drawing/2014/main" val="10013"/>
                  </a:ext>
                </a:extLst>
              </a:tr>
              <a:tr h="186691">
                <a:tc>
                  <a:txBody>
                    <a:bodyPr/>
                    <a:lstStyle/>
                    <a:p>
                      <a:pPr marL="0" marR="0" algn="ctr">
                        <a:spcBef>
                          <a:spcPts val="0"/>
                        </a:spcBef>
                        <a:spcAft>
                          <a:spcPts val="0"/>
                        </a:spcAft>
                      </a:pPr>
                      <a:r>
                        <a:rPr lang="en-US" sz="1000" dirty="0" smtClean="0">
                          <a:effectLst/>
                          <a:latin typeface="Calibri"/>
                          <a:ea typeface="Calibri"/>
                          <a:cs typeface="Times New Roman"/>
                        </a:rPr>
                        <a:t>10/19</a:t>
                      </a:r>
                      <a:endParaRPr lang="en-US" sz="1000" dirty="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a:effectLst/>
                        </a:rPr>
                        <a:t>13.33</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156</a:t>
                      </a:r>
                      <a:endParaRPr lang="en-US" sz="1000" dirty="0">
                        <a:effectLst/>
                        <a:latin typeface="Calibri"/>
                        <a:ea typeface="Calibri"/>
                        <a:cs typeface="Times New Roman"/>
                      </a:endParaRPr>
                    </a:p>
                  </a:txBody>
                  <a:tcPr marL="33306" marR="33306" marT="0" marB="0"/>
                </a:tc>
                <a:extLst>
                  <a:ext uri="{0D108BD9-81ED-4DB2-BD59-A6C34878D82A}">
                    <a16:rowId xmlns:a16="http://schemas.microsoft.com/office/drawing/2014/main" val="10014"/>
                  </a:ext>
                </a:extLst>
              </a:tr>
              <a:tr h="186691">
                <a:tc>
                  <a:txBody>
                    <a:bodyPr/>
                    <a:lstStyle/>
                    <a:p>
                      <a:pPr marL="0" marR="0" algn="ctr">
                        <a:spcBef>
                          <a:spcPts val="0"/>
                        </a:spcBef>
                        <a:spcAft>
                          <a:spcPts val="0"/>
                        </a:spcAft>
                      </a:pPr>
                      <a:r>
                        <a:rPr lang="en-US" sz="1000" dirty="0" smtClean="0">
                          <a:effectLst/>
                          <a:latin typeface="Calibri"/>
                          <a:ea typeface="Calibri"/>
                          <a:cs typeface="Times New Roman"/>
                        </a:rPr>
                        <a:t>10/20</a:t>
                      </a:r>
                      <a:endParaRPr lang="en-US" sz="1000" dirty="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a:effectLst/>
                        </a:rPr>
                        <a:t>14.00</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168</a:t>
                      </a:r>
                      <a:endParaRPr lang="en-US" sz="1000" dirty="0">
                        <a:effectLst/>
                        <a:latin typeface="Calibri"/>
                        <a:ea typeface="Calibri"/>
                        <a:cs typeface="Times New Roman"/>
                      </a:endParaRPr>
                    </a:p>
                  </a:txBody>
                  <a:tcPr marL="33306" marR="33306" marT="0" marB="0"/>
                </a:tc>
                <a:extLst>
                  <a:ext uri="{0D108BD9-81ED-4DB2-BD59-A6C34878D82A}">
                    <a16:rowId xmlns:a16="http://schemas.microsoft.com/office/drawing/2014/main" val="10015"/>
                  </a:ext>
                </a:extLst>
              </a:tr>
              <a:tr h="186691">
                <a:tc>
                  <a:txBody>
                    <a:bodyPr/>
                    <a:lstStyle/>
                    <a:p>
                      <a:pPr marL="0" marR="0" algn="ctr">
                        <a:spcBef>
                          <a:spcPts val="0"/>
                        </a:spcBef>
                        <a:spcAft>
                          <a:spcPts val="0"/>
                        </a:spcAft>
                      </a:pPr>
                      <a:r>
                        <a:rPr lang="en-US" sz="1000" dirty="0" smtClean="0">
                          <a:effectLst/>
                          <a:latin typeface="Calibri"/>
                          <a:ea typeface="Calibri"/>
                          <a:cs typeface="Times New Roman"/>
                        </a:rPr>
                        <a:t>10/21</a:t>
                      </a:r>
                      <a:endParaRPr lang="en-US" sz="1000" dirty="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a:effectLst/>
                        </a:rPr>
                        <a:t>14.67</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180</a:t>
                      </a:r>
                      <a:endParaRPr lang="en-US" sz="1000" dirty="0">
                        <a:effectLst/>
                        <a:latin typeface="Calibri"/>
                        <a:ea typeface="Calibri"/>
                        <a:cs typeface="Times New Roman"/>
                      </a:endParaRPr>
                    </a:p>
                  </a:txBody>
                  <a:tcPr marL="33306" marR="33306" marT="0" marB="0"/>
                </a:tc>
                <a:extLst>
                  <a:ext uri="{0D108BD9-81ED-4DB2-BD59-A6C34878D82A}">
                    <a16:rowId xmlns:a16="http://schemas.microsoft.com/office/drawing/2014/main" val="10016"/>
                  </a:ext>
                </a:extLst>
              </a:tr>
            </a:tbl>
          </a:graphicData>
        </a:graphic>
      </p:graphicFrame>
      <p:sp>
        <p:nvSpPr>
          <p:cNvPr id="42061" name="TextBox 8"/>
          <p:cNvSpPr txBox="1">
            <a:spLocks noChangeArrowheads="1"/>
          </p:cNvSpPr>
          <p:nvPr/>
        </p:nvSpPr>
        <p:spPr bwMode="auto">
          <a:xfrm>
            <a:off x="2103438" y="1547813"/>
            <a:ext cx="2586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b="1">
                <a:solidFill>
                  <a:schemeClr val="bg2"/>
                </a:solidFill>
              </a:rPr>
              <a:t>Continuous Employment Date: 10/14/06</a:t>
            </a:r>
          </a:p>
          <a:p>
            <a:pPr eaLnBrk="1" hangingPunct="1"/>
            <a:r>
              <a:rPr lang="en-US" sz="1000" b="1">
                <a:solidFill>
                  <a:schemeClr val="bg2"/>
                </a:solidFill>
              </a:rPr>
              <a:t>Initial Hire Date: 10/14/06</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bwMode="auto">
          <a:xfrm>
            <a:off x="0" y="914400"/>
            <a:ext cx="9144000" cy="874713"/>
          </a:xfrm>
        </p:spPr>
        <p:txBody>
          <a:bodyPr anchor="t" anchorCtr="0"/>
          <a:lstStyle/>
          <a:p>
            <a:pPr algn="ctr" eaLnBrk="1" hangingPunct="1"/>
            <a:r>
              <a:rPr lang="en-US" dirty="0" smtClean="0">
                <a:solidFill>
                  <a:srgbClr val="970035"/>
                </a:solidFill>
              </a:rPr>
              <a:t>Leave Accruals</a:t>
            </a:r>
            <a:br>
              <a:rPr lang="en-US" dirty="0" smtClean="0">
                <a:solidFill>
                  <a:srgbClr val="970035"/>
                </a:solidFill>
              </a:rPr>
            </a:br>
            <a:r>
              <a:rPr lang="en-US" dirty="0" smtClean="0">
                <a:solidFill>
                  <a:srgbClr val="970035"/>
                </a:solidFill>
              </a:rPr>
              <a:t>Civil Service Employees - LWOP</a:t>
            </a:r>
          </a:p>
        </p:txBody>
      </p:sp>
      <p:sp>
        <p:nvSpPr>
          <p:cNvPr id="39938" name="Content Placeholder 2"/>
          <p:cNvSpPr>
            <a:spLocks noGrp="1"/>
          </p:cNvSpPr>
          <p:nvPr>
            <p:ph idx="1"/>
          </p:nvPr>
        </p:nvSpPr>
        <p:spPr bwMode="auto">
          <a:xfrm>
            <a:off x="776288" y="2133600"/>
            <a:ext cx="7772400" cy="2426305"/>
          </a:xfrm>
        </p:spPr>
        <p:txBody>
          <a:bodyPr anchorCtr="0"/>
          <a:lstStyle/>
          <a:p>
            <a:pPr eaLnBrk="1" hangingPunct="1">
              <a:buClr>
                <a:srgbClr val="C00000"/>
              </a:buClr>
              <a:buFont typeface="Arial" charset="0"/>
              <a:buChar char="•"/>
            </a:pPr>
            <a:r>
              <a:rPr b="1" dirty="0" smtClean="0"/>
              <a:t>When an employee has 11 or more FULL days of LWOP in a month:</a:t>
            </a:r>
          </a:p>
          <a:p>
            <a:pPr lvl="2" eaLnBrk="1" hangingPunct="1">
              <a:buClr>
                <a:srgbClr val="C00000"/>
              </a:buClr>
              <a:buFont typeface="Arial" charset="0"/>
              <a:buChar char="•"/>
            </a:pPr>
            <a:r>
              <a:rPr lang="en-US" b="1" dirty="0"/>
              <a:t>t</a:t>
            </a:r>
            <a:r>
              <a:rPr lang="en-US" b="1" dirty="0" smtClean="0"/>
              <a:t>hey do not earn AL or SL for that month, and</a:t>
            </a:r>
          </a:p>
          <a:p>
            <a:pPr lvl="2" eaLnBrk="1" hangingPunct="1">
              <a:buClr>
                <a:srgbClr val="C00000"/>
              </a:buClr>
              <a:buFont typeface="Arial" charset="0"/>
              <a:buChar char="•"/>
            </a:pPr>
            <a:r>
              <a:rPr lang="en-US" b="1" dirty="0" smtClean="0"/>
              <a:t>their AL</a:t>
            </a:r>
            <a:r>
              <a:rPr b="1" dirty="0" smtClean="0"/>
              <a:t> accrual rate increase will be deferred by one month. </a:t>
            </a:r>
          </a:p>
          <a:p>
            <a:pPr eaLnBrk="1" hangingPunct="1">
              <a:buClr>
                <a:srgbClr val="C00000"/>
              </a:buClr>
              <a:buFont typeface="Arial" charset="0"/>
              <a:buChar char="•"/>
            </a:pPr>
            <a:endParaRPr b="1" dirty="0" smtClean="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p:cNvSpPr>
            <a:spLocks noGrp="1"/>
          </p:cNvSpPr>
          <p:nvPr>
            <p:ph type="title"/>
          </p:nvPr>
        </p:nvSpPr>
        <p:spPr>
          <a:xfrm>
            <a:off x="801688" y="1014413"/>
            <a:ext cx="7772400" cy="368300"/>
          </a:xfrm>
        </p:spPr>
        <p:txBody>
          <a:bodyPr/>
          <a:lstStyle/>
          <a:p>
            <a:r>
              <a:rPr lang="en-US" sz="2000" smtClean="0"/>
              <a:t>Accrual Chart with LWOP</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59350731"/>
              </p:ext>
            </p:extLst>
          </p:nvPr>
        </p:nvGraphicFramePr>
        <p:xfrm>
          <a:off x="2103438" y="2079625"/>
          <a:ext cx="4975225" cy="4449762"/>
        </p:xfrm>
        <a:graphic>
          <a:graphicData uri="http://schemas.openxmlformats.org/drawingml/2006/table">
            <a:tbl>
              <a:tblPr firstRow="1" firstCol="1">
                <a:effectLst>
                  <a:outerShdw blurRad="50800" dist="76200" dir="2700000" algn="tl" rotWithShape="0">
                    <a:prstClr val="black">
                      <a:alpha val="40000"/>
                    </a:prstClr>
                  </a:outerShdw>
                </a:effectLst>
                <a:tableStyleId>{69CF1AB2-1976-4502-BF36-3FF5EA218861}</a:tableStyleId>
              </a:tblPr>
              <a:tblGrid>
                <a:gridCol w="1506442">
                  <a:extLst>
                    <a:ext uri="{9D8B030D-6E8A-4147-A177-3AD203B41FA5}">
                      <a16:colId xmlns:a16="http://schemas.microsoft.com/office/drawing/2014/main" val="20000"/>
                    </a:ext>
                  </a:extLst>
                </a:gridCol>
                <a:gridCol w="1486621">
                  <a:extLst>
                    <a:ext uri="{9D8B030D-6E8A-4147-A177-3AD203B41FA5}">
                      <a16:colId xmlns:a16="http://schemas.microsoft.com/office/drawing/2014/main" val="20001"/>
                    </a:ext>
                  </a:extLst>
                </a:gridCol>
                <a:gridCol w="1982162">
                  <a:extLst>
                    <a:ext uri="{9D8B030D-6E8A-4147-A177-3AD203B41FA5}">
                      <a16:colId xmlns:a16="http://schemas.microsoft.com/office/drawing/2014/main" val="20002"/>
                    </a:ext>
                  </a:extLst>
                </a:gridCol>
              </a:tblGrid>
              <a:tr h="479968">
                <a:tc>
                  <a:txBody>
                    <a:bodyPr/>
                    <a:lstStyle/>
                    <a:p>
                      <a:pPr marL="0" marR="0" algn="ctr">
                        <a:spcBef>
                          <a:spcPts val="0"/>
                        </a:spcBef>
                        <a:spcAft>
                          <a:spcPts val="0"/>
                        </a:spcAft>
                      </a:pPr>
                      <a:r>
                        <a:rPr lang="en-US" sz="1000" dirty="0">
                          <a:effectLst/>
                        </a:rPr>
                        <a:t> </a:t>
                      </a:r>
                    </a:p>
                    <a:p>
                      <a:pPr marL="0" marR="0" algn="ctr">
                        <a:spcBef>
                          <a:spcPts val="0"/>
                        </a:spcBef>
                        <a:spcAft>
                          <a:spcPts val="0"/>
                        </a:spcAft>
                      </a:pPr>
                      <a:r>
                        <a:rPr lang="en-US" sz="1000" dirty="0">
                          <a:effectLst/>
                        </a:rPr>
                        <a:t>DATE:</a:t>
                      </a:r>
                      <a:endParaRPr lang="en-US" sz="1000" dirty="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 </a:t>
                      </a:r>
                    </a:p>
                    <a:p>
                      <a:pPr marL="0" marR="0" algn="ctr">
                        <a:spcBef>
                          <a:spcPts val="0"/>
                        </a:spcBef>
                        <a:spcAft>
                          <a:spcPts val="0"/>
                        </a:spcAft>
                      </a:pPr>
                      <a:r>
                        <a:rPr lang="en-US" sz="1000" dirty="0">
                          <a:effectLst/>
                        </a:rPr>
                        <a:t>RATE:</a:t>
                      </a:r>
                      <a:endParaRPr lang="en-US" sz="1000" dirty="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 </a:t>
                      </a:r>
                    </a:p>
                    <a:p>
                      <a:pPr marL="0" marR="0" algn="ctr">
                        <a:spcBef>
                          <a:spcPts val="0"/>
                        </a:spcBef>
                        <a:spcAft>
                          <a:spcPts val="0"/>
                        </a:spcAft>
                      </a:pPr>
                      <a:r>
                        <a:rPr lang="en-US" sz="1000" dirty="0">
                          <a:effectLst/>
                        </a:rPr>
                        <a:t>MONTHS COMPLETED SERVICE:</a:t>
                      </a:r>
                      <a:endParaRPr lang="en-US" sz="1000" dirty="0">
                        <a:effectLst/>
                        <a:latin typeface="Calibri"/>
                        <a:ea typeface="Calibri"/>
                        <a:cs typeface="Times New Roman"/>
                      </a:endParaRPr>
                    </a:p>
                  </a:txBody>
                  <a:tcPr marL="33306" marR="33306" marT="0" marB="0"/>
                </a:tc>
                <a:extLst>
                  <a:ext uri="{0D108BD9-81ED-4DB2-BD59-A6C34878D82A}">
                    <a16:rowId xmlns:a16="http://schemas.microsoft.com/office/drawing/2014/main" val="10000"/>
                  </a:ext>
                </a:extLst>
              </a:tr>
              <a:tr h="186658">
                <a:tc>
                  <a:txBody>
                    <a:bodyPr/>
                    <a:lstStyle/>
                    <a:p>
                      <a:pPr marL="0" marR="0" algn="ctr">
                        <a:spcBef>
                          <a:spcPts val="0"/>
                        </a:spcBef>
                        <a:spcAft>
                          <a:spcPts val="0"/>
                        </a:spcAft>
                      </a:pPr>
                      <a:r>
                        <a:rPr lang="en-US" sz="1000">
                          <a:effectLst/>
                        </a:rPr>
                        <a:t>10/06</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8.00</a:t>
                      </a:r>
                      <a:endParaRPr lang="en-US" sz="1000" dirty="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a:effectLst/>
                        </a:rPr>
                        <a:t>0</a:t>
                      </a:r>
                      <a:endParaRPr lang="en-US" sz="1000">
                        <a:effectLst/>
                        <a:latin typeface="Calibri"/>
                        <a:ea typeface="Calibri"/>
                        <a:cs typeface="Times New Roman"/>
                      </a:endParaRPr>
                    </a:p>
                  </a:txBody>
                  <a:tcPr marL="33306" marR="33306" marT="0" marB="0"/>
                </a:tc>
                <a:extLst>
                  <a:ext uri="{0D108BD9-81ED-4DB2-BD59-A6C34878D82A}">
                    <a16:rowId xmlns:a16="http://schemas.microsoft.com/office/drawing/2014/main" val="10001"/>
                  </a:ext>
                </a:extLst>
              </a:tr>
              <a:tr h="186658">
                <a:tc>
                  <a:txBody>
                    <a:bodyPr/>
                    <a:lstStyle/>
                    <a:p>
                      <a:pPr marL="0" marR="0" algn="ctr">
                        <a:spcBef>
                          <a:spcPts val="0"/>
                        </a:spcBef>
                        <a:spcAft>
                          <a:spcPts val="0"/>
                        </a:spcAft>
                      </a:pPr>
                      <a:r>
                        <a:rPr lang="en-US" sz="1000" dirty="0">
                          <a:effectLst/>
                        </a:rPr>
                        <a:t>10/07</a:t>
                      </a:r>
                      <a:endParaRPr lang="en-US" sz="1000" dirty="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8.67</a:t>
                      </a:r>
                      <a:endParaRPr lang="en-US" sz="1000" dirty="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12</a:t>
                      </a:r>
                      <a:endParaRPr lang="en-US" sz="1000" dirty="0">
                        <a:effectLst/>
                        <a:latin typeface="Calibri"/>
                        <a:ea typeface="Calibri"/>
                        <a:cs typeface="Times New Roman"/>
                      </a:endParaRPr>
                    </a:p>
                  </a:txBody>
                  <a:tcPr marL="33306" marR="33306" marT="0" marB="0"/>
                </a:tc>
                <a:extLst>
                  <a:ext uri="{0D108BD9-81ED-4DB2-BD59-A6C34878D82A}">
                    <a16:rowId xmlns:a16="http://schemas.microsoft.com/office/drawing/2014/main" val="10002"/>
                  </a:ext>
                </a:extLst>
              </a:tr>
              <a:tr h="491633">
                <a:tc gridSpan="3">
                  <a:txBody>
                    <a:bodyPr/>
                    <a:lstStyle/>
                    <a:p>
                      <a:pPr marL="0" marR="0">
                        <a:spcBef>
                          <a:spcPts val="0"/>
                        </a:spcBef>
                        <a:spcAft>
                          <a:spcPts val="0"/>
                        </a:spcAft>
                      </a:pPr>
                      <a:endParaRPr lang="en-US" sz="1000" kern="1200" dirty="0" smtClean="0">
                        <a:solidFill>
                          <a:schemeClr val="dk1"/>
                        </a:solidFill>
                        <a:effectLst/>
                        <a:latin typeface="+mn-lt"/>
                        <a:ea typeface="+mn-ea"/>
                        <a:cs typeface="+mn-cs"/>
                      </a:endParaRPr>
                    </a:p>
                    <a:p>
                      <a:pPr marL="0" marR="0">
                        <a:spcBef>
                          <a:spcPts val="0"/>
                        </a:spcBef>
                        <a:spcAft>
                          <a:spcPts val="0"/>
                        </a:spcAft>
                      </a:pPr>
                      <a:r>
                        <a:rPr lang="en-US" sz="1000" dirty="0" smtClean="0">
                          <a:effectLst/>
                        </a:rPr>
                        <a:t>*LWOP </a:t>
                      </a:r>
                      <a:r>
                        <a:rPr lang="en-US" sz="1000" dirty="0">
                          <a:effectLst/>
                        </a:rPr>
                        <a:t>1/5/08-3/7/08 – defer 2 </a:t>
                      </a:r>
                      <a:r>
                        <a:rPr lang="en-US" sz="1000" dirty="0" smtClean="0">
                          <a:effectLst/>
                        </a:rPr>
                        <a:t>months</a:t>
                      </a:r>
                    </a:p>
                    <a:p>
                      <a:pPr marL="0" marR="0">
                        <a:spcBef>
                          <a:spcPts val="0"/>
                        </a:spcBef>
                        <a:spcAft>
                          <a:spcPts val="0"/>
                        </a:spcAft>
                      </a:pPr>
                      <a:endParaRPr lang="en-US" sz="1000" dirty="0">
                        <a:effectLst/>
                        <a:latin typeface="Calibri"/>
                        <a:ea typeface="Calibri"/>
                        <a:cs typeface="Times New Roman"/>
                      </a:endParaRPr>
                    </a:p>
                  </a:txBody>
                  <a:tcPr marL="33306" marR="333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86658">
                <a:tc>
                  <a:txBody>
                    <a:bodyPr/>
                    <a:lstStyle/>
                    <a:p>
                      <a:pPr marL="0" marR="0" algn="ctr">
                        <a:spcBef>
                          <a:spcPts val="0"/>
                        </a:spcBef>
                        <a:spcAft>
                          <a:spcPts val="0"/>
                        </a:spcAft>
                      </a:pPr>
                      <a:r>
                        <a:rPr lang="en-US" sz="1000">
                          <a:effectLst/>
                        </a:rPr>
                        <a:t>12/08</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9.33</a:t>
                      </a:r>
                      <a:endParaRPr lang="en-US" sz="1000" dirty="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a:effectLst/>
                        </a:rPr>
                        <a:t>24</a:t>
                      </a:r>
                      <a:endParaRPr lang="en-US" sz="1000">
                        <a:effectLst/>
                        <a:latin typeface="Calibri"/>
                        <a:ea typeface="Calibri"/>
                        <a:cs typeface="Times New Roman"/>
                      </a:endParaRPr>
                    </a:p>
                  </a:txBody>
                  <a:tcPr marL="33306" marR="33306" marT="0" marB="0"/>
                </a:tc>
                <a:extLst>
                  <a:ext uri="{0D108BD9-81ED-4DB2-BD59-A6C34878D82A}">
                    <a16:rowId xmlns:a16="http://schemas.microsoft.com/office/drawing/2014/main" val="10004"/>
                  </a:ext>
                </a:extLst>
              </a:tr>
              <a:tr h="491633">
                <a:tc gridSpan="3">
                  <a:txBody>
                    <a:bodyPr/>
                    <a:lstStyle/>
                    <a:p>
                      <a:pPr marL="0" marR="0">
                        <a:spcBef>
                          <a:spcPts val="0"/>
                        </a:spcBef>
                        <a:spcAft>
                          <a:spcPts val="0"/>
                        </a:spcAft>
                      </a:pPr>
                      <a:endParaRPr lang="en-US" sz="1000" dirty="0" smtClean="0">
                        <a:effectLst/>
                      </a:endParaRPr>
                    </a:p>
                    <a:p>
                      <a:pPr marL="0" marR="0">
                        <a:spcBef>
                          <a:spcPts val="0"/>
                        </a:spcBef>
                        <a:spcAft>
                          <a:spcPts val="0"/>
                        </a:spcAft>
                      </a:pPr>
                      <a:r>
                        <a:rPr lang="en-US" sz="1000" dirty="0" smtClean="0">
                          <a:effectLst/>
                        </a:rPr>
                        <a:t>*</a:t>
                      </a:r>
                      <a:r>
                        <a:rPr lang="en-US" sz="1000" dirty="0">
                          <a:effectLst/>
                        </a:rPr>
                        <a:t>LWOP 10/2/09-11/7/09 – defer 1 </a:t>
                      </a:r>
                      <a:r>
                        <a:rPr lang="en-US" sz="1000" dirty="0" smtClean="0">
                          <a:effectLst/>
                        </a:rPr>
                        <a:t>month</a:t>
                      </a:r>
                    </a:p>
                    <a:p>
                      <a:pPr marL="0" marR="0">
                        <a:spcBef>
                          <a:spcPts val="0"/>
                        </a:spcBef>
                        <a:spcAft>
                          <a:spcPts val="0"/>
                        </a:spcAft>
                      </a:pPr>
                      <a:endParaRPr lang="en-US" sz="1000" dirty="0">
                        <a:effectLst/>
                        <a:latin typeface="Calibri"/>
                        <a:ea typeface="Calibri"/>
                        <a:cs typeface="Times New Roman"/>
                      </a:endParaRPr>
                    </a:p>
                  </a:txBody>
                  <a:tcPr marL="33306" marR="333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86658">
                <a:tc>
                  <a:txBody>
                    <a:bodyPr/>
                    <a:lstStyle/>
                    <a:p>
                      <a:pPr marL="0" marR="0" algn="ctr">
                        <a:spcBef>
                          <a:spcPts val="0"/>
                        </a:spcBef>
                        <a:spcAft>
                          <a:spcPts val="0"/>
                        </a:spcAft>
                      </a:pPr>
                      <a:r>
                        <a:rPr lang="en-US" sz="1000">
                          <a:effectLst/>
                        </a:rPr>
                        <a:t>1/10</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a:effectLst/>
                        </a:rPr>
                        <a:t>9.33</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36</a:t>
                      </a:r>
                      <a:endParaRPr lang="en-US" sz="1000" dirty="0">
                        <a:effectLst/>
                        <a:latin typeface="Calibri"/>
                        <a:ea typeface="Calibri"/>
                        <a:cs typeface="Times New Roman"/>
                      </a:endParaRPr>
                    </a:p>
                  </a:txBody>
                  <a:tcPr marL="33306" marR="33306" marT="0" marB="0"/>
                </a:tc>
                <a:extLst>
                  <a:ext uri="{0D108BD9-81ED-4DB2-BD59-A6C34878D82A}">
                    <a16:rowId xmlns:a16="http://schemas.microsoft.com/office/drawing/2014/main" val="10006"/>
                  </a:ext>
                </a:extLst>
              </a:tr>
              <a:tr h="186658">
                <a:tc>
                  <a:txBody>
                    <a:bodyPr/>
                    <a:lstStyle/>
                    <a:p>
                      <a:pPr marL="0" marR="0" algn="ctr">
                        <a:spcBef>
                          <a:spcPts val="0"/>
                        </a:spcBef>
                        <a:spcAft>
                          <a:spcPts val="0"/>
                        </a:spcAft>
                      </a:pPr>
                      <a:r>
                        <a:rPr lang="en-US" sz="1000">
                          <a:effectLst/>
                        </a:rPr>
                        <a:t>1/11</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a:effectLst/>
                        </a:rPr>
                        <a:t>10.00</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48</a:t>
                      </a:r>
                      <a:endParaRPr lang="en-US" sz="1000" dirty="0">
                        <a:effectLst/>
                        <a:latin typeface="Calibri"/>
                        <a:ea typeface="Calibri"/>
                        <a:cs typeface="Times New Roman"/>
                      </a:endParaRPr>
                    </a:p>
                  </a:txBody>
                  <a:tcPr marL="33306" marR="33306" marT="0" marB="0"/>
                </a:tc>
                <a:extLst>
                  <a:ext uri="{0D108BD9-81ED-4DB2-BD59-A6C34878D82A}">
                    <a16:rowId xmlns:a16="http://schemas.microsoft.com/office/drawing/2014/main" val="10007"/>
                  </a:ext>
                </a:extLst>
              </a:tr>
              <a:tr h="186658">
                <a:tc>
                  <a:txBody>
                    <a:bodyPr/>
                    <a:lstStyle/>
                    <a:p>
                      <a:pPr marL="0" marR="0" algn="ctr">
                        <a:spcBef>
                          <a:spcPts val="0"/>
                        </a:spcBef>
                        <a:spcAft>
                          <a:spcPts val="0"/>
                        </a:spcAft>
                      </a:pPr>
                      <a:r>
                        <a:rPr lang="en-US" sz="1000">
                          <a:effectLst/>
                        </a:rPr>
                        <a:t>1/12</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a:effectLst/>
                        </a:rPr>
                        <a:t>10.00</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60</a:t>
                      </a:r>
                      <a:endParaRPr lang="en-US" sz="1000" dirty="0">
                        <a:effectLst/>
                        <a:latin typeface="Calibri"/>
                        <a:ea typeface="Calibri"/>
                        <a:cs typeface="Times New Roman"/>
                      </a:endParaRPr>
                    </a:p>
                  </a:txBody>
                  <a:tcPr marL="33306" marR="33306" marT="0" marB="0"/>
                </a:tc>
                <a:extLst>
                  <a:ext uri="{0D108BD9-81ED-4DB2-BD59-A6C34878D82A}">
                    <a16:rowId xmlns:a16="http://schemas.microsoft.com/office/drawing/2014/main" val="10008"/>
                  </a:ext>
                </a:extLst>
              </a:tr>
              <a:tr h="186658">
                <a:tc>
                  <a:txBody>
                    <a:bodyPr/>
                    <a:lstStyle/>
                    <a:p>
                      <a:pPr marL="0" marR="0" algn="ctr">
                        <a:spcBef>
                          <a:spcPts val="0"/>
                        </a:spcBef>
                        <a:spcAft>
                          <a:spcPts val="0"/>
                        </a:spcAft>
                      </a:pPr>
                      <a:r>
                        <a:rPr lang="en-US" sz="1000">
                          <a:effectLst/>
                        </a:rPr>
                        <a:t>1/13</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a:effectLst/>
                        </a:rPr>
                        <a:t>10.00</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72</a:t>
                      </a:r>
                      <a:endParaRPr lang="en-US" sz="1000" dirty="0">
                        <a:effectLst/>
                        <a:latin typeface="Calibri"/>
                        <a:ea typeface="Calibri"/>
                        <a:cs typeface="Times New Roman"/>
                      </a:endParaRPr>
                    </a:p>
                  </a:txBody>
                  <a:tcPr marL="33306" marR="33306" marT="0" marB="0"/>
                </a:tc>
                <a:extLst>
                  <a:ext uri="{0D108BD9-81ED-4DB2-BD59-A6C34878D82A}">
                    <a16:rowId xmlns:a16="http://schemas.microsoft.com/office/drawing/2014/main" val="10009"/>
                  </a:ext>
                </a:extLst>
              </a:tr>
              <a:tr h="186658">
                <a:tc>
                  <a:txBody>
                    <a:bodyPr/>
                    <a:lstStyle/>
                    <a:p>
                      <a:pPr marL="0" marR="0" algn="ctr">
                        <a:spcBef>
                          <a:spcPts val="0"/>
                        </a:spcBef>
                        <a:spcAft>
                          <a:spcPts val="0"/>
                        </a:spcAft>
                      </a:pPr>
                      <a:r>
                        <a:rPr lang="en-US" sz="1000">
                          <a:effectLst/>
                        </a:rPr>
                        <a:t>1/14</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a:effectLst/>
                        </a:rPr>
                        <a:t>10.67</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84</a:t>
                      </a:r>
                      <a:endParaRPr lang="en-US" sz="1000" dirty="0">
                        <a:effectLst/>
                        <a:latin typeface="Calibri"/>
                        <a:ea typeface="Calibri"/>
                        <a:cs typeface="Times New Roman"/>
                      </a:endParaRPr>
                    </a:p>
                  </a:txBody>
                  <a:tcPr marL="33306" marR="33306" marT="0" marB="0"/>
                </a:tc>
                <a:extLst>
                  <a:ext uri="{0D108BD9-81ED-4DB2-BD59-A6C34878D82A}">
                    <a16:rowId xmlns:a16="http://schemas.microsoft.com/office/drawing/2014/main" val="10010"/>
                  </a:ext>
                </a:extLst>
              </a:tr>
              <a:tr h="186658">
                <a:tc>
                  <a:txBody>
                    <a:bodyPr/>
                    <a:lstStyle/>
                    <a:p>
                      <a:pPr marL="0" marR="0" algn="ctr">
                        <a:spcBef>
                          <a:spcPts val="0"/>
                        </a:spcBef>
                        <a:spcAft>
                          <a:spcPts val="0"/>
                        </a:spcAft>
                      </a:pPr>
                      <a:r>
                        <a:rPr lang="en-US" sz="1000">
                          <a:effectLst/>
                        </a:rPr>
                        <a:t>1/15</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a:effectLst/>
                        </a:rPr>
                        <a:t>10.67</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96</a:t>
                      </a:r>
                      <a:endParaRPr lang="en-US" sz="1000" dirty="0">
                        <a:effectLst/>
                        <a:latin typeface="Calibri"/>
                        <a:ea typeface="Calibri"/>
                        <a:cs typeface="Times New Roman"/>
                      </a:endParaRPr>
                    </a:p>
                  </a:txBody>
                  <a:tcPr marL="33306" marR="33306" marT="0" marB="0"/>
                </a:tc>
                <a:extLst>
                  <a:ext uri="{0D108BD9-81ED-4DB2-BD59-A6C34878D82A}">
                    <a16:rowId xmlns:a16="http://schemas.microsoft.com/office/drawing/2014/main" val="10011"/>
                  </a:ext>
                </a:extLst>
              </a:tr>
              <a:tr h="186658">
                <a:tc>
                  <a:txBody>
                    <a:bodyPr/>
                    <a:lstStyle/>
                    <a:p>
                      <a:pPr marL="0" marR="0" algn="ctr">
                        <a:spcBef>
                          <a:spcPts val="0"/>
                        </a:spcBef>
                        <a:spcAft>
                          <a:spcPts val="0"/>
                        </a:spcAft>
                      </a:pPr>
                      <a:r>
                        <a:rPr lang="en-US" sz="1000">
                          <a:effectLst/>
                        </a:rPr>
                        <a:t>1/16</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a:effectLst/>
                        </a:rPr>
                        <a:t>10.67</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108</a:t>
                      </a:r>
                      <a:endParaRPr lang="en-US" sz="1000" dirty="0">
                        <a:effectLst/>
                        <a:latin typeface="Calibri"/>
                        <a:ea typeface="Calibri"/>
                        <a:cs typeface="Times New Roman"/>
                      </a:endParaRPr>
                    </a:p>
                  </a:txBody>
                  <a:tcPr marL="33306" marR="33306" marT="0" marB="0"/>
                </a:tc>
                <a:extLst>
                  <a:ext uri="{0D108BD9-81ED-4DB2-BD59-A6C34878D82A}">
                    <a16:rowId xmlns:a16="http://schemas.microsoft.com/office/drawing/2014/main" val="10012"/>
                  </a:ext>
                </a:extLst>
              </a:tr>
              <a:tr h="186658">
                <a:tc>
                  <a:txBody>
                    <a:bodyPr/>
                    <a:lstStyle/>
                    <a:p>
                      <a:pPr marL="0" marR="0" algn="ctr">
                        <a:spcBef>
                          <a:spcPts val="0"/>
                        </a:spcBef>
                        <a:spcAft>
                          <a:spcPts val="0"/>
                        </a:spcAft>
                      </a:pPr>
                      <a:r>
                        <a:rPr lang="en-US" sz="1000">
                          <a:effectLst/>
                        </a:rPr>
                        <a:t>1/17</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a:effectLst/>
                        </a:rPr>
                        <a:t>11.33</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120</a:t>
                      </a:r>
                      <a:endParaRPr lang="en-US" sz="1000" dirty="0">
                        <a:effectLst/>
                        <a:latin typeface="Calibri"/>
                        <a:ea typeface="Calibri"/>
                        <a:cs typeface="Times New Roman"/>
                      </a:endParaRPr>
                    </a:p>
                  </a:txBody>
                  <a:tcPr marL="33306" marR="33306" marT="0" marB="0"/>
                </a:tc>
                <a:extLst>
                  <a:ext uri="{0D108BD9-81ED-4DB2-BD59-A6C34878D82A}">
                    <a16:rowId xmlns:a16="http://schemas.microsoft.com/office/drawing/2014/main" val="10013"/>
                  </a:ext>
                </a:extLst>
              </a:tr>
              <a:tr h="186658">
                <a:tc>
                  <a:txBody>
                    <a:bodyPr/>
                    <a:lstStyle/>
                    <a:p>
                      <a:pPr marL="0" marR="0" algn="ctr">
                        <a:spcBef>
                          <a:spcPts val="0"/>
                        </a:spcBef>
                        <a:spcAft>
                          <a:spcPts val="0"/>
                        </a:spcAft>
                      </a:pPr>
                      <a:r>
                        <a:rPr lang="en-US" sz="1000">
                          <a:effectLst/>
                        </a:rPr>
                        <a:t>1/18</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a:effectLst/>
                        </a:rPr>
                        <a:t>12.00</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132</a:t>
                      </a:r>
                      <a:endParaRPr lang="en-US" sz="1000" dirty="0">
                        <a:effectLst/>
                        <a:latin typeface="Calibri"/>
                        <a:ea typeface="Calibri"/>
                        <a:cs typeface="Times New Roman"/>
                      </a:endParaRPr>
                    </a:p>
                  </a:txBody>
                  <a:tcPr marL="33306" marR="33306" marT="0" marB="0"/>
                </a:tc>
                <a:extLst>
                  <a:ext uri="{0D108BD9-81ED-4DB2-BD59-A6C34878D82A}">
                    <a16:rowId xmlns:a16="http://schemas.microsoft.com/office/drawing/2014/main" val="10014"/>
                  </a:ext>
                </a:extLst>
              </a:tr>
              <a:tr h="186658">
                <a:tc>
                  <a:txBody>
                    <a:bodyPr/>
                    <a:lstStyle/>
                    <a:p>
                      <a:pPr marL="0" marR="0" algn="ctr">
                        <a:spcBef>
                          <a:spcPts val="0"/>
                        </a:spcBef>
                        <a:spcAft>
                          <a:spcPts val="0"/>
                        </a:spcAft>
                      </a:pPr>
                      <a:r>
                        <a:rPr lang="en-US" sz="1000">
                          <a:effectLst/>
                        </a:rPr>
                        <a:t>1/19</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a:effectLst/>
                        </a:rPr>
                        <a:t>12.67</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144</a:t>
                      </a:r>
                      <a:endParaRPr lang="en-US" sz="1000" dirty="0">
                        <a:effectLst/>
                        <a:latin typeface="Calibri"/>
                        <a:ea typeface="Calibri"/>
                        <a:cs typeface="Times New Roman"/>
                      </a:endParaRPr>
                    </a:p>
                  </a:txBody>
                  <a:tcPr marL="33306" marR="33306" marT="0" marB="0"/>
                </a:tc>
                <a:extLst>
                  <a:ext uri="{0D108BD9-81ED-4DB2-BD59-A6C34878D82A}">
                    <a16:rowId xmlns:a16="http://schemas.microsoft.com/office/drawing/2014/main" val="10015"/>
                  </a:ext>
                </a:extLst>
              </a:tr>
              <a:tr h="186658">
                <a:tc>
                  <a:txBody>
                    <a:bodyPr/>
                    <a:lstStyle/>
                    <a:p>
                      <a:pPr marL="0" marR="0" algn="ctr">
                        <a:spcBef>
                          <a:spcPts val="0"/>
                        </a:spcBef>
                        <a:spcAft>
                          <a:spcPts val="0"/>
                        </a:spcAft>
                      </a:pPr>
                      <a:r>
                        <a:rPr lang="en-US" sz="1000">
                          <a:effectLst/>
                        </a:rPr>
                        <a:t>1/20</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a:effectLst/>
                        </a:rPr>
                        <a:t>13.33</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156</a:t>
                      </a:r>
                      <a:endParaRPr lang="en-US" sz="1000" dirty="0">
                        <a:effectLst/>
                        <a:latin typeface="Calibri"/>
                        <a:ea typeface="Calibri"/>
                        <a:cs typeface="Times New Roman"/>
                      </a:endParaRPr>
                    </a:p>
                  </a:txBody>
                  <a:tcPr marL="33306" marR="33306" marT="0" marB="0"/>
                </a:tc>
                <a:extLst>
                  <a:ext uri="{0D108BD9-81ED-4DB2-BD59-A6C34878D82A}">
                    <a16:rowId xmlns:a16="http://schemas.microsoft.com/office/drawing/2014/main" val="10016"/>
                  </a:ext>
                </a:extLst>
              </a:tr>
              <a:tr h="186658">
                <a:tc>
                  <a:txBody>
                    <a:bodyPr/>
                    <a:lstStyle/>
                    <a:p>
                      <a:pPr marL="0" marR="0" algn="ctr">
                        <a:spcBef>
                          <a:spcPts val="0"/>
                        </a:spcBef>
                        <a:spcAft>
                          <a:spcPts val="0"/>
                        </a:spcAft>
                      </a:pPr>
                      <a:r>
                        <a:rPr lang="en-US" sz="1000">
                          <a:effectLst/>
                        </a:rPr>
                        <a:t>1/21</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a:effectLst/>
                        </a:rPr>
                        <a:t>14.00</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168</a:t>
                      </a:r>
                      <a:endParaRPr lang="en-US" sz="1000" dirty="0">
                        <a:effectLst/>
                        <a:latin typeface="Calibri"/>
                        <a:ea typeface="Calibri"/>
                        <a:cs typeface="Times New Roman"/>
                      </a:endParaRPr>
                    </a:p>
                  </a:txBody>
                  <a:tcPr marL="33306" marR="33306" marT="0" marB="0"/>
                </a:tc>
                <a:extLst>
                  <a:ext uri="{0D108BD9-81ED-4DB2-BD59-A6C34878D82A}">
                    <a16:rowId xmlns:a16="http://schemas.microsoft.com/office/drawing/2014/main" val="10017"/>
                  </a:ext>
                </a:extLst>
              </a:tr>
              <a:tr h="186658">
                <a:tc>
                  <a:txBody>
                    <a:bodyPr/>
                    <a:lstStyle/>
                    <a:p>
                      <a:pPr marL="0" marR="0" algn="ctr">
                        <a:spcBef>
                          <a:spcPts val="0"/>
                        </a:spcBef>
                        <a:spcAft>
                          <a:spcPts val="0"/>
                        </a:spcAft>
                      </a:pPr>
                      <a:r>
                        <a:rPr lang="en-US" sz="1000" dirty="0">
                          <a:effectLst/>
                        </a:rPr>
                        <a:t>1/22</a:t>
                      </a:r>
                      <a:endParaRPr lang="en-US" sz="1000" dirty="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a:effectLst/>
                        </a:rPr>
                        <a:t>14.67</a:t>
                      </a:r>
                      <a:endParaRPr lang="en-US" sz="1000">
                        <a:effectLst/>
                        <a:latin typeface="Calibri"/>
                        <a:ea typeface="Calibri"/>
                        <a:cs typeface="Times New Roman"/>
                      </a:endParaRPr>
                    </a:p>
                  </a:txBody>
                  <a:tcPr marL="33306" marR="33306" marT="0" marB="0"/>
                </a:tc>
                <a:tc>
                  <a:txBody>
                    <a:bodyPr/>
                    <a:lstStyle/>
                    <a:p>
                      <a:pPr marL="0" marR="0" algn="ctr">
                        <a:spcBef>
                          <a:spcPts val="0"/>
                        </a:spcBef>
                        <a:spcAft>
                          <a:spcPts val="0"/>
                        </a:spcAft>
                      </a:pPr>
                      <a:r>
                        <a:rPr lang="en-US" sz="1000" dirty="0">
                          <a:effectLst/>
                        </a:rPr>
                        <a:t>180</a:t>
                      </a:r>
                      <a:endParaRPr lang="en-US" sz="1000" dirty="0">
                        <a:effectLst/>
                        <a:latin typeface="Calibri"/>
                        <a:ea typeface="Calibri"/>
                        <a:cs typeface="Times New Roman"/>
                      </a:endParaRPr>
                    </a:p>
                  </a:txBody>
                  <a:tcPr marL="33306" marR="33306" marT="0" marB="0"/>
                </a:tc>
                <a:extLst>
                  <a:ext uri="{0D108BD9-81ED-4DB2-BD59-A6C34878D82A}">
                    <a16:rowId xmlns:a16="http://schemas.microsoft.com/office/drawing/2014/main" val="10018"/>
                  </a:ext>
                </a:extLst>
              </a:tr>
            </a:tbl>
          </a:graphicData>
        </a:graphic>
      </p:graphicFrame>
      <p:sp>
        <p:nvSpPr>
          <p:cNvPr id="43093" name="TextBox 8"/>
          <p:cNvSpPr txBox="1">
            <a:spLocks noChangeArrowheads="1"/>
          </p:cNvSpPr>
          <p:nvPr/>
        </p:nvSpPr>
        <p:spPr bwMode="auto">
          <a:xfrm>
            <a:off x="2103438" y="1485900"/>
            <a:ext cx="34417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b="1">
                <a:solidFill>
                  <a:schemeClr val="bg2"/>
                </a:solidFill>
              </a:rPr>
              <a:t>Continuous Employment Date: 10/14/06</a:t>
            </a:r>
          </a:p>
          <a:p>
            <a:pPr eaLnBrk="1" hangingPunct="1"/>
            <a:r>
              <a:rPr lang="en-US" sz="1000" b="1">
                <a:solidFill>
                  <a:schemeClr val="bg2"/>
                </a:solidFill>
              </a:rPr>
              <a:t>Initial Hire Date: 10/14/06</a:t>
            </a:r>
          </a:p>
          <a:p>
            <a:pPr eaLnBrk="1" hangingPunct="1"/>
            <a:r>
              <a:rPr lang="en-US" sz="1000" b="1">
                <a:solidFill>
                  <a:schemeClr val="bg2"/>
                </a:solidFill>
              </a:rPr>
              <a:t>Employee had LWOP 1/5/08-3/7/08 and 10/2/09-11/7/09</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502942663"/>
              </p:ext>
            </p:extLst>
          </p:nvPr>
        </p:nvGraphicFramePr>
        <p:xfrm>
          <a:off x="85449" y="131890"/>
          <a:ext cx="9218575" cy="7123444"/>
        </p:xfrm>
        <a:graphic>
          <a:graphicData uri="http://schemas.openxmlformats.org/presentationml/2006/ole">
            <mc:AlternateContent xmlns:mc="http://schemas.openxmlformats.org/markup-compatibility/2006">
              <mc:Choice xmlns:v="urn:schemas-microsoft-com:vml" Requires="v">
                <p:oleObj spid="_x0000_s1076" name="Acrobat Document" r:id="rId3" imgW="7543607" imgH="5829107" progId="Acrobat.Document.11">
                  <p:embed/>
                </p:oleObj>
              </mc:Choice>
              <mc:Fallback>
                <p:oleObj name="Acrobat Document" r:id="rId3" imgW="7543607" imgH="5829107" progId="Acrobat.Document.11">
                  <p:embed/>
                  <p:pic>
                    <p:nvPicPr>
                      <p:cNvPr id="0" name=""/>
                      <p:cNvPicPr/>
                      <p:nvPr/>
                    </p:nvPicPr>
                    <p:blipFill>
                      <a:blip r:embed="rId4"/>
                      <a:stretch>
                        <a:fillRect/>
                      </a:stretch>
                    </p:blipFill>
                    <p:spPr>
                      <a:xfrm>
                        <a:off x="85449" y="131890"/>
                        <a:ext cx="9218575" cy="7123444"/>
                      </a:xfrm>
                      <a:prstGeom prst="rect">
                        <a:avLst/>
                      </a:prstGeom>
                    </p:spPr>
                  </p:pic>
                </p:oleObj>
              </mc:Fallback>
            </mc:AlternateContent>
          </a:graphicData>
        </a:graphic>
      </p:graphicFrame>
    </p:spTree>
    <p:extLst>
      <p:ext uri="{BB962C8B-B14F-4D97-AF65-F5344CB8AC3E}">
        <p14:creationId xmlns:p14="http://schemas.microsoft.com/office/powerpoint/2010/main" val="27642418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4" y="91440"/>
            <a:ext cx="8848416" cy="6675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52894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bwMode="auto">
          <a:xfrm>
            <a:off x="0" y="914400"/>
            <a:ext cx="9144000" cy="874713"/>
          </a:xfrm>
        </p:spPr>
        <p:txBody>
          <a:bodyPr anchor="t" anchorCtr="0"/>
          <a:lstStyle/>
          <a:p>
            <a:pPr algn="ctr" eaLnBrk="1" hangingPunct="1"/>
            <a:r>
              <a:rPr lang="en-US" dirty="0" smtClean="0">
                <a:solidFill>
                  <a:srgbClr val="970035"/>
                </a:solidFill>
              </a:rPr>
              <a:t>Leave Accruals</a:t>
            </a:r>
            <a:br>
              <a:rPr lang="en-US" dirty="0" smtClean="0">
                <a:solidFill>
                  <a:srgbClr val="970035"/>
                </a:solidFill>
              </a:rPr>
            </a:br>
            <a:r>
              <a:rPr lang="en-US" dirty="0" smtClean="0">
                <a:solidFill>
                  <a:srgbClr val="970035"/>
                </a:solidFill>
              </a:rPr>
              <a:t>AP and Faculty Employees</a:t>
            </a:r>
          </a:p>
        </p:txBody>
      </p:sp>
      <p:sp>
        <p:nvSpPr>
          <p:cNvPr id="39938" name="Content Placeholder 2"/>
          <p:cNvSpPr>
            <a:spLocks noGrp="1"/>
          </p:cNvSpPr>
          <p:nvPr>
            <p:ph idx="1"/>
          </p:nvPr>
        </p:nvSpPr>
        <p:spPr bwMode="auto">
          <a:xfrm>
            <a:off x="776288" y="2133600"/>
            <a:ext cx="7772400" cy="4401205"/>
          </a:xfrm>
        </p:spPr>
        <p:txBody>
          <a:bodyPr anchorCtr="0"/>
          <a:lstStyle/>
          <a:p>
            <a:pPr marL="344488" lvl="3" indent="-179388" eaLnBrk="1" hangingPunct="1">
              <a:lnSpc>
                <a:spcPct val="100000"/>
              </a:lnSpc>
              <a:spcBef>
                <a:spcPts val="1200"/>
              </a:spcBef>
              <a:buClr>
                <a:srgbClr val="C00000"/>
              </a:buClr>
              <a:buFont typeface="Arial" charset="0"/>
              <a:buChar char="•"/>
            </a:pPr>
            <a:r>
              <a:rPr lang="en-US" sz="2400" b="1" dirty="0"/>
              <a:t>Employees cannot use AL or SL until the first day of the month AFTER it is accrued.</a:t>
            </a:r>
          </a:p>
          <a:p>
            <a:pPr marL="344488" lvl="3" indent="-179388" eaLnBrk="1" hangingPunct="1">
              <a:lnSpc>
                <a:spcPct val="100000"/>
              </a:lnSpc>
              <a:spcBef>
                <a:spcPts val="1200"/>
              </a:spcBef>
              <a:buClr>
                <a:srgbClr val="C00000"/>
              </a:buClr>
              <a:buFont typeface="Arial" charset="0"/>
              <a:buChar char="•"/>
            </a:pPr>
            <a:r>
              <a:rPr lang="en-US" sz="2400" b="1" dirty="0" smtClean="0">
                <a:latin typeface="Stone Sans" pitchFamily="34" charset="0"/>
                <a:ea typeface="ＭＳ Ｐゴシック" pitchFamily="34" charset="-128"/>
              </a:rPr>
              <a:t>Faculty </a:t>
            </a:r>
            <a:r>
              <a:rPr lang="en-US" sz="2400" b="1" dirty="0">
                <a:latin typeface="Stone Sans" pitchFamily="34" charset="0"/>
                <a:ea typeface="ＭＳ Ｐゴシック" pitchFamily="34" charset="-128"/>
              </a:rPr>
              <a:t>on annual </a:t>
            </a:r>
            <a:r>
              <a:rPr lang="en-US" sz="2400" b="1" dirty="0" smtClean="0">
                <a:latin typeface="Stone Sans" pitchFamily="34" charset="0"/>
                <a:ea typeface="ＭＳ Ｐゴシック" pitchFamily="34" charset="-128"/>
              </a:rPr>
              <a:t>12 month appointments </a:t>
            </a:r>
            <a:r>
              <a:rPr lang="en-US" sz="2400" b="1" dirty="0">
                <a:latin typeface="Stone Sans" pitchFamily="34" charset="0"/>
                <a:ea typeface="ＭＳ Ｐゴシック" pitchFamily="34" charset="-128"/>
              </a:rPr>
              <a:t>earn AL </a:t>
            </a:r>
            <a:r>
              <a:rPr lang="en-US" sz="2400" b="1" dirty="0" smtClean="0">
                <a:latin typeface="Stone Sans" pitchFamily="34" charset="0"/>
                <a:ea typeface="ＭＳ Ｐゴシック" pitchFamily="34" charset="-128"/>
              </a:rPr>
              <a:t>&amp; SL; </a:t>
            </a:r>
          </a:p>
          <a:p>
            <a:pPr marL="344488" lvl="3" indent="-179388" eaLnBrk="1" hangingPunct="1">
              <a:lnSpc>
                <a:spcPct val="100000"/>
              </a:lnSpc>
              <a:spcBef>
                <a:spcPts val="1200"/>
              </a:spcBef>
              <a:buClr>
                <a:srgbClr val="C00000"/>
              </a:buClr>
              <a:buFont typeface="Arial" charset="0"/>
              <a:buChar char="•"/>
            </a:pPr>
            <a:r>
              <a:rPr lang="en-US" sz="2400" b="1" dirty="0" smtClean="0">
                <a:latin typeface="Stone Sans" pitchFamily="34" charset="0"/>
                <a:ea typeface="ＭＳ Ｐゴシック" pitchFamily="34" charset="-128"/>
              </a:rPr>
              <a:t>Faculty </a:t>
            </a:r>
            <a:r>
              <a:rPr lang="en-US" sz="2400" b="1" dirty="0">
                <a:latin typeface="Stone Sans" pitchFamily="34" charset="0"/>
                <a:ea typeface="ＭＳ Ｐゴシック" pitchFamily="34" charset="-128"/>
              </a:rPr>
              <a:t>on academic </a:t>
            </a:r>
            <a:r>
              <a:rPr lang="en-US" sz="2400" b="1" dirty="0" smtClean="0">
                <a:latin typeface="Stone Sans" pitchFamily="34" charset="0"/>
                <a:ea typeface="ＭＳ Ｐゴシック" pitchFamily="34" charset="-128"/>
              </a:rPr>
              <a:t>appointments </a:t>
            </a:r>
            <a:r>
              <a:rPr lang="en-US" sz="2400" b="1" dirty="0">
                <a:latin typeface="Stone Sans" pitchFamily="34" charset="0"/>
                <a:ea typeface="ＭＳ Ｐゴシック" pitchFamily="34" charset="-128"/>
              </a:rPr>
              <a:t>(at least a semester) earn SL </a:t>
            </a:r>
            <a:r>
              <a:rPr lang="en-US" sz="2400" b="1" dirty="0" smtClean="0">
                <a:latin typeface="Stone Sans" pitchFamily="34" charset="0"/>
                <a:ea typeface="ＭＳ Ｐゴシック" pitchFamily="34" charset="-128"/>
              </a:rPr>
              <a:t>only.</a:t>
            </a:r>
            <a:endParaRPr lang="en-US" sz="2400" b="1" dirty="0">
              <a:latin typeface="Stone Sans" pitchFamily="34" charset="0"/>
              <a:ea typeface="ＭＳ Ｐゴシック" pitchFamily="34" charset="-128"/>
            </a:endParaRPr>
          </a:p>
          <a:p>
            <a:pPr eaLnBrk="1" hangingPunct="1">
              <a:buClr>
                <a:srgbClr val="C00000"/>
              </a:buClr>
              <a:buFont typeface="Arial" charset="0"/>
              <a:buChar char="•"/>
            </a:pPr>
            <a:r>
              <a:rPr sz="2400" b="1" dirty="0" smtClean="0"/>
              <a:t>Faculty &amp; AP on full-time appointments earn 8 hours SL and 14.67 AL per month</a:t>
            </a:r>
          </a:p>
          <a:p>
            <a:pPr eaLnBrk="1" hangingPunct="1">
              <a:buClr>
                <a:srgbClr val="C00000"/>
              </a:buClr>
              <a:buFont typeface="Arial" charset="0"/>
              <a:buChar char="•"/>
            </a:pPr>
            <a:r>
              <a:rPr lang="en-US" sz="2400" b="1" dirty="0" smtClean="0"/>
              <a:t>Faculty &amp; AP less than full-time accrue leave at their FTE rate (50% FTE = 4 hrs SL, 7.34 AL)</a:t>
            </a:r>
          </a:p>
        </p:txBody>
      </p:sp>
    </p:spTree>
    <p:extLst>
      <p:ext uri="{BB962C8B-B14F-4D97-AF65-F5344CB8AC3E}">
        <p14:creationId xmlns:p14="http://schemas.microsoft.com/office/powerpoint/2010/main" val="1158177036"/>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bwMode="auto">
          <a:xfrm>
            <a:off x="0" y="914400"/>
            <a:ext cx="9144000" cy="874713"/>
          </a:xfrm>
        </p:spPr>
        <p:txBody>
          <a:bodyPr anchor="t" anchorCtr="0"/>
          <a:lstStyle/>
          <a:p>
            <a:pPr algn="ctr" eaLnBrk="1" hangingPunct="1"/>
            <a:r>
              <a:rPr lang="en-US" dirty="0" smtClean="0">
                <a:solidFill>
                  <a:srgbClr val="970035"/>
                </a:solidFill>
              </a:rPr>
              <a:t>Leave Accruals</a:t>
            </a:r>
            <a:br>
              <a:rPr lang="en-US" dirty="0" smtClean="0">
                <a:solidFill>
                  <a:srgbClr val="970035"/>
                </a:solidFill>
              </a:rPr>
            </a:br>
            <a:r>
              <a:rPr lang="en-US" dirty="0" smtClean="0">
                <a:solidFill>
                  <a:srgbClr val="970035"/>
                </a:solidFill>
              </a:rPr>
              <a:t>AP and Faculty Employees</a:t>
            </a:r>
          </a:p>
        </p:txBody>
      </p:sp>
      <p:sp>
        <p:nvSpPr>
          <p:cNvPr id="39938" name="Content Placeholder 2"/>
          <p:cNvSpPr>
            <a:spLocks noGrp="1"/>
          </p:cNvSpPr>
          <p:nvPr>
            <p:ph idx="1"/>
          </p:nvPr>
        </p:nvSpPr>
        <p:spPr bwMode="auto">
          <a:xfrm>
            <a:off x="776288" y="2133600"/>
            <a:ext cx="7772400" cy="3754874"/>
          </a:xfrm>
        </p:spPr>
        <p:txBody>
          <a:bodyPr anchorCtr="0"/>
          <a:lstStyle/>
          <a:p>
            <a:pPr eaLnBrk="1" hangingPunct="1">
              <a:buClr>
                <a:srgbClr val="C00000"/>
              </a:buClr>
              <a:buFont typeface="Arial" charset="0"/>
              <a:buChar char="•"/>
            </a:pPr>
            <a:r>
              <a:rPr lang="en-US" b="1" dirty="0" smtClean="0"/>
              <a:t>Faculty &amp; AP hired or separated within the month receive leave on a prorated basis; based on number of days in paid status</a:t>
            </a:r>
          </a:p>
          <a:p>
            <a:pPr eaLnBrk="1" hangingPunct="1">
              <a:buClr>
                <a:srgbClr val="C00000"/>
              </a:buClr>
              <a:buFont typeface="Arial" charset="0"/>
              <a:buChar char="•"/>
            </a:pPr>
            <a:endParaRPr lang="en-US" b="1" dirty="0" smtClean="0"/>
          </a:p>
          <a:p>
            <a:pPr eaLnBrk="1" hangingPunct="1">
              <a:buClr>
                <a:srgbClr val="C00000"/>
              </a:buClr>
              <a:buFont typeface="Arial" charset="0"/>
              <a:buChar char="•"/>
            </a:pPr>
            <a:r>
              <a:rPr lang="en-US" b="1" dirty="0" smtClean="0"/>
              <a:t>Faculty &amp; AP on LWOP receive leave on a prorated basis; based on number of days in paid status</a:t>
            </a:r>
          </a:p>
          <a:p>
            <a:pPr eaLnBrk="1" hangingPunct="1">
              <a:buClr>
                <a:srgbClr val="C00000"/>
              </a:buClr>
              <a:buFont typeface="Arial" charset="0"/>
              <a:buChar char="•"/>
            </a:pPr>
            <a:endParaRPr b="1" dirty="0" smtClean="0"/>
          </a:p>
        </p:txBody>
      </p:sp>
    </p:spTree>
    <p:extLst>
      <p:ext uri="{BB962C8B-B14F-4D97-AF65-F5344CB8AC3E}">
        <p14:creationId xmlns:p14="http://schemas.microsoft.com/office/powerpoint/2010/main" val="2247702065"/>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bwMode="auto">
          <a:xfrm>
            <a:off x="0" y="914400"/>
            <a:ext cx="9144000" cy="874713"/>
          </a:xfrm>
        </p:spPr>
        <p:txBody>
          <a:bodyPr anchor="t" anchorCtr="0"/>
          <a:lstStyle/>
          <a:p>
            <a:pPr algn="ctr" eaLnBrk="1" hangingPunct="1"/>
            <a:r>
              <a:rPr lang="en-US" dirty="0" smtClean="0">
                <a:solidFill>
                  <a:srgbClr val="970035"/>
                </a:solidFill>
              </a:rPr>
              <a:t>Prorating Leave Accruals</a:t>
            </a:r>
            <a:br>
              <a:rPr lang="en-US" dirty="0" smtClean="0">
                <a:solidFill>
                  <a:srgbClr val="970035"/>
                </a:solidFill>
              </a:rPr>
            </a:br>
            <a:r>
              <a:rPr lang="en-US" dirty="0" smtClean="0">
                <a:solidFill>
                  <a:srgbClr val="970035"/>
                </a:solidFill>
              </a:rPr>
              <a:t>AP and Faculty Employees</a:t>
            </a:r>
          </a:p>
        </p:txBody>
      </p:sp>
      <p:sp>
        <p:nvSpPr>
          <p:cNvPr id="39938" name="Content Placeholder 2"/>
          <p:cNvSpPr>
            <a:spLocks noGrp="1"/>
          </p:cNvSpPr>
          <p:nvPr>
            <p:ph idx="1"/>
          </p:nvPr>
        </p:nvSpPr>
        <p:spPr bwMode="auto">
          <a:xfrm>
            <a:off x="776288" y="2133600"/>
            <a:ext cx="7772400" cy="4793107"/>
          </a:xfrm>
        </p:spPr>
        <p:txBody>
          <a:bodyPr anchorCtr="0"/>
          <a:lstStyle/>
          <a:p>
            <a:pPr eaLnBrk="1" hangingPunct="1">
              <a:buClr>
                <a:srgbClr val="C00000"/>
              </a:buClr>
              <a:buFont typeface="Arial" charset="0"/>
              <a:buChar char="•"/>
            </a:pPr>
            <a:r>
              <a:rPr lang="en-US" b="1" dirty="0" smtClean="0"/>
              <a:t>Number of days in paid status ÷ number of paid working days in the month = Fraction; Fraction </a:t>
            </a:r>
            <a:r>
              <a:rPr lang="en-US" b="1" dirty="0"/>
              <a:t>x 14.67 x FTE = AL </a:t>
            </a:r>
            <a:r>
              <a:rPr lang="en-US" b="1" dirty="0" smtClean="0"/>
              <a:t>accrual</a:t>
            </a:r>
          </a:p>
          <a:p>
            <a:pPr marL="344488" lvl="1" indent="0" eaLnBrk="1" hangingPunct="1">
              <a:buClr>
                <a:srgbClr val="C00000"/>
              </a:buClr>
              <a:buNone/>
            </a:pPr>
            <a:endParaRPr lang="en-US" b="1" dirty="0"/>
          </a:p>
          <a:p>
            <a:pPr marL="344488" lvl="1" indent="0" eaLnBrk="1" hangingPunct="1">
              <a:buClr>
                <a:srgbClr val="C00000"/>
              </a:buClr>
              <a:buNone/>
            </a:pPr>
            <a:r>
              <a:rPr lang="en-US" sz="2000" b="1" dirty="0" smtClean="0"/>
              <a:t>Example: 100% FTE employee works 10 days out of 22 possible in the month 10/22=.454x14.67x100%=6.67 AL</a:t>
            </a:r>
          </a:p>
          <a:p>
            <a:pPr eaLnBrk="1" hangingPunct="1">
              <a:buClr>
                <a:srgbClr val="C00000"/>
              </a:buClr>
              <a:buFont typeface="Arial" charset="0"/>
              <a:buChar char="•"/>
            </a:pPr>
            <a:r>
              <a:rPr lang="en-US" b="1" dirty="0"/>
              <a:t>Number of days in paid status ÷ number of paid working days in the month = Fraction; Fraction x </a:t>
            </a:r>
            <a:r>
              <a:rPr lang="en-US" b="1" dirty="0" smtClean="0"/>
              <a:t>8.00 </a:t>
            </a:r>
            <a:r>
              <a:rPr lang="en-US" b="1" dirty="0"/>
              <a:t>x FTE = </a:t>
            </a:r>
            <a:r>
              <a:rPr lang="en-US" b="1" dirty="0" smtClean="0"/>
              <a:t>SL accrual</a:t>
            </a:r>
            <a:endParaRPr lang="en-US" b="1" dirty="0"/>
          </a:p>
          <a:p>
            <a:pPr eaLnBrk="1" hangingPunct="1">
              <a:buClr>
                <a:srgbClr val="C00000"/>
              </a:buClr>
              <a:buFont typeface="Arial" charset="0"/>
              <a:buChar char="•"/>
            </a:pPr>
            <a:endParaRPr lang="en-US" b="1" dirty="0" smtClean="0"/>
          </a:p>
          <a:p>
            <a:pPr eaLnBrk="1" hangingPunct="1">
              <a:buClr>
                <a:srgbClr val="C00000"/>
              </a:buClr>
              <a:buFont typeface="Arial" charset="0"/>
              <a:buChar char="•"/>
            </a:pPr>
            <a:endParaRPr b="1" dirty="0" smtClean="0"/>
          </a:p>
        </p:txBody>
      </p:sp>
    </p:spTree>
    <p:extLst>
      <p:ext uri="{BB962C8B-B14F-4D97-AF65-F5344CB8AC3E}">
        <p14:creationId xmlns:p14="http://schemas.microsoft.com/office/powerpoint/2010/main" val="1024808252"/>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bwMode="auto">
          <a:xfrm>
            <a:off x="0" y="914400"/>
            <a:ext cx="9144000" cy="874713"/>
          </a:xfrm>
        </p:spPr>
        <p:txBody>
          <a:bodyPr anchor="t" anchorCtr="0"/>
          <a:lstStyle/>
          <a:p>
            <a:pPr algn="ctr" eaLnBrk="1" hangingPunct="1"/>
            <a:r>
              <a:rPr lang="en-US" dirty="0" smtClean="0">
                <a:solidFill>
                  <a:srgbClr val="970035"/>
                </a:solidFill>
              </a:rPr>
              <a:t>Leave Policies</a:t>
            </a:r>
            <a:br>
              <a:rPr lang="en-US" dirty="0" smtClean="0">
                <a:solidFill>
                  <a:srgbClr val="970035"/>
                </a:solidFill>
              </a:rPr>
            </a:br>
            <a:endParaRPr lang="en-US" dirty="0" smtClean="0">
              <a:solidFill>
                <a:srgbClr val="970035"/>
              </a:solidFill>
            </a:endParaRPr>
          </a:p>
        </p:txBody>
      </p:sp>
      <p:sp>
        <p:nvSpPr>
          <p:cNvPr id="39938" name="Content Placeholder 2"/>
          <p:cNvSpPr>
            <a:spLocks noGrp="1"/>
          </p:cNvSpPr>
          <p:nvPr>
            <p:ph idx="1"/>
          </p:nvPr>
        </p:nvSpPr>
        <p:spPr bwMode="auto">
          <a:xfrm>
            <a:off x="776288" y="2130552"/>
            <a:ext cx="7772400" cy="4681794"/>
          </a:xfrm>
        </p:spPr>
        <p:txBody>
          <a:bodyPr anchorCtr="0"/>
          <a:lstStyle/>
          <a:p>
            <a:pPr eaLnBrk="1" hangingPunct="1">
              <a:buClr>
                <a:srgbClr val="C00000"/>
              </a:buClr>
              <a:buFont typeface="Arial" charset="0"/>
              <a:buChar char="•"/>
            </a:pPr>
            <a:r>
              <a:rPr b="1" dirty="0" smtClean="0">
                <a:solidFill>
                  <a:srgbClr val="970035"/>
                </a:solidFill>
              </a:rPr>
              <a:t>AP &amp; Faculty</a:t>
            </a:r>
            <a:r>
              <a:rPr b="1" dirty="0" smtClean="0"/>
              <a:t> - Maximum AL balance is 352 hours; leave earned in excess of 352 is lost</a:t>
            </a:r>
          </a:p>
          <a:p>
            <a:pPr eaLnBrk="1" hangingPunct="1">
              <a:buClr>
                <a:srgbClr val="C00000"/>
              </a:buClr>
              <a:buFont typeface="Arial" charset="0"/>
              <a:buChar char="•"/>
            </a:pPr>
            <a:r>
              <a:rPr lang="en-US" b="1" dirty="0" smtClean="0">
                <a:solidFill>
                  <a:srgbClr val="970035"/>
                </a:solidFill>
              </a:rPr>
              <a:t>Civil Service </a:t>
            </a:r>
            <a:r>
              <a:rPr lang="en-US" b="1" dirty="0" smtClean="0"/>
              <a:t>– Maximum AL balance is 240 hours on anniversary date</a:t>
            </a:r>
            <a:endParaRPr b="1" dirty="0" smtClean="0"/>
          </a:p>
          <a:p>
            <a:pPr eaLnBrk="1" hangingPunct="1">
              <a:buClr>
                <a:srgbClr val="C00000"/>
              </a:buClr>
              <a:buFont typeface="Arial" charset="0"/>
              <a:buChar char="•"/>
            </a:pPr>
            <a:r>
              <a:rPr lang="en-US" b="1" dirty="0" smtClean="0">
                <a:solidFill>
                  <a:srgbClr val="970035"/>
                </a:solidFill>
              </a:rPr>
              <a:t>AP &amp; Faculty</a:t>
            </a:r>
            <a:r>
              <a:rPr lang="en-US" b="1" dirty="0" smtClean="0"/>
              <a:t> - Emergency Leave is granted up to 5 days for qualifying event</a:t>
            </a:r>
          </a:p>
          <a:p>
            <a:pPr eaLnBrk="1" hangingPunct="1">
              <a:buClr>
                <a:srgbClr val="C00000"/>
              </a:buClr>
              <a:buFont typeface="Arial" charset="0"/>
              <a:buChar char="•"/>
            </a:pPr>
            <a:r>
              <a:rPr lang="en-US" b="1" dirty="0" smtClean="0">
                <a:solidFill>
                  <a:srgbClr val="970035"/>
                </a:solidFill>
              </a:rPr>
              <a:t>Civil Service </a:t>
            </a:r>
            <a:r>
              <a:rPr lang="en-US" b="1" dirty="0" smtClean="0"/>
              <a:t>– Bereavement Leave is granted up to 3 days for qualifying event</a:t>
            </a:r>
          </a:p>
          <a:p>
            <a:pPr marL="509587" lvl="2" indent="0" eaLnBrk="1" hangingPunct="1">
              <a:buClr>
                <a:srgbClr val="C00000"/>
              </a:buClr>
              <a:buNone/>
            </a:pPr>
            <a:endParaRPr b="1" dirty="0" smtClean="0"/>
          </a:p>
          <a:p>
            <a:pPr eaLnBrk="1" hangingPunct="1">
              <a:buClr>
                <a:srgbClr val="C00000"/>
              </a:buClr>
              <a:buFont typeface="Arial" charset="0"/>
              <a:buChar char="•"/>
            </a:pPr>
            <a:endParaRPr b="1" dirty="0" smtClean="0"/>
          </a:p>
        </p:txBody>
      </p:sp>
    </p:spTree>
    <p:extLst>
      <p:ext uri="{BB962C8B-B14F-4D97-AF65-F5344CB8AC3E}">
        <p14:creationId xmlns:p14="http://schemas.microsoft.com/office/powerpoint/2010/main" val="3403925590"/>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bwMode="auto">
          <a:xfrm>
            <a:off x="0" y="914400"/>
            <a:ext cx="9144000" cy="874713"/>
          </a:xfrm>
        </p:spPr>
        <p:txBody>
          <a:bodyPr anchor="t" anchorCtr="0"/>
          <a:lstStyle/>
          <a:p>
            <a:pPr algn="ctr" eaLnBrk="1" hangingPunct="1"/>
            <a:r>
              <a:rPr lang="en-US" dirty="0" smtClean="0">
                <a:solidFill>
                  <a:srgbClr val="970035"/>
                </a:solidFill>
              </a:rPr>
              <a:t>Personal Holiday</a:t>
            </a:r>
            <a:br>
              <a:rPr lang="en-US" dirty="0" smtClean="0">
                <a:solidFill>
                  <a:srgbClr val="970035"/>
                </a:solidFill>
              </a:rPr>
            </a:br>
            <a:endParaRPr lang="en-US" dirty="0" smtClean="0">
              <a:solidFill>
                <a:srgbClr val="970035"/>
              </a:solidFill>
            </a:endParaRPr>
          </a:p>
        </p:txBody>
      </p:sp>
      <p:sp>
        <p:nvSpPr>
          <p:cNvPr id="39938" name="Content Placeholder 2"/>
          <p:cNvSpPr>
            <a:spLocks noGrp="1"/>
          </p:cNvSpPr>
          <p:nvPr>
            <p:ph idx="1"/>
          </p:nvPr>
        </p:nvSpPr>
        <p:spPr bwMode="auto">
          <a:xfrm>
            <a:off x="776288" y="2133600"/>
            <a:ext cx="7772400" cy="3895425"/>
          </a:xfrm>
        </p:spPr>
        <p:txBody>
          <a:bodyPr anchorCtr="0"/>
          <a:lstStyle/>
          <a:p>
            <a:pPr eaLnBrk="1" hangingPunct="1">
              <a:buClr>
                <a:srgbClr val="C00000"/>
              </a:buClr>
              <a:buFont typeface="Arial" charset="0"/>
              <a:buChar char="•"/>
            </a:pPr>
            <a:r>
              <a:rPr lang="en-US" b="1" dirty="0">
                <a:solidFill>
                  <a:srgbClr val="970035"/>
                </a:solidFill>
              </a:rPr>
              <a:t>Civil Service </a:t>
            </a:r>
            <a:r>
              <a:rPr lang="en-US" b="1" dirty="0"/>
              <a:t>- Earn a Personal Holiday each calendar year (Jan 1 - Dec </a:t>
            </a:r>
            <a:r>
              <a:rPr lang="en-US" b="1" dirty="0" smtClean="0"/>
              <a:t>31) </a:t>
            </a:r>
            <a:r>
              <a:rPr lang="en-US" b="1" dirty="0"/>
              <a:t>based on FTE rate </a:t>
            </a:r>
            <a:endParaRPr lang="en-US" b="1" dirty="0" smtClean="0"/>
          </a:p>
          <a:p>
            <a:pPr eaLnBrk="1" hangingPunct="1">
              <a:buClr>
                <a:srgbClr val="C00000"/>
              </a:buClr>
              <a:buFont typeface="Arial" charset="0"/>
              <a:buChar char="•"/>
            </a:pPr>
            <a:r>
              <a:rPr lang="en-US" b="1" dirty="0" smtClean="0">
                <a:solidFill>
                  <a:srgbClr val="970035"/>
                </a:solidFill>
              </a:rPr>
              <a:t>AP </a:t>
            </a:r>
            <a:r>
              <a:rPr lang="en-US" b="1" dirty="0">
                <a:solidFill>
                  <a:srgbClr val="970035"/>
                </a:solidFill>
              </a:rPr>
              <a:t>&amp; Faculty </a:t>
            </a:r>
            <a:r>
              <a:rPr lang="en-US" b="1" dirty="0"/>
              <a:t>- Earn a Personal Holiday each fiscal year (July 1-June 30) based on FTE </a:t>
            </a:r>
            <a:r>
              <a:rPr lang="en-US" b="1" dirty="0" smtClean="0"/>
              <a:t>rate</a:t>
            </a:r>
          </a:p>
          <a:p>
            <a:pPr lvl="2" eaLnBrk="1" hangingPunct="1">
              <a:buClr>
                <a:srgbClr val="C00000"/>
              </a:buClr>
              <a:buFont typeface="Arial" charset="0"/>
              <a:buChar char="•"/>
            </a:pPr>
            <a:r>
              <a:rPr lang="en-US" b="1" dirty="0" smtClean="0"/>
              <a:t>Faculty on appointment less than 12 months do not earn a personal holiday</a:t>
            </a:r>
          </a:p>
          <a:p>
            <a:pPr eaLnBrk="1" hangingPunct="1">
              <a:buClr>
                <a:srgbClr val="C00000"/>
              </a:buClr>
              <a:buFont typeface="Arial" charset="0"/>
              <a:buChar char="•"/>
            </a:pPr>
            <a:r>
              <a:rPr lang="en-US" b="1" dirty="0" smtClean="0"/>
              <a:t>Personal Holiday does not carry forward to the next year.  </a:t>
            </a:r>
            <a:endParaRPr b="1" dirty="0" smtClean="0"/>
          </a:p>
        </p:txBody>
      </p:sp>
    </p:spTree>
    <p:extLst>
      <p:ext uri="{BB962C8B-B14F-4D97-AF65-F5344CB8AC3E}">
        <p14:creationId xmlns:p14="http://schemas.microsoft.com/office/powerpoint/2010/main" val="3395781353"/>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0" y="914400"/>
            <a:ext cx="9144000" cy="479425"/>
          </a:xfrm>
        </p:spPr>
        <p:txBody>
          <a:bodyPr anchor="t" anchorCtr="0"/>
          <a:lstStyle/>
          <a:p>
            <a:pPr algn="ctr" eaLnBrk="1" hangingPunct="1"/>
            <a:r>
              <a:rPr lang="en-US" dirty="0" smtClean="0">
                <a:solidFill>
                  <a:srgbClr val="970035"/>
                </a:solidFill>
              </a:rPr>
              <a:t>Today’s Objectives</a:t>
            </a:r>
          </a:p>
        </p:txBody>
      </p:sp>
      <p:sp>
        <p:nvSpPr>
          <p:cNvPr id="32771" name="Rectangle 3"/>
          <p:cNvSpPr>
            <a:spLocks noGrp="1" noChangeArrowheads="1"/>
          </p:cNvSpPr>
          <p:nvPr>
            <p:ph idx="1"/>
          </p:nvPr>
        </p:nvSpPr>
        <p:spPr bwMode="auto">
          <a:xfrm>
            <a:off x="457200" y="1646238"/>
            <a:ext cx="8229600" cy="4462760"/>
          </a:xfrm>
        </p:spPr>
        <p:txBody>
          <a:bodyPr anchorCtr="0"/>
          <a:lstStyle/>
          <a:p>
            <a:pPr marL="461963" indent="-296863" eaLnBrk="1" hangingPunct="1">
              <a:buClr>
                <a:srgbClr val="970035"/>
              </a:buClr>
              <a:buFont typeface="Arial" charset="0"/>
              <a:buNone/>
            </a:pPr>
            <a:endParaRPr sz="1600" b="1" dirty="0" smtClean="0"/>
          </a:p>
          <a:p>
            <a:pPr marL="461963" indent="-296863" eaLnBrk="1" hangingPunct="1">
              <a:buClr>
                <a:srgbClr val="970035"/>
              </a:buClr>
              <a:buFont typeface="Arial" charset="0"/>
              <a:buChar char="•"/>
            </a:pPr>
            <a:endParaRPr sz="1600" b="1" dirty="0" smtClean="0"/>
          </a:p>
          <a:p>
            <a:pPr marL="461963" indent="-296863" eaLnBrk="1" hangingPunct="1">
              <a:buClr>
                <a:srgbClr val="970035"/>
              </a:buClr>
              <a:buFont typeface="Arial" charset="0"/>
              <a:buChar char="•"/>
            </a:pPr>
            <a:r>
              <a:rPr b="1" dirty="0" smtClean="0"/>
              <a:t>Review Time/Leave Processes</a:t>
            </a:r>
          </a:p>
          <a:p>
            <a:pPr marL="461963" indent="-296863" eaLnBrk="1" hangingPunct="1">
              <a:buClr>
                <a:srgbClr val="970035"/>
              </a:buClr>
              <a:buFont typeface="Arial" charset="0"/>
              <a:buChar char="•"/>
            </a:pPr>
            <a:endParaRPr b="1" dirty="0" smtClean="0"/>
          </a:p>
          <a:p>
            <a:pPr marL="461963" indent="-296863" eaLnBrk="1" hangingPunct="1">
              <a:buClr>
                <a:srgbClr val="970035"/>
              </a:buClr>
              <a:buFont typeface="Arial" charset="0"/>
              <a:buChar char="•"/>
            </a:pPr>
            <a:r>
              <a:rPr lang="en-US" b="1" dirty="0" smtClean="0"/>
              <a:t>Discuss Department </a:t>
            </a:r>
            <a:r>
              <a:rPr lang="en-US" b="1" dirty="0"/>
              <a:t>Responsibility </a:t>
            </a:r>
            <a:r>
              <a:rPr lang="en-US" b="1" dirty="0" smtClean="0"/>
              <a:t>for Time/Leave </a:t>
            </a:r>
            <a:r>
              <a:rPr lang="en-US" b="1" dirty="0"/>
              <a:t>Reporting</a:t>
            </a:r>
          </a:p>
          <a:p>
            <a:pPr marL="461963" indent="-296863" eaLnBrk="1" hangingPunct="1">
              <a:buClr>
                <a:srgbClr val="970035"/>
              </a:buClr>
              <a:buFont typeface="Arial" charset="0"/>
              <a:buChar char="•"/>
            </a:pPr>
            <a:endParaRPr b="1" dirty="0" smtClean="0"/>
          </a:p>
          <a:p>
            <a:pPr marL="461963" indent="-296863" eaLnBrk="1" hangingPunct="1">
              <a:buSzPct val="75000"/>
              <a:buFont typeface="Arial" charset="0"/>
              <a:buChar char="•"/>
            </a:pPr>
            <a:endParaRPr dirty="0" smtClean="0"/>
          </a:p>
          <a:p>
            <a:pPr marL="461963" indent="-296863" eaLnBrk="1" hangingPunct="1">
              <a:buSzPct val="75000"/>
              <a:buFont typeface="Arial" charset="0"/>
              <a:buChar char="•"/>
            </a:pPr>
            <a:endParaRPr dirty="0" smtClean="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Recording Hours Worked</a:t>
            </a:r>
          </a:p>
        </p:txBody>
      </p:sp>
      <p:sp>
        <p:nvSpPr>
          <p:cNvPr id="44034" name="Content Placeholder 2"/>
          <p:cNvSpPr>
            <a:spLocks noGrp="1"/>
          </p:cNvSpPr>
          <p:nvPr>
            <p:ph idx="1"/>
          </p:nvPr>
        </p:nvSpPr>
        <p:spPr bwMode="auto">
          <a:xfrm>
            <a:off x="801688" y="1646238"/>
            <a:ext cx="7772400" cy="4308872"/>
          </a:xfrm>
        </p:spPr>
        <p:txBody>
          <a:bodyPr anchorCtr="0"/>
          <a:lstStyle/>
          <a:p>
            <a:pPr eaLnBrk="1" hangingPunct="1">
              <a:buClr>
                <a:srgbClr val="C00000"/>
              </a:buClr>
              <a:buFont typeface="Arial" charset="0"/>
              <a:buChar char="•"/>
            </a:pPr>
            <a:r>
              <a:rPr b="1" dirty="0" smtClean="0"/>
              <a:t>The official WSU work week is from Sunday, 12:01 a.m. to Saturday, 11:59 p.m.</a:t>
            </a:r>
          </a:p>
          <a:p>
            <a:pPr eaLnBrk="1" hangingPunct="1">
              <a:buClr>
                <a:srgbClr val="C00000"/>
              </a:buClr>
              <a:buFont typeface="Arial" charset="0"/>
              <a:buChar char="•"/>
            </a:pPr>
            <a:endParaRPr b="1" dirty="0" smtClean="0"/>
          </a:p>
          <a:p>
            <a:pPr eaLnBrk="1" hangingPunct="1">
              <a:buClr>
                <a:srgbClr val="C00000"/>
              </a:buClr>
              <a:buFont typeface="Arial" charset="0"/>
              <a:buChar char="•"/>
            </a:pPr>
            <a:r>
              <a:rPr b="1" dirty="0" smtClean="0"/>
              <a:t>Overtime eligible employees must account for hours worked each day</a:t>
            </a:r>
          </a:p>
          <a:p>
            <a:pPr eaLnBrk="1" hangingPunct="1">
              <a:buClr>
                <a:srgbClr val="C00000"/>
              </a:buClr>
              <a:buFont typeface="Arial" charset="0"/>
              <a:buChar char="•"/>
            </a:pPr>
            <a:endParaRPr b="1" dirty="0" smtClean="0"/>
          </a:p>
          <a:p>
            <a:pPr eaLnBrk="1" hangingPunct="1">
              <a:buClr>
                <a:srgbClr val="C00000"/>
              </a:buClr>
              <a:buFont typeface="Arial" charset="0"/>
              <a:buChar char="•"/>
            </a:pPr>
            <a:r>
              <a:rPr b="1" dirty="0" smtClean="0"/>
              <a:t>Overtime is calculated at hours worked in excess of 40 hours in the work week, not hours worked each workday</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0" y="914400"/>
            <a:ext cx="9144000" cy="868363"/>
          </a:xfrm>
        </p:spPr>
        <p:txBody>
          <a:bodyPr anchor="t" anchorCtr="0"/>
          <a:lstStyle/>
          <a:p>
            <a:pPr algn="ctr" eaLnBrk="1" hangingPunct="1"/>
            <a:r>
              <a:rPr lang="en-US" dirty="0" smtClean="0">
                <a:solidFill>
                  <a:srgbClr val="970035"/>
                </a:solidFill>
              </a:rPr>
              <a:t>What Constitutes Overtime for </a:t>
            </a:r>
            <a:br>
              <a:rPr lang="en-US" dirty="0" smtClean="0">
                <a:solidFill>
                  <a:srgbClr val="970035"/>
                </a:solidFill>
              </a:rPr>
            </a:br>
            <a:r>
              <a:rPr lang="en-US" dirty="0" smtClean="0">
                <a:solidFill>
                  <a:srgbClr val="970035"/>
                </a:solidFill>
              </a:rPr>
              <a:t>Overtime Eligible Employees? </a:t>
            </a:r>
          </a:p>
        </p:txBody>
      </p:sp>
      <p:sp>
        <p:nvSpPr>
          <p:cNvPr id="45059" name="Rectangle 3"/>
          <p:cNvSpPr>
            <a:spLocks noGrp="1" noChangeArrowheads="1"/>
          </p:cNvSpPr>
          <p:nvPr>
            <p:ph idx="1"/>
          </p:nvPr>
        </p:nvSpPr>
        <p:spPr bwMode="auto">
          <a:xfrm>
            <a:off x="457200" y="2130552"/>
            <a:ext cx="8229600" cy="2603500"/>
          </a:xfrm>
        </p:spPr>
        <p:txBody>
          <a:bodyPr anchorCtr="0"/>
          <a:lstStyle/>
          <a:p>
            <a:pPr eaLnBrk="1" hangingPunct="1">
              <a:buFont typeface="Arial" charset="0"/>
              <a:buNone/>
            </a:pPr>
            <a:r>
              <a:rPr b="1" dirty="0" smtClean="0"/>
              <a:t>Civil Service Employees (WAC 357-28-255)</a:t>
            </a:r>
          </a:p>
          <a:p>
            <a:pPr lvl="1" eaLnBrk="1" hangingPunct="1"/>
            <a:r>
              <a:rPr b="1" dirty="0" smtClean="0">
                <a:ea typeface="ＭＳ Ｐゴシック" pitchFamily="34" charset="-128"/>
              </a:rPr>
              <a:t>Work in excess of forty hours in one work week</a:t>
            </a:r>
          </a:p>
          <a:p>
            <a:pPr lvl="1" eaLnBrk="1" hangingPunct="1"/>
            <a:r>
              <a:rPr b="1" dirty="0" smtClean="0">
                <a:ea typeface="ＭＳ Ｐゴシック" pitchFamily="34" charset="-128"/>
              </a:rPr>
              <a:t>Work on a holiday</a:t>
            </a:r>
          </a:p>
          <a:p>
            <a:pPr lvl="1" eaLnBrk="1" hangingPunct="1"/>
            <a:r>
              <a:rPr b="1" dirty="0" smtClean="0">
                <a:ea typeface="ＭＳ Ｐゴシック" pitchFamily="34" charset="-128"/>
              </a:rPr>
              <a:t>For full-time employees, work on a scheduled day off when assigned by the employer</a:t>
            </a:r>
          </a:p>
          <a:p>
            <a:pPr eaLnBrk="1" hangingPunct="1">
              <a:buFont typeface="Arial" charset="0"/>
              <a:buNone/>
            </a:pPr>
            <a:endParaRPr b="1" dirty="0" smtClean="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0" y="914400"/>
            <a:ext cx="9144000" cy="867930"/>
          </a:xfrm>
        </p:spPr>
        <p:txBody>
          <a:bodyPr anchor="t" anchorCtr="0"/>
          <a:lstStyle/>
          <a:p>
            <a:pPr algn="ctr" eaLnBrk="1" hangingPunct="1"/>
            <a:r>
              <a:rPr lang="en-US" dirty="0" smtClean="0">
                <a:solidFill>
                  <a:srgbClr val="970035"/>
                </a:solidFill>
              </a:rPr>
              <a:t>What Constitutes Overtime for </a:t>
            </a:r>
            <a:br>
              <a:rPr lang="en-US" dirty="0" smtClean="0">
                <a:solidFill>
                  <a:srgbClr val="970035"/>
                </a:solidFill>
              </a:rPr>
            </a:br>
            <a:r>
              <a:rPr lang="en-US" dirty="0" smtClean="0">
                <a:solidFill>
                  <a:srgbClr val="970035"/>
                </a:solidFill>
              </a:rPr>
              <a:t>Overtime-Eligible AP and Faculty </a:t>
            </a:r>
          </a:p>
        </p:txBody>
      </p:sp>
      <p:sp>
        <p:nvSpPr>
          <p:cNvPr id="45059" name="Rectangle 3"/>
          <p:cNvSpPr>
            <a:spLocks noGrp="1" noChangeArrowheads="1"/>
          </p:cNvSpPr>
          <p:nvPr>
            <p:ph idx="1"/>
          </p:nvPr>
        </p:nvSpPr>
        <p:spPr bwMode="auto">
          <a:xfrm>
            <a:off x="457200" y="2130552"/>
            <a:ext cx="8229600" cy="6534096"/>
          </a:xfrm>
        </p:spPr>
        <p:txBody>
          <a:bodyPr anchorCtr="0"/>
          <a:lstStyle/>
          <a:p>
            <a:pPr eaLnBrk="1" hangingPunct="1">
              <a:buFont typeface="Arial" charset="0"/>
              <a:buNone/>
            </a:pPr>
            <a:endParaRPr lang="en-US" dirty="0" smtClean="0"/>
          </a:p>
          <a:p>
            <a:pPr eaLnBrk="1" hangingPunct="1">
              <a:buFont typeface="Arial" charset="0"/>
              <a:buNone/>
            </a:pPr>
            <a:r>
              <a:rPr lang="en-US" b="1" dirty="0" smtClean="0"/>
              <a:t>Overtime-eligible </a:t>
            </a:r>
            <a:r>
              <a:rPr lang="en-US" b="1" dirty="0"/>
              <a:t>AP </a:t>
            </a:r>
            <a:r>
              <a:rPr lang="en-US" b="1" dirty="0" smtClean="0"/>
              <a:t>and Faculty </a:t>
            </a:r>
          </a:p>
          <a:p>
            <a:pPr eaLnBrk="1" hangingPunct="1">
              <a:buFont typeface="Arial" charset="0"/>
              <a:buNone/>
            </a:pPr>
            <a:endParaRPr lang="en-US" b="1" dirty="0" smtClean="0"/>
          </a:p>
          <a:p>
            <a:pPr lvl="1" eaLnBrk="1" hangingPunct="1"/>
            <a:r>
              <a:rPr lang="en-US" b="1" dirty="0" smtClean="0">
                <a:ea typeface="ＭＳ Ｐゴシック" pitchFamily="34" charset="-128"/>
              </a:rPr>
              <a:t>Overtime is work </a:t>
            </a:r>
            <a:r>
              <a:rPr lang="en-US" b="1" dirty="0">
                <a:ea typeface="ＭＳ Ｐゴシック" pitchFamily="34" charset="-128"/>
              </a:rPr>
              <a:t>in excess of </a:t>
            </a:r>
            <a:r>
              <a:rPr lang="en-US" b="1" dirty="0" smtClean="0">
                <a:ea typeface="ＭＳ Ｐゴシック" pitchFamily="34" charset="-128"/>
              </a:rPr>
              <a:t>40 hours </a:t>
            </a:r>
            <a:r>
              <a:rPr lang="en-US" b="1" dirty="0">
                <a:ea typeface="ＭＳ Ｐゴシック" pitchFamily="34" charset="-128"/>
              </a:rPr>
              <a:t>in one work </a:t>
            </a:r>
            <a:r>
              <a:rPr lang="en-US" b="1" dirty="0" smtClean="0">
                <a:ea typeface="ＭＳ Ｐゴシック" pitchFamily="34" charset="-128"/>
              </a:rPr>
              <a:t>week</a:t>
            </a:r>
          </a:p>
          <a:p>
            <a:pPr lvl="1" eaLnBrk="1" hangingPunct="1"/>
            <a:endParaRPr lang="en-US" b="1" dirty="0" smtClean="0">
              <a:ea typeface="ＭＳ Ｐゴシック" pitchFamily="34" charset="-128"/>
            </a:endParaRPr>
          </a:p>
          <a:p>
            <a:pPr lvl="2" eaLnBrk="1" hangingPunct="1"/>
            <a:r>
              <a:rPr lang="en-US" b="1" dirty="0" smtClean="0">
                <a:ea typeface="ＭＳ Ｐゴシック" pitchFamily="34" charset="-128"/>
              </a:rPr>
              <a:t>Work on a holiday is NOT considered overtime but hours worked count towards total hours in the work week</a:t>
            </a:r>
          </a:p>
          <a:p>
            <a:pPr lvl="2" eaLnBrk="1" hangingPunct="1"/>
            <a:endParaRPr lang="en-US" b="1" dirty="0" smtClean="0">
              <a:ea typeface="ＭＳ Ｐゴシック" pitchFamily="34" charset="-128"/>
            </a:endParaRPr>
          </a:p>
          <a:p>
            <a:pPr lvl="2" eaLnBrk="1" hangingPunct="1"/>
            <a:r>
              <a:rPr lang="en-US" b="1" dirty="0" smtClean="0">
                <a:ea typeface="ＭＳ Ｐゴシック" pitchFamily="34" charset="-128"/>
              </a:rPr>
              <a:t>Work </a:t>
            </a:r>
            <a:r>
              <a:rPr lang="en-US" b="1" dirty="0">
                <a:ea typeface="ＭＳ Ｐゴシック" pitchFamily="34" charset="-128"/>
              </a:rPr>
              <a:t>on a </a:t>
            </a:r>
            <a:r>
              <a:rPr lang="en-US" b="1" dirty="0" smtClean="0">
                <a:ea typeface="ＭＳ Ｐゴシック" pitchFamily="34" charset="-128"/>
              </a:rPr>
              <a:t>schedule day off is </a:t>
            </a:r>
            <a:r>
              <a:rPr lang="en-US" b="1" dirty="0">
                <a:ea typeface="ＭＳ Ｐゴシック" pitchFamily="34" charset="-128"/>
              </a:rPr>
              <a:t>NOT considered overtime but hours worked count towards total hours in the work week</a:t>
            </a:r>
          </a:p>
          <a:p>
            <a:pPr lvl="1" eaLnBrk="1" hangingPunct="1"/>
            <a:endParaRPr lang="en-US" b="1" dirty="0" smtClean="0">
              <a:ea typeface="ＭＳ Ｐゴシック" pitchFamily="34" charset="-128"/>
            </a:endParaRPr>
          </a:p>
          <a:p>
            <a:pPr lvl="1" eaLnBrk="1" hangingPunct="1"/>
            <a:endParaRPr lang="en-US" b="1" dirty="0">
              <a:ea typeface="ＭＳ Ｐゴシック" pitchFamily="34" charset="-128"/>
            </a:endParaRPr>
          </a:p>
          <a:p>
            <a:pPr marL="344488" lvl="1" indent="0" eaLnBrk="1" hangingPunct="1">
              <a:buNone/>
            </a:pPr>
            <a:endParaRPr lang="en-US" b="1" dirty="0">
              <a:ea typeface="ＭＳ Ｐゴシック" pitchFamily="34" charset="-128"/>
            </a:endParaRPr>
          </a:p>
          <a:p>
            <a:pPr eaLnBrk="1" hangingPunct="1">
              <a:buFont typeface="Arial" charset="0"/>
              <a:buNone/>
            </a:pPr>
            <a:r>
              <a:rPr lang="en-US" dirty="0" smtClean="0"/>
              <a:t>  </a:t>
            </a:r>
          </a:p>
          <a:p>
            <a:pPr lvl="1" eaLnBrk="1" hangingPunct="1"/>
            <a:endParaRPr b="1" dirty="0" smtClean="0">
              <a:ea typeface="ＭＳ Ｐゴシック" pitchFamily="34" charset="-128"/>
            </a:endParaRPr>
          </a:p>
        </p:txBody>
      </p:sp>
    </p:spTree>
    <p:extLst>
      <p:ext uri="{BB962C8B-B14F-4D97-AF65-F5344CB8AC3E}">
        <p14:creationId xmlns:p14="http://schemas.microsoft.com/office/powerpoint/2010/main" val="2602439669"/>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Overtime Compensation</a:t>
            </a:r>
          </a:p>
        </p:txBody>
      </p:sp>
      <p:sp>
        <p:nvSpPr>
          <p:cNvPr id="46083" name="Rectangle 3"/>
          <p:cNvSpPr>
            <a:spLocks noGrp="1" noChangeArrowheads="1"/>
          </p:cNvSpPr>
          <p:nvPr>
            <p:ph idx="1"/>
          </p:nvPr>
        </p:nvSpPr>
        <p:spPr bwMode="auto">
          <a:xfrm>
            <a:off x="444500" y="1716088"/>
            <a:ext cx="8229600" cy="4554537"/>
          </a:xfrm>
        </p:spPr>
        <p:txBody>
          <a:bodyPr anchorCtr="0"/>
          <a:lstStyle/>
          <a:p>
            <a:pPr eaLnBrk="1" hangingPunct="1">
              <a:buFont typeface="Arial" charset="0"/>
              <a:buNone/>
            </a:pPr>
            <a:r>
              <a:rPr b="1" dirty="0" smtClean="0"/>
              <a:t>Hours worked over 40 must be compensated at one and one-half times the employee’s regular rate of pay.  WAC 357-28-260</a:t>
            </a:r>
          </a:p>
          <a:p>
            <a:pPr eaLnBrk="1" hangingPunct="1">
              <a:buFont typeface="Arial" charset="0"/>
              <a:buNone/>
            </a:pPr>
            <a:endParaRPr b="1" dirty="0" smtClean="0"/>
          </a:p>
          <a:p>
            <a:pPr eaLnBrk="1" hangingPunct="1">
              <a:buFont typeface="Arial" charset="0"/>
              <a:buNone/>
            </a:pPr>
            <a:r>
              <a:rPr b="1" dirty="0" smtClean="0"/>
              <a:t>Part-time employees do not earn overtime at time and one-half until they have worked more than 40 hours in the work week.  Hours worked between their required hours and 40 hours must be PAID at straight time.  No Straight Time Comp Time</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bwMode="auto">
          <a:xfrm>
            <a:off x="628650" y="1719072"/>
            <a:ext cx="7740650" cy="5365058"/>
          </a:xfrm>
        </p:spPr>
        <p:txBody>
          <a:bodyPr anchorCtr="0"/>
          <a:lstStyle/>
          <a:p>
            <a:pPr eaLnBrk="1" hangingPunct="1">
              <a:buClr>
                <a:srgbClr val="C00000"/>
              </a:buClr>
              <a:buFont typeface="Arial" charset="0"/>
              <a:buChar char="•"/>
            </a:pPr>
            <a:r>
              <a:rPr sz="2400" b="1" dirty="0" smtClean="0">
                <a:solidFill>
                  <a:schemeClr val="accent1"/>
                </a:solidFill>
              </a:rPr>
              <a:t>Premium Pay (PP): </a:t>
            </a:r>
            <a:r>
              <a:rPr sz="2400" b="1" dirty="0" smtClean="0"/>
              <a:t>employee receives payment at time and one-half.  </a:t>
            </a:r>
          </a:p>
          <a:p>
            <a:pPr eaLnBrk="1" hangingPunct="1">
              <a:buClr>
                <a:srgbClr val="C00000"/>
              </a:buClr>
              <a:buFont typeface="Arial" charset="0"/>
              <a:buChar char="•"/>
            </a:pPr>
            <a:r>
              <a:rPr sz="2400" b="1" dirty="0" smtClean="0">
                <a:solidFill>
                  <a:schemeClr val="accent1"/>
                </a:solidFill>
              </a:rPr>
              <a:t>Compensatory time (PC):</a:t>
            </a:r>
            <a:r>
              <a:rPr sz="2400" b="1" dirty="0" smtClean="0"/>
              <a:t> employee receives time off with pay at time and one-half.  </a:t>
            </a:r>
          </a:p>
          <a:p>
            <a:pPr lvl="2" eaLnBrk="1" hangingPunct="1">
              <a:buClr>
                <a:srgbClr val="C00000"/>
              </a:buClr>
              <a:buFont typeface="Arial" charset="0"/>
              <a:buChar char="•"/>
            </a:pPr>
            <a:r>
              <a:rPr sz="2000" b="1" dirty="0" smtClean="0">
                <a:ea typeface="ＭＳ Ｐゴシック" pitchFamily="34" charset="-128"/>
              </a:rPr>
              <a:t>Comp time may substitute for paid overtime if employee and employer agree. WAC 357-28-275</a:t>
            </a:r>
          </a:p>
          <a:p>
            <a:pPr lvl="2" eaLnBrk="1" hangingPunct="1">
              <a:buFont typeface="Arial" charset="0"/>
              <a:buChar char="•"/>
            </a:pPr>
            <a:r>
              <a:rPr b="1" dirty="0" smtClean="0">
                <a:ea typeface="ＭＳ Ｐゴシック" pitchFamily="34" charset="-128"/>
              </a:rPr>
              <a:t>The accumulation of unused comp time may not exceed 240 hours. Departments may establish maximums of less than 240 hours.  </a:t>
            </a:r>
          </a:p>
          <a:p>
            <a:pPr lvl="2" eaLnBrk="1" hangingPunct="1">
              <a:buFont typeface="Arial" charset="0"/>
              <a:buChar char="•"/>
            </a:pPr>
            <a:r>
              <a:rPr b="1" dirty="0" smtClean="0">
                <a:ea typeface="ＭＳ Ｐゴシック" pitchFamily="34" charset="-128"/>
              </a:rPr>
              <a:t>Unused compensatory time must be paid in cash at the end of each biennium</a:t>
            </a:r>
          </a:p>
          <a:p>
            <a:pPr eaLnBrk="1" hangingPunct="1">
              <a:buClr>
                <a:srgbClr val="C00000"/>
              </a:buClr>
              <a:buFont typeface="Arial" charset="0"/>
              <a:buChar char="•"/>
            </a:pPr>
            <a:r>
              <a:rPr sz="2400" b="1" dirty="0" smtClean="0">
                <a:solidFill>
                  <a:schemeClr val="accent1"/>
                </a:solidFill>
              </a:rPr>
              <a:t>Straight Time (OP):</a:t>
            </a:r>
            <a:r>
              <a:rPr sz="2400" b="1" dirty="0" smtClean="0"/>
              <a:t> employee receives payment at regular rate of pay.  </a:t>
            </a:r>
          </a:p>
          <a:p>
            <a:pPr lvl="1" eaLnBrk="1" hangingPunct="1">
              <a:buClr>
                <a:srgbClr val="C00000"/>
              </a:buClr>
              <a:buFont typeface="Wingdings" pitchFamily="2" charset="2"/>
              <a:buNone/>
            </a:pPr>
            <a:endParaRPr b="1" dirty="0" smtClean="0">
              <a:ea typeface="ＭＳ Ｐゴシック" pitchFamily="34" charset="-128"/>
            </a:endParaRPr>
          </a:p>
        </p:txBody>
      </p:sp>
      <p:sp>
        <p:nvSpPr>
          <p:cNvPr id="5"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Overtime Compensation</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Calculating Overtime</a:t>
            </a:r>
          </a:p>
        </p:txBody>
      </p:sp>
      <p:sp>
        <p:nvSpPr>
          <p:cNvPr id="48130" name="Content Placeholder 2"/>
          <p:cNvSpPr>
            <a:spLocks noGrp="1"/>
          </p:cNvSpPr>
          <p:nvPr>
            <p:ph idx="1"/>
          </p:nvPr>
        </p:nvSpPr>
        <p:spPr bwMode="auto">
          <a:xfrm>
            <a:off x="500063" y="1371600"/>
            <a:ext cx="8031162" cy="5131661"/>
          </a:xfrm>
        </p:spPr>
        <p:txBody>
          <a:bodyPr anchorCtr="0"/>
          <a:lstStyle/>
          <a:p>
            <a:pPr marL="6350" indent="-6350" algn="ctr" eaLnBrk="1" hangingPunct="1">
              <a:buFont typeface="Arial" charset="0"/>
              <a:buNone/>
            </a:pPr>
            <a:endParaRPr sz="1200" b="1" dirty="0" smtClean="0"/>
          </a:p>
          <a:p>
            <a:pPr lvl="1" eaLnBrk="1" hangingPunct="1"/>
            <a:r>
              <a:rPr b="1" dirty="0" smtClean="0">
                <a:solidFill>
                  <a:schemeClr val="accent1"/>
                </a:solidFill>
                <a:ea typeface="ＭＳ Ｐゴシック" pitchFamily="34" charset="-128"/>
              </a:rPr>
              <a:t>Paid Holidays: </a:t>
            </a:r>
            <a:r>
              <a:rPr b="1" dirty="0" smtClean="0">
                <a:ea typeface="ＭＳ Ｐゴシック" pitchFamily="34" charset="-128"/>
              </a:rPr>
              <a:t>considered hours worked for calculating overtime.  </a:t>
            </a:r>
          </a:p>
          <a:p>
            <a:pPr lvl="1" eaLnBrk="1" hangingPunct="1">
              <a:buFont typeface="Wingdings" pitchFamily="2" charset="2"/>
              <a:buNone/>
            </a:pPr>
            <a:endParaRPr b="1" dirty="0" smtClean="0">
              <a:ea typeface="ＭＳ Ｐゴシック" pitchFamily="34" charset="-128"/>
            </a:endParaRPr>
          </a:p>
          <a:p>
            <a:pPr lvl="1" eaLnBrk="1" hangingPunct="1"/>
            <a:r>
              <a:rPr b="1" dirty="0" smtClean="0">
                <a:solidFill>
                  <a:schemeClr val="accent1"/>
                </a:solidFill>
                <a:ea typeface="ＭＳ Ｐゴシック" pitchFamily="34" charset="-128"/>
              </a:rPr>
              <a:t>Personal Holiday:</a:t>
            </a:r>
            <a:r>
              <a:rPr b="1" dirty="0" smtClean="0">
                <a:ea typeface="ＭＳ Ｐゴシック" pitchFamily="34" charset="-128"/>
              </a:rPr>
              <a:t> considered hours worked for calculating overtime.  </a:t>
            </a:r>
          </a:p>
          <a:p>
            <a:pPr lvl="1" eaLnBrk="1" hangingPunct="1"/>
            <a:endParaRPr b="1" dirty="0" smtClean="0">
              <a:ea typeface="ＭＳ Ｐゴシック" pitchFamily="34" charset="-128"/>
            </a:endParaRPr>
          </a:p>
          <a:p>
            <a:pPr lvl="1" eaLnBrk="1" hangingPunct="1"/>
            <a:r>
              <a:rPr b="1" dirty="0" smtClean="0">
                <a:solidFill>
                  <a:schemeClr val="accent1"/>
                </a:solidFill>
                <a:ea typeface="ＭＳ Ｐゴシック" pitchFamily="34" charset="-128"/>
              </a:rPr>
              <a:t>Work on Scheduled Day Off: </a:t>
            </a:r>
            <a:r>
              <a:rPr b="1" dirty="0" smtClean="0">
                <a:ea typeface="ＭＳ Ｐゴシック" pitchFamily="34" charset="-128"/>
              </a:rPr>
              <a:t>CS/BU - Full-time employees assigned to work on a scheduled day off earn overtime (PP or PC); </a:t>
            </a:r>
          </a:p>
          <a:p>
            <a:pPr lvl="1" eaLnBrk="1" hangingPunct="1"/>
            <a:endParaRPr b="1" dirty="0" smtClean="0">
              <a:ea typeface="ＭＳ Ｐゴシック" pitchFamily="34" charset="-128"/>
            </a:endParaRPr>
          </a:p>
          <a:p>
            <a:pPr lvl="1" eaLnBrk="1" hangingPunct="1"/>
            <a:r>
              <a:rPr b="1" dirty="0" smtClean="0">
                <a:solidFill>
                  <a:schemeClr val="accent1"/>
                </a:solidFill>
                <a:ea typeface="ＭＳ Ｐゴシック" pitchFamily="34" charset="-128"/>
              </a:rPr>
              <a:t>Work on a Holiday:</a:t>
            </a:r>
            <a:r>
              <a:rPr b="1" dirty="0" smtClean="0">
                <a:ea typeface="ＭＳ Ｐゴシック" pitchFamily="34" charset="-128"/>
              </a:rPr>
              <a:t> CS/BU Earn overtime (PP/PC) </a:t>
            </a:r>
          </a:p>
          <a:p>
            <a:pPr lvl="3" eaLnBrk="1" hangingPunct="1">
              <a:buFont typeface="Wingdings" pitchFamily="2" charset="2"/>
              <a:buChar char="§"/>
            </a:pPr>
            <a:r>
              <a:rPr b="1" dirty="0">
                <a:latin typeface="Stone Sans" pitchFamily="34" charset="0"/>
                <a:ea typeface="ＭＳ Ｐゴシック" pitchFamily="34" charset="-128"/>
              </a:rPr>
              <a:t>If holiday falls on Friday and there is overtime for the week, OT hours should be reflected on </a:t>
            </a:r>
            <a:r>
              <a:rPr b="1" dirty="0" smtClean="0">
                <a:latin typeface="Stone Sans" pitchFamily="34" charset="0"/>
                <a:ea typeface="ＭＳ Ｐゴシック" pitchFamily="34" charset="-128"/>
              </a:rPr>
              <a:t>Thursday</a:t>
            </a:r>
            <a:endParaRPr b="1" dirty="0">
              <a:latin typeface="Stone Sans" pitchFamily="34" charset="0"/>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bwMode="auto">
          <a:xfrm>
            <a:off x="487363" y="1085850"/>
            <a:ext cx="8051800" cy="5127625"/>
          </a:xfrm>
        </p:spPr>
        <p:txBody>
          <a:bodyPr anchorCtr="0"/>
          <a:lstStyle/>
          <a:p>
            <a:pPr marL="6350" indent="-6350" algn="ctr" eaLnBrk="1" hangingPunct="1">
              <a:buFont typeface="Arial" charset="0"/>
              <a:buNone/>
            </a:pPr>
            <a:endParaRPr sz="1200" b="1" smtClean="0"/>
          </a:p>
          <a:p>
            <a:pPr lvl="1" eaLnBrk="1" hangingPunct="1"/>
            <a:endParaRPr sz="1400" b="1" smtClean="0">
              <a:ea typeface="ＭＳ Ｐゴシック" pitchFamily="34" charset="-128"/>
            </a:endParaRPr>
          </a:p>
          <a:p>
            <a:pPr lvl="1" eaLnBrk="1" hangingPunct="1"/>
            <a:r>
              <a:rPr b="1" smtClean="0">
                <a:ea typeface="ＭＳ Ｐゴシック" pitchFamily="34" charset="-128"/>
              </a:rPr>
              <a:t>Sick Leave </a:t>
            </a:r>
          </a:p>
          <a:p>
            <a:pPr lvl="3" eaLnBrk="1" hangingPunct="1">
              <a:buFont typeface="Wingdings" pitchFamily="2" charset="2"/>
              <a:buChar char="§"/>
            </a:pPr>
            <a:r>
              <a:rPr b="1">
                <a:latin typeface="Stone Sans" pitchFamily="34" charset="0"/>
                <a:ea typeface="ＭＳ Ｐゴシック" pitchFamily="34" charset="-128"/>
              </a:rPr>
              <a:t>is NOT considered hours worked for calculating overtime </a:t>
            </a:r>
          </a:p>
          <a:p>
            <a:pPr lvl="1" eaLnBrk="1" hangingPunct="1"/>
            <a:endParaRPr b="1" smtClean="0">
              <a:ea typeface="ＭＳ Ｐゴシック" pitchFamily="34" charset="-128"/>
            </a:endParaRPr>
          </a:p>
          <a:p>
            <a:pPr lvl="1" eaLnBrk="1" hangingPunct="1"/>
            <a:r>
              <a:rPr b="1" smtClean="0">
                <a:ea typeface="ＭＳ Ｐゴシック" pitchFamily="34" charset="-128"/>
              </a:rPr>
              <a:t>Annual Leave </a:t>
            </a:r>
          </a:p>
          <a:p>
            <a:pPr lvl="3" eaLnBrk="1" hangingPunct="1">
              <a:buFont typeface="Wingdings" pitchFamily="2" charset="2"/>
              <a:buChar char="§"/>
            </a:pPr>
            <a:r>
              <a:rPr b="1">
                <a:latin typeface="Stone Sans" pitchFamily="34" charset="0"/>
                <a:ea typeface="ＭＳ Ｐゴシック" pitchFamily="34" charset="-128"/>
              </a:rPr>
              <a:t>is NOT considered hours worked for calculating overtime </a:t>
            </a:r>
          </a:p>
          <a:p>
            <a:pPr lvl="1" eaLnBrk="1" hangingPunct="1"/>
            <a:endParaRPr b="1" smtClean="0">
              <a:ea typeface="ＭＳ Ｐゴシック" pitchFamily="34" charset="-128"/>
            </a:endParaRPr>
          </a:p>
          <a:p>
            <a:pPr lvl="1" eaLnBrk="1" hangingPunct="1"/>
            <a:r>
              <a:rPr b="1" smtClean="0">
                <a:ea typeface="ＭＳ Ｐゴシック" pitchFamily="34" charset="-128"/>
              </a:rPr>
              <a:t>Compensatory time off</a:t>
            </a:r>
          </a:p>
          <a:p>
            <a:pPr lvl="3" eaLnBrk="1" hangingPunct="1">
              <a:buFont typeface="Wingdings" pitchFamily="2" charset="2"/>
              <a:buChar char="§"/>
            </a:pPr>
            <a:r>
              <a:rPr b="1">
                <a:latin typeface="Stone Sans" pitchFamily="34" charset="0"/>
                <a:ea typeface="ＭＳ Ｐゴシック" pitchFamily="34" charset="-128"/>
              </a:rPr>
              <a:t>is NOT considered hours worked for calculating overtime </a:t>
            </a:r>
          </a:p>
          <a:p>
            <a:pPr lvl="1" eaLnBrk="1" hangingPunct="1"/>
            <a:endParaRPr b="1" smtClean="0">
              <a:ea typeface="ＭＳ Ｐゴシック" pitchFamily="34" charset="-128"/>
            </a:endParaRPr>
          </a:p>
          <a:p>
            <a:pPr lvl="1" eaLnBrk="1" hangingPunct="1"/>
            <a:r>
              <a:rPr b="1" smtClean="0">
                <a:ea typeface="ＭＳ Ｐゴシック" pitchFamily="34" charset="-128"/>
              </a:rPr>
              <a:t>Leave without Pay</a:t>
            </a:r>
          </a:p>
          <a:p>
            <a:pPr lvl="3" eaLnBrk="1" hangingPunct="1">
              <a:buFont typeface="Wingdings" pitchFamily="2" charset="2"/>
              <a:buChar char="§"/>
            </a:pPr>
            <a:r>
              <a:rPr b="1">
                <a:latin typeface="Stone Sans" pitchFamily="34" charset="0"/>
                <a:ea typeface="ＭＳ Ｐゴシック" pitchFamily="34" charset="-128"/>
              </a:rPr>
              <a:t>is NOT considered hours worked for calculating overtime </a:t>
            </a:r>
          </a:p>
          <a:p>
            <a:pPr lvl="1" eaLnBrk="1" hangingPunct="1">
              <a:buFont typeface="Wingdings" pitchFamily="2" charset="2"/>
              <a:buNone/>
            </a:pPr>
            <a:endParaRPr b="1" smtClean="0">
              <a:ea typeface="ＭＳ Ｐゴシック" pitchFamily="34" charset="-128"/>
            </a:endParaRPr>
          </a:p>
        </p:txBody>
      </p:sp>
      <p:sp>
        <p:nvSpPr>
          <p:cNvPr id="5"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Calculating Overtime</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Temporary Hourly Appointments</a:t>
            </a:r>
          </a:p>
        </p:txBody>
      </p:sp>
      <p:sp>
        <p:nvSpPr>
          <p:cNvPr id="49154" name="Content Placeholder 2"/>
          <p:cNvSpPr>
            <a:spLocks noGrp="1"/>
          </p:cNvSpPr>
          <p:nvPr>
            <p:ph idx="1"/>
          </p:nvPr>
        </p:nvSpPr>
        <p:spPr bwMode="auto">
          <a:xfrm>
            <a:off x="487363" y="1418346"/>
            <a:ext cx="8051800" cy="4532010"/>
          </a:xfrm>
        </p:spPr>
        <p:txBody>
          <a:bodyPr anchorCtr="0"/>
          <a:lstStyle/>
          <a:p>
            <a:pPr marL="6350" indent="-6350" algn="ctr" eaLnBrk="1" hangingPunct="1">
              <a:buFont typeface="Arial" charset="0"/>
              <a:buNone/>
            </a:pPr>
            <a:endParaRPr sz="1200" b="1" dirty="0" smtClean="0"/>
          </a:p>
          <a:p>
            <a:pPr lvl="1" eaLnBrk="1" hangingPunct="1"/>
            <a:endParaRPr sz="1400" b="1" dirty="0" smtClean="0">
              <a:ea typeface="ＭＳ Ｐゴシック" pitchFamily="34" charset="-128"/>
            </a:endParaRPr>
          </a:p>
          <a:p>
            <a:pPr lvl="1" eaLnBrk="1" hangingPunct="1"/>
            <a:r>
              <a:rPr b="1" dirty="0" smtClean="0">
                <a:ea typeface="ＭＳ Ｐゴシック" pitchFamily="34" charset="-128"/>
              </a:rPr>
              <a:t>WSU employees who hold a temp/hourly position in addition to their primary appointment must be compensated accordingly.</a:t>
            </a:r>
          </a:p>
          <a:p>
            <a:pPr lvl="3" eaLnBrk="1" hangingPunct="1">
              <a:buFont typeface="Wingdings" pitchFamily="2" charset="2"/>
              <a:buChar char="§"/>
            </a:pPr>
            <a:r>
              <a:rPr b="1" dirty="0" smtClean="0">
                <a:latin typeface="Stone Sans" pitchFamily="34" charset="0"/>
                <a:ea typeface="ＭＳ Ｐゴシック" pitchFamily="34" charset="-128"/>
              </a:rPr>
              <a:t>Full-time, OT-eligible employees receive OT payment for all hours worked in temp/hourly position.  The secondary department is required to ensure they receive appropriate rate of pay.</a:t>
            </a:r>
          </a:p>
          <a:p>
            <a:pPr lvl="3" eaLnBrk="1" hangingPunct="1">
              <a:buFont typeface="Wingdings" pitchFamily="2" charset="2"/>
              <a:buChar char="§"/>
            </a:pPr>
            <a:endParaRPr b="1" dirty="0" smtClean="0">
              <a:latin typeface="Stone Sans" pitchFamily="34" charset="0"/>
              <a:ea typeface="ＭＳ Ｐゴシック" pitchFamily="34" charset="-128"/>
            </a:endParaRPr>
          </a:p>
          <a:p>
            <a:pPr lvl="3" eaLnBrk="1" hangingPunct="1">
              <a:buFont typeface="Wingdings" pitchFamily="2" charset="2"/>
              <a:buChar char="§"/>
            </a:pPr>
            <a:r>
              <a:rPr lang="en-US" b="1" dirty="0" smtClean="0">
                <a:latin typeface="Stone Sans" pitchFamily="34" charset="0"/>
                <a:ea typeface="ＭＳ Ｐゴシック" pitchFamily="34" charset="-128"/>
              </a:rPr>
              <a:t>OT-ineligible employees must coordinate with their primary department to account for hours worked in temp/hourly secondary position.  </a:t>
            </a:r>
            <a:endParaRPr b="1" dirty="0" smtClean="0">
              <a:ea typeface="ＭＳ Ｐゴシック" pitchFamily="34" charset="-128"/>
            </a:endParaRPr>
          </a:p>
          <a:p>
            <a:pPr lvl="1" eaLnBrk="1" hangingPunct="1">
              <a:buFont typeface="Wingdings" pitchFamily="2" charset="2"/>
              <a:buNone/>
            </a:pPr>
            <a:endParaRPr b="1" dirty="0" smtClean="0">
              <a:ea typeface="ＭＳ Ｐゴシック" pitchFamily="34" charset="-128"/>
            </a:endParaRPr>
          </a:p>
        </p:txBody>
      </p:sp>
    </p:spTree>
    <p:extLst>
      <p:ext uri="{BB962C8B-B14F-4D97-AF65-F5344CB8AC3E}">
        <p14:creationId xmlns:p14="http://schemas.microsoft.com/office/powerpoint/2010/main" val="76167547"/>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Temporary Schedule Changes</a:t>
            </a:r>
          </a:p>
        </p:txBody>
      </p:sp>
      <p:sp>
        <p:nvSpPr>
          <p:cNvPr id="56322" name="Content Placeholder 2"/>
          <p:cNvSpPr>
            <a:spLocks noGrp="1"/>
          </p:cNvSpPr>
          <p:nvPr>
            <p:ph idx="1"/>
          </p:nvPr>
        </p:nvSpPr>
        <p:spPr bwMode="auto">
          <a:xfrm>
            <a:off x="287079" y="1217791"/>
            <a:ext cx="8252084" cy="5950347"/>
          </a:xfrm>
        </p:spPr>
        <p:txBody>
          <a:bodyPr anchorCtr="0"/>
          <a:lstStyle/>
          <a:p>
            <a:pPr marL="6350" indent="-6350" algn="ctr" eaLnBrk="1" hangingPunct="1">
              <a:buFont typeface="Arial" charset="0"/>
              <a:buNone/>
            </a:pPr>
            <a:endParaRPr sz="1200" b="1" dirty="0" smtClean="0"/>
          </a:p>
          <a:p>
            <a:pPr lvl="1" eaLnBrk="1" hangingPunct="1"/>
            <a:endParaRPr lang="en-US" b="1" dirty="0" smtClean="0">
              <a:ea typeface="ＭＳ Ｐゴシック" pitchFamily="34" charset="-128"/>
            </a:endParaRPr>
          </a:p>
          <a:p>
            <a:pPr lvl="1" eaLnBrk="1" hangingPunct="1"/>
            <a:r>
              <a:rPr lang="en-US" b="1" dirty="0" smtClean="0"/>
              <a:t>By mutual agreement, employee </a:t>
            </a:r>
            <a:r>
              <a:rPr lang="en-US" b="1" dirty="0"/>
              <a:t>and supervisor may agree to a temporarily modified </a:t>
            </a:r>
            <a:r>
              <a:rPr lang="en-US" b="1" dirty="0" smtClean="0"/>
              <a:t>schedule during the work week. </a:t>
            </a:r>
            <a:r>
              <a:rPr lang="en-US" b="1" dirty="0"/>
              <a:t>Such scheduling does not require advance notice</a:t>
            </a:r>
            <a:r>
              <a:rPr lang="en-US" b="1" dirty="0" smtClean="0"/>
              <a:t>. WAC 357-28-252(3)</a:t>
            </a:r>
            <a:endParaRPr lang="en-US" b="1" dirty="0"/>
          </a:p>
          <a:p>
            <a:pPr lvl="1" eaLnBrk="1" hangingPunct="1"/>
            <a:endParaRPr lang="en-US" b="1" dirty="0" smtClean="0"/>
          </a:p>
          <a:p>
            <a:pPr lvl="1" eaLnBrk="1" hangingPunct="1"/>
            <a:r>
              <a:rPr lang="en-US" b="1" dirty="0"/>
              <a:t>To request a temporary schedule change, employee submits the request to the department for approval (BPPM 60.33). </a:t>
            </a:r>
            <a:br>
              <a:rPr lang="en-US" b="1" dirty="0"/>
            </a:br>
            <a:endParaRPr lang="en-US" b="1" dirty="0"/>
          </a:p>
          <a:p>
            <a:pPr lvl="1" eaLnBrk="1" hangingPunct="1"/>
            <a:endParaRPr lang="en-US" b="1" dirty="0" smtClean="0"/>
          </a:p>
          <a:p>
            <a:pPr lvl="1" eaLnBrk="1" hangingPunct="1"/>
            <a:r>
              <a:rPr lang="en-US" b="1" dirty="0" smtClean="0"/>
              <a:t>The employing </a:t>
            </a:r>
            <a:r>
              <a:rPr lang="en-US" b="1" dirty="0"/>
              <a:t>official may approve the request but is not required to do so.  </a:t>
            </a:r>
          </a:p>
          <a:p>
            <a:pPr lvl="1" eaLnBrk="1" hangingPunct="1"/>
            <a:endParaRPr lang="en-US" b="1" dirty="0" smtClean="0">
              <a:ea typeface="ＭＳ Ｐゴシック" pitchFamily="34" charset="-128"/>
            </a:endParaRPr>
          </a:p>
          <a:p>
            <a:pPr lvl="1" eaLnBrk="1" hangingPunct="1"/>
            <a:endParaRPr lang="en-US" b="1" dirty="0">
              <a:ea typeface="ＭＳ Ｐゴシック" pitchFamily="34" charset="-128"/>
            </a:endParaRPr>
          </a:p>
        </p:txBody>
      </p:sp>
    </p:spTree>
    <p:extLst>
      <p:ext uri="{BB962C8B-B14F-4D97-AF65-F5344CB8AC3E}">
        <p14:creationId xmlns:p14="http://schemas.microsoft.com/office/powerpoint/2010/main" val="1252242958"/>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bwMode="auto">
          <a:xfrm>
            <a:off x="287079" y="903767"/>
            <a:ext cx="8252084" cy="4444294"/>
          </a:xfrm>
        </p:spPr>
        <p:txBody>
          <a:bodyPr anchorCtr="0"/>
          <a:lstStyle/>
          <a:p>
            <a:pPr marL="6350" indent="-6350" algn="ctr" eaLnBrk="1" hangingPunct="1">
              <a:buFont typeface="Arial" charset="0"/>
              <a:buNone/>
            </a:pPr>
            <a:endParaRPr sz="1200" b="1" dirty="0" smtClean="0"/>
          </a:p>
          <a:p>
            <a:pPr lvl="1" eaLnBrk="1" hangingPunct="1"/>
            <a:endParaRPr lang="en-US" b="1" dirty="0" smtClean="0">
              <a:ea typeface="ＭＳ Ｐゴシック" pitchFamily="34" charset="-128"/>
            </a:endParaRPr>
          </a:p>
          <a:p>
            <a:pPr lvl="1" eaLnBrk="1" hangingPunct="1"/>
            <a:r>
              <a:rPr lang="en-US" b="1" dirty="0" smtClean="0"/>
              <a:t>Employer </a:t>
            </a:r>
            <a:r>
              <a:rPr lang="en-US" b="1" dirty="0"/>
              <a:t>must provide two calendar </a:t>
            </a:r>
            <a:r>
              <a:rPr lang="en-US" b="1" dirty="0" smtClean="0"/>
              <a:t>days </a:t>
            </a:r>
            <a:r>
              <a:rPr lang="en-US" b="1" dirty="0"/>
              <a:t>notice </a:t>
            </a:r>
            <a:r>
              <a:rPr lang="en-US" b="1" dirty="0" smtClean="0"/>
              <a:t>for temporary changes lasting 30 calendar days or less. Employer </a:t>
            </a:r>
            <a:r>
              <a:rPr lang="en-US" b="1" dirty="0"/>
              <a:t>may provide less than two calendar </a:t>
            </a:r>
            <a:r>
              <a:rPr lang="en-US" b="1" dirty="0" smtClean="0"/>
              <a:t>days </a:t>
            </a:r>
            <a:r>
              <a:rPr lang="en-US" b="1" dirty="0"/>
              <a:t>notice </a:t>
            </a:r>
            <a:r>
              <a:rPr lang="en-US" b="1" dirty="0" smtClean="0"/>
              <a:t>in some circumstances.  </a:t>
            </a:r>
          </a:p>
          <a:p>
            <a:pPr lvl="1" eaLnBrk="1" hangingPunct="1"/>
            <a:endParaRPr lang="en-US" b="1" dirty="0" smtClean="0"/>
          </a:p>
          <a:p>
            <a:pPr lvl="1" eaLnBrk="1" hangingPunct="1"/>
            <a:r>
              <a:rPr lang="en-US" b="1" dirty="0" smtClean="0"/>
              <a:t>Permanent </a:t>
            </a:r>
            <a:r>
              <a:rPr lang="en-US" b="1" dirty="0"/>
              <a:t>changes in </a:t>
            </a:r>
            <a:r>
              <a:rPr lang="en-US" b="1" dirty="0" smtClean="0"/>
              <a:t>schedule that exceed </a:t>
            </a:r>
            <a:r>
              <a:rPr lang="en-US" b="1" dirty="0"/>
              <a:t>thirty calendar days, </a:t>
            </a:r>
            <a:r>
              <a:rPr lang="en-US" b="1" dirty="0" smtClean="0"/>
              <a:t>employer </a:t>
            </a:r>
            <a:r>
              <a:rPr lang="en-US" b="1" dirty="0"/>
              <a:t>must provide seven calendar </a:t>
            </a:r>
            <a:r>
              <a:rPr lang="en-US" b="1" dirty="0" smtClean="0"/>
              <a:t>days notice. WAC 357-28-252(2)</a:t>
            </a:r>
          </a:p>
          <a:p>
            <a:pPr lvl="1" eaLnBrk="1" hangingPunct="1"/>
            <a:endParaRPr lang="en-US" b="1" dirty="0"/>
          </a:p>
          <a:p>
            <a:pPr lvl="1" eaLnBrk="1" hangingPunct="1"/>
            <a:endParaRPr lang="en-US" b="1" dirty="0">
              <a:ea typeface="ＭＳ Ｐゴシック" pitchFamily="34" charset="-128"/>
            </a:endParaRPr>
          </a:p>
        </p:txBody>
      </p:sp>
      <p:sp>
        <p:nvSpPr>
          <p:cNvPr id="5" name="Rectangle 2"/>
          <p:cNvSpPr txBox="1">
            <a:spLocks noChangeArrowheads="1"/>
          </p:cNvSpPr>
          <p:nvPr/>
        </p:nvSpPr>
        <p:spPr bwMode="auto">
          <a:xfrm>
            <a:off x="0" y="914400"/>
            <a:ext cx="91440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28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pPr algn="ctr" eaLnBrk="1" hangingPunct="1"/>
            <a:r>
              <a:rPr lang="en-US" kern="0" dirty="0" smtClean="0">
                <a:solidFill>
                  <a:srgbClr val="970035"/>
                </a:solidFill>
                <a:latin typeface="Stone Sans" pitchFamily="34" charset="0"/>
              </a:rPr>
              <a:t>Temporary Schedule Changes</a:t>
            </a:r>
          </a:p>
        </p:txBody>
      </p:sp>
    </p:spTree>
    <p:extLst>
      <p:ext uri="{BB962C8B-B14F-4D97-AF65-F5344CB8AC3E}">
        <p14:creationId xmlns:p14="http://schemas.microsoft.com/office/powerpoint/2010/main" val="3780695096"/>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bwMode="auto">
          <a:xfrm>
            <a:off x="801688" y="1646238"/>
            <a:ext cx="7772400" cy="3600450"/>
          </a:xfrm>
        </p:spPr>
        <p:txBody>
          <a:bodyPr anchorCtr="0"/>
          <a:lstStyle/>
          <a:p>
            <a:pPr eaLnBrk="1" hangingPunct="1">
              <a:buFontTx/>
              <a:buNone/>
            </a:pPr>
            <a:r>
              <a:rPr dirty="0" smtClean="0"/>
              <a:t>  </a:t>
            </a:r>
            <a:r>
              <a:rPr b="1" dirty="0" smtClean="0"/>
              <a:t>HRS has increased communication with areas that have repeated errors processing time/leave reports and notify Appointing Authorities, Deans and Vice Presidents of concerns.</a:t>
            </a:r>
          </a:p>
          <a:p>
            <a:pPr eaLnBrk="1" hangingPunct="1">
              <a:buFontTx/>
              <a:buNone/>
            </a:pPr>
            <a:endParaRPr b="1" dirty="0" smtClean="0"/>
          </a:p>
          <a:p>
            <a:pPr eaLnBrk="1" hangingPunct="1">
              <a:buFontTx/>
              <a:buNone/>
            </a:pPr>
            <a:r>
              <a:rPr b="1" dirty="0" smtClean="0"/>
              <a:t>  HRS notifies WSU Internal Audit of serious and/or repeated concerns.</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4691" y="145472"/>
            <a:ext cx="8780318" cy="6557327"/>
          </a:xfrm>
        </p:spPr>
      </p:pic>
    </p:spTree>
    <p:extLst>
      <p:ext uri="{BB962C8B-B14F-4D97-AF65-F5344CB8AC3E}">
        <p14:creationId xmlns:p14="http://schemas.microsoft.com/office/powerpoint/2010/main" val="106188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Alternate Work Schedules</a:t>
            </a:r>
          </a:p>
        </p:txBody>
      </p:sp>
      <p:sp>
        <p:nvSpPr>
          <p:cNvPr id="56322" name="Content Placeholder 2"/>
          <p:cNvSpPr>
            <a:spLocks noGrp="1"/>
          </p:cNvSpPr>
          <p:nvPr>
            <p:ph idx="1"/>
          </p:nvPr>
        </p:nvSpPr>
        <p:spPr bwMode="auto">
          <a:xfrm>
            <a:off x="487363" y="1085850"/>
            <a:ext cx="8051800" cy="4810035"/>
          </a:xfrm>
        </p:spPr>
        <p:txBody>
          <a:bodyPr anchorCtr="0"/>
          <a:lstStyle/>
          <a:p>
            <a:pPr marL="6350" indent="-6350" algn="ctr" eaLnBrk="1" hangingPunct="1">
              <a:buFont typeface="Arial" charset="0"/>
              <a:buNone/>
            </a:pPr>
            <a:endParaRPr sz="1200" b="1" dirty="0" smtClean="0"/>
          </a:p>
          <a:p>
            <a:pPr lvl="1" eaLnBrk="1" hangingPunct="1"/>
            <a:endParaRPr sz="1400" b="1" dirty="0" smtClean="0">
              <a:ea typeface="ＭＳ Ｐゴシック" pitchFamily="34" charset="-128"/>
            </a:endParaRPr>
          </a:p>
          <a:p>
            <a:pPr lvl="1" eaLnBrk="1" hangingPunct="1"/>
            <a:r>
              <a:rPr b="1" dirty="0" smtClean="0">
                <a:ea typeface="ＭＳ Ｐゴシック" pitchFamily="34" charset="-128"/>
              </a:rPr>
              <a:t>When a holiday falls on an employee's scheduled </a:t>
            </a:r>
            <a:r>
              <a:rPr b="1" dirty="0" smtClean="0">
                <a:solidFill>
                  <a:schemeClr val="accent1"/>
                </a:solidFill>
                <a:ea typeface="ＭＳ Ｐゴシック" pitchFamily="34" charset="-128"/>
              </a:rPr>
              <a:t>work day</a:t>
            </a:r>
            <a:r>
              <a:rPr b="1" dirty="0" smtClean="0">
                <a:ea typeface="ＭＳ Ｐゴシック" pitchFamily="34" charset="-128"/>
              </a:rPr>
              <a:t>, record holiday hours and necessary amount of AL, CT or LWOP to account for work day schedule.  BPPM 60.60</a:t>
            </a:r>
          </a:p>
          <a:p>
            <a:pPr lvl="1" eaLnBrk="1" hangingPunct="1"/>
            <a:endParaRPr b="1" dirty="0" smtClean="0">
              <a:ea typeface="ＭＳ Ｐゴシック" pitchFamily="34" charset="-128"/>
            </a:endParaRPr>
          </a:p>
          <a:p>
            <a:pPr lvl="1" eaLnBrk="1" hangingPunct="1"/>
            <a:r>
              <a:rPr b="1" dirty="0" smtClean="0">
                <a:ea typeface="ＭＳ Ｐゴシック" pitchFamily="34" charset="-128"/>
              </a:rPr>
              <a:t>When a holiday falls on an employee’s scheduled </a:t>
            </a:r>
            <a:r>
              <a:rPr b="1" dirty="0" smtClean="0">
                <a:solidFill>
                  <a:schemeClr val="accent1"/>
                </a:solidFill>
                <a:ea typeface="ＭＳ Ｐゴシック" pitchFamily="34" charset="-128"/>
              </a:rPr>
              <a:t>day off</a:t>
            </a:r>
            <a:r>
              <a:rPr b="1" dirty="0" smtClean="0">
                <a:ea typeface="ＭＳ Ｐゴシック" pitchFamily="34" charset="-128"/>
              </a:rPr>
              <a:t>, the department may:</a:t>
            </a:r>
          </a:p>
          <a:p>
            <a:pPr lvl="3" eaLnBrk="1" hangingPunct="1">
              <a:buFont typeface="Wingdings" pitchFamily="2" charset="2"/>
              <a:buChar char="§"/>
            </a:pPr>
            <a:r>
              <a:rPr b="1" dirty="0">
                <a:latin typeface="Stone Sans" pitchFamily="34" charset="0"/>
                <a:ea typeface="ＭＳ Ｐゴシック" pitchFamily="34" charset="-128"/>
              </a:rPr>
              <a:t>Designate the prior or following work day as the holiday</a:t>
            </a:r>
          </a:p>
          <a:p>
            <a:pPr lvl="3" eaLnBrk="1" hangingPunct="1">
              <a:buFont typeface="Wingdings" pitchFamily="2" charset="2"/>
              <a:buChar char="§"/>
            </a:pPr>
            <a:r>
              <a:rPr b="1" dirty="0">
                <a:latin typeface="Stone Sans" pitchFamily="34" charset="0"/>
                <a:ea typeface="ＭＳ Ｐゴシック" pitchFamily="34" charset="-128"/>
              </a:rPr>
              <a:t>Provide the employee with equivalent paid time off (OP)</a:t>
            </a:r>
          </a:p>
          <a:p>
            <a:pPr lvl="3" eaLnBrk="1" hangingPunct="1">
              <a:buFont typeface="Wingdings" pitchFamily="2" charset="2"/>
              <a:buChar char="§"/>
            </a:pPr>
            <a:r>
              <a:rPr b="1" dirty="0">
                <a:latin typeface="Stone Sans" pitchFamily="34" charset="0"/>
                <a:ea typeface="ＭＳ Ｐゴシック" pitchFamily="34" charset="-128"/>
              </a:rPr>
              <a:t>Allow the employee to observe an in lieu of holiday at a later date.  </a:t>
            </a:r>
          </a:p>
          <a:p>
            <a:pPr lvl="3" eaLnBrk="1" hangingPunct="1">
              <a:buFont typeface="Wingdings" pitchFamily="2" charset="2"/>
              <a:buChar char="§"/>
            </a:pPr>
            <a:endParaRPr b="1" dirty="0">
              <a:latin typeface="Stone Sans" pitchFamily="34" charset="0"/>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0178" name="Group 5"/>
          <p:cNvGrpSpPr>
            <a:grpSpLocks/>
          </p:cNvGrpSpPr>
          <p:nvPr/>
        </p:nvGrpSpPr>
        <p:grpSpPr bwMode="auto">
          <a:xfrm>
            <a:off x="900113" y="409575"/>
            <a:ext cx="7672387" cy="6124575"/>
            <a:chOff x="847725" y="314325"/>
            <a:chExt cx="7915275" cy="6318766"/>
          </a:xfrm>
        </p:grpSpPr>
        <p:pic>
          <p:nvPicPr>
            <p:cNvPr id="50180" name="Picture 4"/>
            <p:cNvPicPr>
              <a:picLocks noChangeAspect="1" noChangeArrowheads="1"/>
            </p:cNvPicPr>
            <p:nvPr/>
          </p:nvPicPr>
          <p:blipFill>
            <a:blip r:embed="rId2">
              <a:extLst>
                <a:ext uri="{28A0092B-C50C-407E-A947-70E740481C1C}">
                  <a14:useLocalDpi xmlns:a14="http://schemas.microsoft.com/office/drawing/2010/main" val="0"/>
                </a:ext>
              </a:extLst>
            </a:blip>
            <a:srcRect l="9627" t="17062" r="10390" b="3125"/>
            <a:stretch>
              <a:fillRect/>
            </a:stretch>
          </p:blipFill>
          <p:spPr bwMode="auto">
            <a:xfrm>
              <a:off x="847725" y="314325"/>
              <a:ext cx="7915275" cy="6318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952911" y="1048075"/>
              <a:ext cx="1847389" cy="3455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0179" name="Title 1"/>
          <p:cNvSpPr txBox="1">
            <a:spLocks/>
          </p:cNvSpPr>
          <p:nvPr/>
        </p:nvSpPr>
        <p:spPr bwMode="black">
          <a:xfrm>
            <a:off x="3549650" y="1104900"/>
            <a:ext cx="2373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pPr>
            <a:r>
              <a:rPr lang="en-US" sz="2000" b="1" dirty="0">
                <a:solidFill>
                  <a:schemeClr val="accent1"/>
                </a:solidFill>
                <a:latin typeface="Stone Sans" pitchFamily="34" charset="0"/>
                <a:ea typeface="ＭＳ Ｐゴシック" pitchFamily="34" charset="-128"/>
              </a:rPr>
              <a:t>December 2009</a:t>
            </a: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91440"/>
            <a:ext cx="8828383" cy="6675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44241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91440"/>
            <a:ext cx="8819770" cy="6675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56501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16" y="0"/>
            <a:ext cx="8789167" cy="6858000"/>
          </a:xfrm>
          <a:prstGeom prst="rect">
            <a:avLst/>
          </a:prstGeom>
        </p:spPr>
      </p:pic>
    </p:spTree>
    <p:extLst>
      <p:ext uri="{BB962C8B-B14F-4D97-AF65-F5344CB8AC3E}">
        <p14:creationId xmlns:p14="http://schemas.microsoft.com/office/powerpoint/2010/main" val="7288383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1" y="91440"/>
            <a:ext cx="8808051" cy="6675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04121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91440"/>
            <a:ext cx="8802544" cy="6675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15575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7346" name="Group 3"/>
          <p:cNvGrpSpPr>
            <a:grpSpLocks/>
          </p:cNvGrpSpPr>
          <p:nvPr/>
        </p:nvGrpSpPr>
        <p:grpSpPr bwMode="auto">
          <a:xfrm>
            <a:off x="876300" y="485775"/>
            <a:ext cx="7243763" cy="5886450"/>
            <a:chOff x="876300" y="485775"/>
            <a:chExt cx="7244287" cy="5886450"/>
          </a:xfrm>
        </p:grpSpPr>
        <p:pic>
          <p:nvPicPr>
            <p:cNvPr id="57348" name="Picture 2"/>
            <p:cNvPicPr>
              <a:picLocks noChangeAspect="1" noChangeArrowheads="1"/>
            </p:cNvPicPr>
            <p:nvPr/>
          </p:nvPicPr>
          <p:blipFill>
            <a:blip r:embed="rId2">
              <a:extLst>
                <a:ext uri="{28A0092B-C50C-407E-A947-70E740481C1C}">
                  <a14:useLocalDpi xmlns:a14="http://schemas.microsoft.com/office/drawing/2010/main" val="0"/>
                </a:ext>
              </a:extLst>
            </a:blip>
            <a:srcRect l="11954" t="17871" r="12187" b="5078"/>
            <a:stretch>
              <a:fillRect/>
            </a:stretch>
          </p:blipFill>
          <p:spPr bwMode="auto">
            <a:xfrm>
              <a:off x="876300" y="485775"/>
              <a:ext cx="7244287" cy="5886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667327" y="1266825"/>
              <a:ext cx="1733675" cy="247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7347" name="Title 1"/>
          <p:cNvSpPr>
            <a:spLocks noGrp="1"/>
          </p:cNvSpPr>
          <p:nvPr>
            <p:ph type="title"/>
          </p:nvPr>
        </p:nvSpPr>
        <p:spPr>
          <a:xfrm>
            <a:off x="2863273" y="1209675"/>
            <a:ext cx="2654877" cy="369888"/>
          </a:xfrm>
        </p:spPr>
        <p:txBody>
          <a:bodyPr/>
          <a:lstStyle/>
          <a:p>
            <a:r>
              <a:rPr lang="en-US" sz="2000" dirty="0" smtClean="0"/>
              <a:t>January 2010</a:t>
            </a: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91440"/>
            <a:ext cx="8765395" cy="6675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47102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Policies and Regulations </a:t>
            </a:r>
          </a:p>
        </p:txBody>
      </p:sp>
      <p:sp>
        <p:nvSpPr>
          <p:cNvPr id="33795" name="Rectangle 3"/>
          <p:cNvSpPr>
            <a:spLocks noGrp="1" noChangeArrowheads="1"/>
          </p:cNvSpPr>
          <p:nvPr>
            <p:ph idx="1"/>
          </p:nvPr>
        </p:nvSpPr>
        <p:spPr bwMode="auto">
          <a:xfrm>
            <a:off x="533400" y="1646238"/>
            <a:ext cx="8229600" cy="6832640"/>
          </a:xfrm>
        </p:spPr>
        <p:txBody>
          <a:bodyPr anchorCtr="0"/>
          <a:lstStyle/>
          <a:p>
            <a:pPr marL="461963" indent="-296863" eaLnBrk="1" hangingPunct="1">
              <a:buClr>
                <a:srgbClr val="970035"/>
              </a:buClr>
              <a:buFont typeface="Arial" charset="0"/>
              <a:buChar char="•"/>
            </a:pPr>
            <a:r>
              <a:rPr b="1" dirty="0" smtClean="0"/>
              <a:t>Fair Labor Standards Act (FLSA) sets and regulates minimum wage, hours worked, overtime and record keeping</a:t>
            </a:r>
          </a:p>
          <a:p>
            <a:pPr marL="461963" indent="-296863" eaLnBrk="1" hangingPunct="1">
              <a:buClr>
                <a:srgbClr val="970035"/>
              </a:buClr>
              <a:buFont typeface="Arial" charset="0"/>
              <a:buChar char="•"/>
            </a:pPr>
            <a:endParaRPr b="1" dirty="0" smtClean="0"/>
          </a:p>
          <a:p>
            <a:pPr marL="461963" indent="-296863" eaLnBrk="1" hangingPunct="1">
              <a:buClr>
                <a:srgbClr val="970035"/>
              </a:buClr>
              <a:buFont typeface="Arial" charset="0"/>
              <a:buChar char="•"/>
            </a:pPr>
            <a:r>
              <a:rPr b="1" dirty="0" smtClean="0"/>
              <a:t>Washington Administrative Codes (WAC)</a:t>
            </a:r>
          </a:p>
          <a:p>
            <a:pPr marL="461963" indent="-296863" eaLnBrk="1" hangingPunct="1">
              <a:buClr>
                <a:srgbClr val="970035"/>
              </a:buClr>
              <a:buFont typeface="Arial" charset="0"/>
              <a:buChar char="•"/>
            </a:pPr>
            <a:endParaRPr b="1" dirty="0" smtClean="0"/>
          </a:p>
          <a:p>
            <a:pPr marL="461963" indent="-296863" eaLnBrk="1" hangingPunct="1">
              <a:buClr>
                <a:srgbClr val="970035"/>
              </a:buClr>
              <a:buFont typeface="Arial" charset="0"/>
              <a:buChar char="•"/>
            </a:pPr>
            <a:r>
              <a:rPr b="1" dirty="0" smtClean="0"/>
              <a:t>Business Policies &amp; Procedures Manual (BPPM)</a:t>
            </a:r>
          </a:p>
          <a:p>
            <a:pPr marL="461963" indent="-296863" eaLnBrk="1" hangingPunct="1">
              <a:buClr>
                <a:srgbClr val="970035"/>
              </a:buClr>
              <a:buFont typeface="Arial" charset="0"/>
              <a:buChar char="•"/>
            </a:pPr>
            <a:endParaRPr b="1" dirty="0" smtClean="0"/>
          </a:p>
          <a:p>
            <a:pPr marL="461963" indent="-296863" eaLnBrk="1" hangingPunct="1">
              <a:buClr>
                <a:srgbClr val="970035"/>
              </a:buClr>
              <a:buFont typeface="Arial" charset="0"/>
              <a:buChar char="•"/>
            </a:pPr>
            <a:r>
              <a:rPr lang="en-US" b="1" dirty="0" smtClean="0"/>
              <a:t>Revised Code of Washington (RCW)</a:t>
            </a:r>
            <a:endParaRPr b="1" dirty="0" smtClean="0"/>
          </a:p>
          <a:p>
            <a:pPr marL="461963" indent="-296863" eaLnBrk="1" hangingPunct="1">
              <a:buClr>
                <a:srgbClr val="C00000"/>
              </a:buClr>
              <a:buFont typeface="Arial" charset="0"/>
              <a:buNone/>
            </a:pPr>
            <a:endParaRPr b="1" dirty="0" smtClean="0"/>
          </a:p>
          <a:p>
            <a:pPr marL="461963" indent="-296863" eaLnBrk="1" hangingPunct="1">
              <a:buSzTx/>
              <a:buFont typeface="Arial" charset="0"/>
              <a:buChar char="•"/>
            </a:pPr>
            <a:endParaRPr b="1" dirty="0" smtClean="0"/>
          </a:p>
          <a:p>
            <a:pPr marL="461963" indent="-296863" eaLnBrk="1" hangingPunct="1">
              <a:buSzTx/>
              <a:buFont typeface="Arial" charset="0"/>
              <a:buChar char="•"/>
            </a:pPr>
            <a:endParaRPr b="1" dirty="0" smtClean="0"/>
          </a:p>
          <a:p>
            <a:pPr marL="461963" indent="-296863" eaLnBrk="1" hangingPunct="1">
              <a:buSzTx/>
              <a:buFont typeface="Arial" charset="0"/>
              <a:buChar char="•"/>
            </a:pPr>
            <a:endParaRPr b="1" dirty="0" smtClean="0"/>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91440"/>
            <a:ext cx="8816685" cy="6675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771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62" y="123363"/>
            <a:ext cx="8783276" cy="6611273"/>
          </a:xfrm>
          <a:prstGeom prst="rect">
            <a:avLst/>
          </a:prstGeom>
        </p:spPr>
      </p:pic>
    </p:spTree>
    <p:extLst>
      <p:ext uri="{BB962C8B-B14F-4D97-AF65-F5344CB8AC3E}">
        <p14:creationId xmlns:p14="http://schemas.microsoft.com/office/powerpoint/2010/main" val="29957982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 y="91440"/>
            <a:ext cx="8828105" cy="6675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75202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1" y="91440"/>
            <a:ext cx="8802163" cy="6675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464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91440"/>
            <a:ext cx="8802163" cy="6675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8171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16200000">
            <a:off x="1147848" y="-1120140"/>
            <a:ext cx="6858000" cy="9098280"/>
          </a:xfrm>
          <a:prstGeom prst="rect">
            <a:avLst/>
          </a:prstGeom>
        </p:spPr>
      </p:pic>
    </p:spTree>
    <p:extLst>
      <p:ext uri="{BB962C8B-B14F-4D97-AF65-F5344CB8AC3E}">
        <p14:creationId xmlns:p14="http://schemas.microsoft.com/office/powerpoint/2010/main" val="140961877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704" y="109074"/>
            <a:ext cx="8716591" cy="6639852"/>
          </a:xfrm>
          <a:prstGeom prst="rect">
            <a:avLst/>
          </a:prstGeom>
        </p:spPr>
      </p:pic>
    </p:spTree>
    <p:extLst>
      <p:ext uri="{BB962C8B-B14F-4D97-AF65-F5344CB8AC3E}">
        <p14:creationId xmlns:p14="http://schemas.microsoft.com/office/powerpoint/2010/main" val="8972291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0" y="914400"/>
            <a:ext cx="9144000" cy="479425"/>
          </a:xfrm>
        </p:spPr>
        <p:txBody>
          <a:bodyPr anchor="t" anchorCtr="0"/>
          <a:lstStyle/>
          <a:p>
            <a:pPr algn="ctr" eaLnBrk="1" hangingPunct="1"/>
            <a:r>
              <a:rPr lang="en-US" dirty="0" smtClean="0">
                <a:solidFill>
                  <a:srgbClr val="970035"/>
                </a:solidFill>
              </a:rPr>
              <a:t>Common Time Reporting Errors</a:t>
            </a:r>
          </a:p>
        </p:txBody>
      </p:sp>
      <p:sp>
        <p:nvSpPr>
          <p:cNvPr id="64515" name="Rectangle 3"/>
          <p:cNvSpPr>
            <a:spLocks noGrp="1" noChangeArrowheads="1"/>
          </p:cNvSpPr>
          <p:nvPr>
            <p:ph idx="1"/>
          </p:nvPr>
        </p:nvSpPr>
        <p:spPr bwMode="auto">
          <a:xfrm>
            <a:off x="381000" y="1646238"/>
            <a:ext cx="8229600" cy="3108543"/>
          </a:xfrm>
        </p:spPr>
        <p:txBody>
          <a:bodyPr anchorCtr="0"/>
          <a:lstStyle/>
          <a:p>
            <a:pPr eaLnBrk="1" hangingPunct="1">
              <a:buFont typeface="Arial" charset="0"/>
              <a:buChar char="•"/>
            </a:pPr>
            <a:r>
              <a:rPr b="1" dirty="0" smtClean="0"/>
              <a:t>Employees must be in FULL pay status the work shift before a holiday to receive holiday pay.  </a:t>
            </a:r>
          </a:p>
          <a:p>
            <a:pPr eaLnBrk="1" hangingPunct="1">
              <a:buFont typeface="Arial" charset="0"/>
              <a:buChar char="•"/>
            </a:pPr>
            <a:r>
              <a:rPr b="1" dirty="0" smtClean="0"/>
              <a:t>Calculate appropriate accruals for civil service.</a:t>
            </a:r>
          </a:p>
          <a:p>
            <a:pPr eaLnBrk="1" hangingPunct="1">
              <a:buFont typeface="Arial" charset="0"/>
              <a:buChar char="•"/>
            </a:pPr>
            <a:r>
              <a:rPr b="1" dirty="0" smtClean="0"/>
              <a:t>Carry forward correct leave balances.</a:t>
            </a:r>
          </a:p>
          <a:p>
            <a:pPr eaLnBrk="1" hangingPunct="1">
              <a:buFont typeface="Arial" charset="0"/>
              <a:buChar char="•"/>
            </a:pPr>
            <a:r>
              <a:rPr b="1" dirty="0" smtClean="0"/>
              <a:t>Simple addition and subtraction errors.</a:t>
            </a:r>
          </a:p>
          <a:p>
            <a:pPr eaLnBrk="1" hangingPunct="1">
              <a:buFont typeface="Arial" charset="0"/>
              <a:buNone/>
            </a:pPr>
            <a:r>
              <a:rPr b="1" dirty="0" smtClean="0"/>
              <a:t> </a:t>
            </a:r>
          </a:p>
        </p:txBody>
      </p:sp>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0" y="914400"/>
            <a:ext cx="9144000" cy="479425"/>
          </a:xfrm>
        </p:spPr>
        <p:txBody>
          <a:bodyPr anchor="t" anchorCtr="0"/>
          <a:lstStyle/>
          <a:p>
            <a:pPr algn="ctr" eaLnBrk="1" hangingPunct="1"/>
            <a:r>
              <a:rPr lang="en-US" dirty="0" smtClean="0">
                <a:solidFill>
                  <a:srgbClr val="970035"/>
                </a:solidFill>
              </a:rPr>
              <a:t>Common Time Reporting Errors</a:t>
            </a:r>
          </a:p>
        </p:txBody>
      </p:sp>
      <p:sp>
        <p:nvSpPr>
          <p:cNvPr id="65539" name="Rectangle 3"/>
          <p:cNvSpPr>
            <a:spLocks noGrp="1" noChangeArrowheads="1"/>
          </p:cNvSpPr>
          <p:nvPr>
            <p:ph idx="1"/>
          </p:nvPr>
        </p:nvSpPr>
        <p:spPr bwMode="auto">
          <a:xfrm>
            <a:off x="381000" y="1646238"/>
            <a:ext cx="8335963" cy="4107022"/>
          </a:xfrm>
        </p:spPr>
        <p:txBody>
          <a:bodyPr anchorCtr="0"/>
          <a:lstStyle/>
          <a:p>
            <a:pPr eaLnBrk="1" hangingPunct="1">
              <a:buFont typeface="Arial" charset="0"/>
              <a:buChar char="•"/>
            </a:pPr>
            <a:r>
              <a:rPr b="1" dirty="0" smtClean="0"/>
              <a:t>Time/Leave Report must be completed in ink.</a:t>
            </a:r>
            <a:r>
              <a:rPr sz="900" b="1" dirty="0" smtClean="0"/>
              <a:t/>
            </a:r>
            <a:br>
              <a:rPr sz="900" b="1" dirty="0" smtClean="0"/>
            </a:br>
            <a:endParaRPr sz="900" b="1" dirty="0" smtClean="0"/>
          </a:p>
          <a:p>
            <a:pPr eaLnBrk="1" hangingPunct="1">
              <a:buFont typeface="Arial" charset="0"/>
              <a:buChar char="•"/>
            </a:pPr>
            <a:r>
              <a:rPr b="1" dirty="0" smtClean="0"/>
              <a:t>Signatures and dates on all time/leave reports.</a:t>
            </a:r>
          </a:p>
          <a:p>
            <a:pPr lvl="3" eaLnBrk="1" hangingPunct="1">
              <a:buFont typeface="Arial" charset="0"/>
              <a:buChar char="•"/>
            </a:pPr>
            <a:r>
              <a:rPr b="1" dirty="0">
                <a:latin typeface="Stone Sans" pitchFamily="34" charset="0"/>
                <a:ea typeface="ＭＳ Ｐゴシック" pitchFamily="34" charset="-128"/>
              </a:rPr>
              <a:t>All changes/corrections must be initialed</a:t>
            </a:r>
            <a:r>
              <a:rPr b="1" dirty="0" smtClean="0">
                <a:latin typeface="Stone Sans" pitchFamily="34" charset="0"/>
                <a:ea typeface="ＭＳ Ｐゴシック" pitchFamily="34" charset="-128"/>
              </a:rPr>
              <a:t>.</a:t>
            </a:r>
            <a:r>
              <a:rPr lang="en-US" b="1" dirty="0"/>
              <a:t> </a:t>
            </a:r>
            <a:r>
              <a:rPr lang="en-US" sz="900" b="1" dirty="0" smtClean="0"/>
              <a:t/>
            </a:r>
            <a:br>
              <a:rPr lang="en-US" sz="900" b="1" dirty="0" smtClean="0"/>
            </a:br>
            <a:endParaRPr sz="900" b="1" dirty="0" smtClean="0"/>
          </a:p>
          <a:p>
            <a:pPr eaLnBrk="1" hangingPunct="1">
              <a:buFont typeface="Arial" charset="0"/>
              <a:buChar char="•"/>
            </a:pPr>
            <a:r>
              <a:rPr b="1" dirty="0" smtClean="0"/>
              <a:t>LWOP must be submitted to HRS for processing.</a:t>
            </a:r>
            <a:r>
              <a:rPr sz="900" b="1" dirty="0" smtClean="0"/>
              <a:t/>
            </a:r>
            <a:br>
              <a:rPr sz="900" b="1" dirty="0" smtClean="0"/>
            </a:br>
            <a:endParaRPr sz="900" b="1" dirty="0" smtClean="0"/>
          </a:p>
          <a:p>
            <a:pPr eaLnBrk="1" hangingPunct="1">
              <a:buFont typeface="Arial" charset="0"/>
              <a:buChar char="•"/>
            </a:pPr>
            <a:r>
              <a:rPr b="1" dirty="0" smtClean="0"/>
              <a:t>Bereavement Leave: note relationship in comment box of time report</a:t>
            </a:r>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0" y="914400"/>
            <a:ext cx="9144000" cy="479425"/>
          </a:xfrm>
        </p:spPr>
        <p:txBody>
          <a:bodyPr anchor="t" anchorCtr="0"/>
          <a:lstStyle/>
          <a:p>
            <a:pPr algn="ctr" eaLnBrk="1" hangingPunct="1"/>
            <a:r>
              <a:rPr lang="en-US" dirty="0" smtClean="0">
                <a:solidFill>
                  <a:srgbClr val="970035"/>
                </a:solidFill>
              </a:rPr>
              <a:t>Additional Information &amp; Resources</a:t>
            </a:r>
          </a:p>
        </p:txBody>
      </p:sp>
      <p:sp>
        <p:nvSpPr>
          <p:cNvPr id="66563" name="Rectangle 3"/>
          <p:cNvSpPr>
            <a:spLocks noGrp="1" noChangeArrowheads="1"/>
          </p:cNvSpPr>
          <p:nvPr>
            <p:ph idx="1"/>
          </p:nvPr>
        </p:nvSpPr>
        <p:spPr bwMode="auto">
          <a:xfrm>
            <a:off x="457200" y="1646238"/>
            <a:ext cx="8229600" cy="3937000"/>
          </a:xfrm>
        </p:spPr>
        <p:txBody>
          <a:bodyPr anchorCtr="0"/>
          <a:lstStyle/>
          <a:p>
            <a:pPr eaLnBrk="1" hangingPunct="1">
              <a:buFont typeface="Arial" charset="0"/>
              <a:buChar char="•"/>
            </a:pPr>
            <a:endParaRPr sz="800" b="1" dirty="0" smtClean="0"/>
          </a:p>
          <a:p>
            <a:pPr eaLnBrk="1" hangingPunct="1">
              <a:buFont typeface="Arial" charset="0"/>
              <a:buChar char="•"/>
            </a:pPr>
            <a:r>
              <a:rPr b="1" dirty="0" smtClean="0"/>
              <a:t>Department of Labor</a:t>
            </a:r>
          </a:p>
          <a:p>
            <a:pPr marL="735013" lvl="4" eaLnBrk="1" hangingPunct="1">
              <a:spcBef>
                <a:spcPts val="1200"/>
              </a:spcBef>
              <a:buClr>
                <a:srgbClr val="970035"/>
              </a:buClr>
              <a:buFont typeface="Arial" charset="0"/>
              <a:buChar char="•"/>
            </a:pPr>
            <a:r>
              <a:rPr sz="2400" b="1" dirty="0" smtClean="0">
                <a:latin typeface="Stone Sans" pitchFamily="34" charset="0"/>
                <a:ea typeface="ＭＳ Ｐゴシック" pitchFamily="34" charset="-128"/>
                <a:hlinkClick r:id="rId2"/>
              </a:rPr>
              <a:t>www.dol.gov/fairpay</a:t>
            </a:r>
            <a:endParaRPr sz="2400" b="1" dirty="0" smtClean="0">
              <a:latin typeface="Stone Sans" pitchFamily="34" charset="0"/>
              <a:ea typeface="ＭＳ Ｐゴシック" pitchFamily="34" charset="-128"/>
            </a:endParaRPr>
          </a:p>
          <a:p>
            <a:pPr marL="569913" lvl="3" eaLnBrk="1" hangingPunct="1">
              <a:spcBef>
                <a:spcPts val="1200"/>
              </a:spcBef>
              <a:buClr>
                <a:srgbClr val="970035"/>
              </a:buClr>
              <a:buFont typeface="Arial" charset="0"/>
              <a:buChar char="•"/>
            </a:pPr>
            <a:endParaRPr sz="800" b="1" dirty="0">
              <a:latin typeface="Stone Sans" pitchFamily="34" charset="0"/>
              <a:ea typeface="ＭＳ Ｐゴシック" pitchFamily="34" charset="-128"/>
            </a:endParaRPr>
          </a:p>
          <a:p>
            <a:pPr eaLnBrk="1" hangingPunct="1">
              <a:buClr>
                <a:srgbClr val="970035"/>
              </a:buClr>
              <a:buFont typeface="Arial" charset="0"/>
              <a:buChar char="•"/>
            </a:pPr>
            <a:r>
              <a:rPr b="1" dirty="0" smtClean="0"/>
              <a:t>Department of Labor &amp; Industries</a:t>
            </a:r>
          </a:p>
          <a:p>
            <a:pPr marL="735013" lvl="4" eaLnBrk="1" hangingPunct="1">
              <a:spcBef>
                <a:spcPts val="1200"/>
              </a:spcBef>
              <a:buClr>
                <a:srgbClr val="970035"/>
              </a:buClr>
              <a:buFont typeface="Arial" charset="0"/>
              <a:buChar char="•"/>
            </a:pPr>
            <a:r>
              <a:rPr sz="2400" b="1" dirty="0" smtClean="0">
                <a:latin typeface="Stone Sans" pitchFamily="34" charset="0"/>
                <a:ea typeface="ＭＳ Ｐゴシック" pitchFamily="34" charset="-128"/>
                <a:hlinkClick r:id="rId3"/>
              </a:rPr>
              <a:t>www.lni.wa.gov</a:t>
            </a:r>
            <a:endParaRPr sz="2400" b="1" dirty="0" smtClean="0">
              <a:latin typeface="Stone Sans" pitchFamily="34" charset="0"/>
              <a:ea typeface="ＭＳ Ｐゴシック" pitchFamily="34" charset="-128"/>
            </a:endParaRPr>
          </a:p>
          <a:p>
            <a:pPr marL="569913" lvl="3" eaLnBrk="1" hangingPunct="1">
              <a:spcBef>
                <a:spcPts val="1200"/>
              </a:spcBef>
              <a:buClr>
                <a:srgbClr val="970035"/>
              </a:buClr>
              <a:buFont typeface="Arial" charset="0"/>
              <a:buChar char="•"/>
            </a:pPr>
            <a:endParaRPr sz="800" b="1" dirty="0">
              <a:latin typeface="Stone Sans" pitchFamily="34" charset="0"/>
              <a:ea typeface="ＭＳ Ｐゴシック" pitchFamily="34" charset="-128"/>
            </a:endParaRPr>
          </a:p>
          <a:p>
            <a:pPr eaLnBrk="1" hangingPunct="1">
              <a:buClr>
                <a:srgbClr val="970035"/>
              </a:buClr>
              <a:buFont typeface="Arial" charset="0"/>
              <a:buChar char="•"/>
            </a:pPr>
            <a:r>
              <a:rPr b="1" dirty="0" smtClean="0"/>
              <a:t>Human Resource Services</a:t>
            </a:r>
          </a:p>
          <a:p>
            <a:pPr marL="735013" lvl="4" eaLnBrk="1" hangingPunct="1">
              <a:spcBef>
                <a:spcPts val="1200"/>
              </a:spcBef>
              <a:buClr>
                <a:srgbClr val="970035"/>
              </a:buClr>
              <a:buFont typeface="Arial" charset="0"/>
              <a:buChar char="•"/>
            </a:pPr>
            <a:r>
              <a:rPr sz="2400" b="1" dirty="0" smtClean="0">
                <a:latin typeface="Stone Sans" pitchFamily="34" charset="0"/>
                <a:ea typeface="ＭＳ Ｐゴシック" pitchFamily="34" charset="-128"/>
                <a:hlinkClick r:id="rId4"/>
              </a:rPr>
              <a:t>www.hrs.wsu.edu</a:t>
            </a:r>
            <a:endParaRPr sz="2400" b="1" dirty="0" smtClean="0">
              <a:latin typeface="Stone Sans" pitchFamily="34" charset="0"/>
              <a:ea typeface="ＭＳ Ｐゴシック" pitchFamily="34" charset="-128"/>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Department Responsibility</a:t>
            </a:r>
          </a:p>
        </p:txBody>
      </p:sp>
      <p:sp>
        <p:nvSpPr>
          <p:cNvPr id="35842" name="Content Placeholder 2"/>
          <p:cNvSpPr>
            <a:spLocks noGrp="1"/>
          </p:cNvSpPr>
          <p:nvPr>
            <p:ph idx="1"/>
          </p:nvPr>
        </p:nvSpPr>
        <p:spPr bwMode="auto">
          <a:xfrm>
            <a:off x="785813" y="1554163"/>
            <a:ext cx="7772400" cy="2800767"/>
          </a:xfrm>
        </p:spPr>
        <p:txBody>
          <a:bodyPr anchorCtr="0"/>
          <a:lstStyle/>
          <a:p>
            <a:pPr eaLnBrk="1" hangingPunct="1">
              <a:buFont typeface="Arial" charset="0"/>
              <a:buChar char="•"/>
            </a:pPr>
            <a:r>
              <a:rPr b="1" dirty="0" smtClean="0"/>
              <a:t>Employees are required to complete a monthly time or leave report.</a:t>
            </a:r>
          </a:p>
          <a:p>
            <a:pPr lvl="3" eaLnBrk="1" hangingPunct="1">
              <a:buFont typeface="Arial" charset="0"/>
              <a:buChar char="•"/>
            </a:pPr>
            <a:r>
              <a:rPr b="1" dirty="0">
                <a:latin typeface="Stone Sans" pitchFamily="34" charset="0"/>
                <a:ea typeface="ＭＳ Ｐゴシック" pitchFamily="34" charset="-128"/>
              </a:rPr>
              <a:t>Time Report – records attendance, </a:t>
            </a:r>
            <a:r>
              <a:rPr b="1" dirty="0" smtClean="0">
                <a:latin typeface="Stone Sans" pitchFamily="34" charset="0"/>
                <a:ea typeface="ＭＳ Ｐゴシック" pitchFamily="34" charset="-128"/>
              </a:rPr>
              <a:t>leave, </a:t>
            </a:r>
            <a:r>
              <a:rPr b="1" dirty="0">
                <a:latin typeface="Stone Sans" pitchFamily="34" charset="0"/>
                <a:ea typeface="ＭＳ Ｐゴシック" pitchFamily="34" charset="-128"/>
              </a:rPr>
              <a:t>and overtime for overtime-eligible </a:t>
            </a:r>
            <a:r>
              <a:rPr b="1" dirty="0" smtClean="0">
                <a:latin typeface="Stone Sans" pitchFamily="34" charset="0"/>
                <a:ea typeface="ＭＳ Ｐゴシック" pitchFamily="34" charset="-128"/>
              </a:rPr>
              <a:t>employees (civil </a:t>
            </a:r>
            <a:r>
              <a:rPr b="1" dirty="0">
                <a:latin typeface="Stone Sans" pitchFamily="34" charset="0"/>
                <a:ea typeface="ＭＳ Ｐゴシック" pitchFamily="34" charset="-128"/>
              </a:rPr>
              <a:t>service, bargaining </a:t>
            </a:r>
            <a:r>
              <a:rPr b="1" dirty="0" smtClean="0">
                <a:latin typeface="Stone Sans" pitchFamily="34" charset="0"/>
                <a:ea typeface="ＭＳ Ｐゴシック" pitchFamily="34" charset="-128"/>
              </a:rPr>
              <a:t>unit, AP and Faculty)</a:t>
            </a:r>
            <a:endParaRPr b="1" dirty="0">
              <a:latin typeface="Stone Sans" pitchFamily="34" charset="0"/>
              <a:ea typeface="ＭＳ Ｐゴシック" pitchFamily="34" charset="-128"/>
            </a:endParaRPr>
          </a:p>
          <a:p>
            <a:pPr lvl="3" eaLnBrk="1" hangingPunct="1">
              <a:buFont typeface="Arial" charset="0"/>
              <a:buChar char="•"/>
            </a:pPr>
            <a:endParaRPr b="1" dirty="0">
              <a:latin typeface="Stone Sans" pitchFamily="34" charset="0"/>
              <a:ea typeface="ＭＳ Ｐゴシック" pitchFamily="34" charset="-128"/>
            </a:endParaRPr>
          </a:p>
          <a:p>
            <a:pPr lvl="3" eaLnBrk="1" hangingPunct="1">
              <a:buFont typeface="Arial" charset="0"/>
              <a:buChar char="•"/>
            </a:pPr>
            <a:r>
              <a:rPr b="1" dirty="0">
                <a:latin typeface="Stone Sans" pitchFamily="34" charset="0"/>
                <a:ea typeface="ＭＳ Ｐゴシック" pitchFamily="34" charset="-128"/>
              </a:rPr>
              <a:t>Leave Report – records leave activity for </a:t>
            </a:r>
            <a:r>
              <a:rPr b="1" dirty="0" smtClean="0">
                <a:latin typeface="Stone Sans" pitchFamily="34" charset="0"/>
                <a:ea typeface="ＭＳ Ｐゴシック" pitchFamily="34" charset="-128"/>
              </a:rPr>
              <a:t>Faculty </a:t>
            </a:r>
            <a:r>
              <a:rPr b="1" dirty="0">
                <a:latin typeface="Stone Sans" pitchFamily="34" charset="0"/>
                <a:ea typeface="ＭＳ Ｐゴシック" pitchFamily="34" charset="-128"/>
              </a:rPr>
              <a:t>and AP employees who are ineligible to earn overtime.  </a:t>
            </a:r>
            <a:endParaRPr b="1" dirty="0" smtClean="0"/>
          </a:p>
        </p:txBody>
      </p:sp>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Contact Information</a:t>
            </a:r>
          </a:p>
        </p:txBody>
      </p:sp>
      <p:sp>
        <p:nvSpPr>
          <p:cNvPr id="67586" name="Content Placeholder 2"/>
          <p:cNvSpPr>
            <a:spLocks noGrp="1"/>
          </p:cNvSpPr>
          <p:nvPr>
            <p:ph idx="1"/>
          </p:nvPr>
        </p:nvSpPr>
        <p:spPr bwMode="auto">
          <a:xfrm>
            <a:off x="801688" y="1646239"/>
            <a:ext cx="7651196" cy="4924425"/>
          </a:xfrm>
        </p:spPr>
        <p:txBody>
          <a:bodyPr anchorCtr="0"/>
          <a:lstStyle/>
          <a:p>
            <a:pPr eaLnBrk="1" hangingPunct="1">
              <a:buFontTx/>
              <a:buNone/>
              <a:tabLst>
                <a:tab pos="4519613" algn="l"/>
              </a:tabLst>
            </a:pPr>
            <a:r>
              <a:rPr b="1" dirty="0" smtClean="0"/>
              <a:t>Human Resource Services  		335-4521</a:t>
            </a:r>
          </a:p>
          <a:p>
            <a:pPr eaLnBrk="1" hangingPunct="1">
              <a:buFontTx/>
              <a:buNone/>
              <a:tabLst>
                <a:tab pos="4519613" algn="l"/>
              </a:tabLst>
            </a:pPr>
            <a:r>
              <a:rPr b="1" dirty="0" smtClean="0"/>
              <a:t>Lisa Neal, Assistant Director	335-3037</a:t>
            </a:r>
          </a:p>
          <a:p>
            <a:pPr marL="179388" eaLnBrk="1" hangingPunct="1">
              <a:buFontTx/>
              <a:buNone/>
              <a:tabLst>
                <a:tab pos="4519613" algn="l"/>
              </a:tabLst>
            </a:pPr>
            <a:r>
              <a:rPr b="1" dirty="0" smtClean="0"/>
              <a:t>	</a:t>
            </a:r>
            <a:r>
              <a:rPr b="1" dirty="0" smtClean="0">
                <a:solidFill>
                  <a:schemeClr val="accent1"/>
                </a:solidFill>
              </a:rPr>
              <a:t>Classified Services</a:t>
            </a:r>
          </a:p>
          <a:p>
            <a:pPr marL="579438" eaLnBrk="1" hangingPunct="1">
              <a:buFontTx/>
              <a:buNone/>
              <a:tabLst>
                <a:tab pos="4519613" algn="l"/>
              </a:tabLst>
            </a:pPr>
            <a:r>
              <a:rPr b="1" dirty="0" smtClean="0"/>
              <a:t>	Candy Hachmann (A-K)		335-8533</a:t>
            </a:r>
          </a:p>
          <a:p>
            <a:pPr marL="579438" eaLnBrk="1" hangingPunct="1">
              <a:buFontTx/>
              <a:buNone/>
              <a:tabLst>
                <a:tab pos="4519613" algn="l"/>
              </a:tabLst>
            </a:pPr>
            <a:r>
              <a:rPr b="1" dirty="0" smtClean="0"/>
              <a:t>	Sally Wickizer (L-Z)		335-1293</a:t>
            </a:r>
          </a:p>
          <a:p>
            <a:pPr marL="179388" eaLnBrk="1" hangingPunct="1">
              <a:buFontTx/>
              <a:buNone/>
              <a:tabLst>
                <a:tab pos="4519613" algn="l"/>
              </a:tabLst>
            </a:pPr>
            <a:r>
              <a:rPr b="1" dirty="0" smtClean="0"/>
              <a:t>	</a:t>
            </a:r>
            <a:r>
              <a:rPr b="1" dirty="0" smtClean="0">
                <a:solidFill>
                  <a:schemeClr val="accent1"/>
                </a:solidFill>
              </a:rPr>
              <a:t>Administrative Professional</a:t>
            </a:r>
          </a:p>
          <a:p>
            <a:pPr marL="579438" eaLnBrk="1" hangingPunct="1">
              <a:buFontTx/>
              <a:buNone/>
              <a:tabLst>
                <a:tab pos="4519613" algn="l"/>
              </a:tabLst>
            </a:pPr>
            <a:r>
              <a:rPr b="1" dirty="0" smtClean="0"/>
              <a:t>	Emily </a:t>
            </a:r>
            <a:r>
              <a:rPr b="1" smtClean="0"/>
              <a:t>Vander Zanden</a:t>
            </a:r>
            <a:r>
              <a:rPr b="1" dirty="0" smtClean="0"/>
              <a:t>	</a:t>
            </a:r>
            <a:r>
              <a:rPr b="1" smtClean="0"/>
              <a:t>	335-9417</a:t>
            </a:r>
            <a:endParaRPr b="1" dirty="0" smtClean="0"/>
          </a:p>
          <a:p>
            <a:pPr marL="179388" eaLnBrk="1" hangingPunct="1">
              <a:buFontTx/>
              <a:buNone/>
              <a:tabLst>
                <a:tab pos="4519613" algn="l"/>
              </a:tabLst>
            </a:pPr>
            <a:r>
              <a:rPr lang="en-US" b="1" dirty="0" smtClean="0">
                <a:solidFill>
                  <a:schemeClr val="accent1"/>
                </a:solidFill>
              </a:rPr>
              <a:t>	Faculty</a:t>
            </a:r>
          </a:p>
          <a:p>
            <a:pPr marL="579438" eaLnBrk="1" hangingPunct="1">
              <a:buFontTx/>
              <a:buNone/>
              <a:tabLst>
                <a:tab pos="4519613" algn="l"/>
              </a:tabLst>
            </a:pPr>
            <a:r>
              <a:rPr lang="en-US" b="1" dirty="0"/>
              <a:t>	Lori Miller </a:t>
            </a:r>
            <a:r>
              <a:rPr lang="en-US" b="1" dirty="0" smtClean="0"/>
              <a:t>	</a:t>
            </a:r>
            <a:r>
              <a:rPr lang="en-US" b="1" dirty="0"/>
              <a:t>	</a:t>
            </a:r>
            <a:r>
              <a:rPr lang="en-US" b="1" dirty="0" smtClean="0"/>
              <a:t>335-3121</a:t>
            </a:r>
            <a:endParaRPr lang="en-US" b="1" dirty="0"/>
          </a:p>
        </p:txBody>
      </p:sp>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bg2"/>
            </a:gs>
            <a:gs pos="60000">
              <a:schemeClr val="accent1"/>
            </a:gs>
            <a:gs pos="100000">
              <a:schemeClr val="bg2"/>
            </a:gs>
          </a:gsLst>
          <a:lin ang="2700000" scaled="1"/>
          <a:tileRect/>
        </a:grad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896938" y="3625850"/>
            <a:ext cx="7702550" cy="2354263"/>
          </a:xfrm>
        </p:spPr>
        <p:txBody>
          <a:bodyPr/>
          <a:lstStyle/>
          <a:p>
            <a:pPr algn="ctr">
              <a:defRPr/>
            </a:pPr>
            <a:r>
              <a:rPr sz="2400" b="1" dirty="0" smtClean="0">
                <a:solidFill>
                  <a:schemeClr val="tx1"/>
                </a:solidFill>
                <a:effectLst>
                  <a:outerShdw blurRad="38100" dist="38100" dir="2700000" algn="tl">
                    <a:srgbClr val="000000">
                      <a:alpha val="43137"/>
                    </a:srgbClr>
                  </a:outerShdw>
                </a:effectLst>
              </a:rPr>
              <a:t>If you wish to have your attendance documented </a:t>
            </a:r>
            <a:r>
              <a:rPr sz="2400" b="1" dirty="0">
                <a:solidFill>
                  <a:schemeClr val="tx1"/>
                </a:solidFill>
                <a:effectLst>
                  <a:outerShdw blurRad="38100" dist="38100" dir="2700000" algn="tl">
                    <a:srgbClr val="000000">
                      <a:alpha val="43137"/>
                    </a:srgbClr>
                  </a:outerShdw>
                </a:effectLst>
              </a:rPr>
              <a:t>i</a:t>
            </a:r>
            <a:r>
              <a:rPr sz="2400" b="1" dirty="0" smtClean="0">
                <a:solidFill>
                  <a:schemeClr val="tx1"/>
                </a:solidFill>
                <a:effectLst>
                  <a:outerShdw blurRad="38100" dist="38100" dir="2700000" algn="tl">
                    <a:srgbClr val="000000">
                      <a:alpha val="43137"/>
                    </a:srgbClr>
                  </a:outerShdw>
                </a:effectLst>
              </a:rPr>
              <a:t>n your training history, </a:t>
            </a:r>
            <a:br>
              <a:rPr sz="2400" b="1" dirty="0" smtClean="0">
                <a:solidFill>
                  <a:schemeClr val="tx1"/>
                </a:solidFill>
                <a:effectLst>
                  <a:outerShdw blurRad="38100" dist="38100" dir="2700000" algn="tl">
                    <a:srgbClr val="000000">
                      <a:alpha val="43137"/>
                    </a:srgbClr>
                  </a:outerShdw>
                </a:effectLst>
              </a:rPr>
            </a:br>
            <a:r>
              <a:rPr sz="2400" b="1" dirty="0" smtClean="0">
                <a:solidFill>
                  <a:schemeClr val="tx1"/>
                </a:solidFill>
                <a:effectLst>
                  <a:outerShdw blurRad="38100" dist="38100" dir="2700000" algn="tl">
                    <a:srgbClr val="000000">
                      <a:alpha val="43137"/>
                    </a:srgbClr>
                  </a:outerShdw>
                </a:effectLst>
              </a:rPr>
              <a:t>please notify Human Resource Services</a:t>
            </a:r>
            <a:br>
              <a:rPr sz="2400" b="1" dirty="0" smtClean="0">
                <a:solidFill>
                  <a:schemeClr val="tx1"/>
                </a:solidFill>
                <a:effectLst>
                  <a:outerShdw blurRad="38100" dist="38100" dir="2700000" algn="tl">
                    <a:srgbClr val="000000">
                      <a:alpha val="43137"/>
                    </a:srgbClr>
                  </a:outerShdw>
                </a:effectLst>
              </a:rPr>
            </a:br>
            <a:r>
              <a:rPr sz="2400" b="1" dirty="0" smtClean="0">
                <a:solidFill>
                  <a:schemeClr val="tx1"/>
                </a:solidFill>
                <a:effectLst>
                  <a:outerShdw blurRad="38100" dist="38100" dir="2700000" algn="tl">
                    <a:srgbClr val="000000">
                      <a:alpha val="43137"/>
                    </a:srgbClr>
                  </a:outerShdw>
                </a:effectLst>
              </a:rPr>
              <a:t> within 24 hours of today's date: </a:t>
            </a:r>
            <a:r>
              <a:rPr sz="1100" b="1" dirty="0" smtClean="0">
                <a:solidFill>
                  <a:schemeClr val="tx1"/>
                </a:solidFill>
                <a:effectLst>
                  <a:outerShdw blurRad="38100" dist="38100" dir="2700000" algn="tl">
                    <a:srgbClr val="000000">
                      <a:alpha val="43137"/>
                    </a:srgbClr>
                  </a:outerShdw>
                </a:effectLst>
              </a:rPr>
              <a:t/>
            </a:r>
            <a:br>
              <a:rPr sz="1100" b="1" dirty="0" smtClean="0">
                <a:solidFill>
                  <a:schemeClr val="tx1"/>
                </a:solidFill>
                <a:effectLst>
                  <a:outerShdw blurRad="38100" dist="38100" dir="2700000" algn="tl">
                    <a:srgbClr val="000000">
                      <a:alpha val="43137"/>
                    </a:srgbClr>
                  </a:outerShdw>
                </a:effectLst>
              </a:rPr>
            </a:br>
            <a:r>
              <a:rPr sz="1100" b="1" dirty="0" smtClean="0">
                <a:solidFill>
                  <a:schemeClr val="tx1"/>
                </a:solidFill>
                <a:effectLst>
                  <a:outerShdw blurRad="38100" dist="38100" dir="2700000" algn="tl">
                    <a:srgbClr val="000000">
                      <a:alpha val="43137"/>
                    </a:srgbClr>
                  </a:outerShdw>
                </a:effectLst>
              </a:rPr>
              <a:t/>
            </a:r>
            <a:br>
              <a:rPr sz="1100" b="1" dirty="0" smtClean="0">
                <a:solidFill>
                  <a:schemeClr val="tx1"/>
                </a:solidFill>
                <a:effectLst>
                  <a:outerShdw blurRad="38100" dist="38100" dir="2700000" algn="tl">
                    <a:srgbClr val="000000">
                      <a:alpha val="43137"/>
                    </a:srgbClr>
                  </a:outerShdw>
                </a:effectLst>
              </a:rPr>
            </a:br>
            <a:r>
              <a:rPr sz="4000" b="1" dirty="0" smtClean="0">
                <a:solidFill>
                  <a:schemeClr val="tx1"/>
                </a:solidFill>
                <a:effectLst>
                  <a:outerShdw blurRad="38100" dist="38100" dir="2700000" algn="tl">
                    <a:srgbClr val="000000">
                      <a:alpha val="43137"/>
                    </a:srgbClr>
                  </a:outerShdw>
                </a:effectLst>
              </a:rPr>
              <a:t>hrstraining@wsu.edu</a:t>
            </a:r>
            <a:r>
              <a:rPr sz="3200" b="1" dirty="0" smtClean="0">
                <a:solidFill>
                  <a:schemeClr val="tx1"/>
                </a:solidFill>
                <a:effectLst>
                  <a:outerShdw blurRad="38100" dist="38100" dir="2700000" algn="tl">
                    <a:srgbClr val="000000">
                      <a:alpha val="43137"/>
                    </a:srgbClr>
                  </a:outerShdw>
                </a:effectLst>
              </a:rPr>
              <a:t> </a:t>
            </a:r>
            <a:endParaRPr sz="2400" b="1" dirty="0" smtClean="0">
              <a:solidFill>
                <a:schemeClr val="tx1"/>
              </a:solidFill>
              <a:effectLst>
                <a:outerShdw blurRad="38100" dist="38100" dir="2700000" algn="tl">
                  <a:srgbClr val="000000">
                    <a:alpha val="43137"/>
                  </a:srgbClr>
                </a:outerShdw>
              </a:effectLst>
            </a:endParaRPr>
          </a:p>
        </p:txBody>
      </p:sp>
      <p:pic>
        <p:nvPicPr>
          <p:cNvPr id="11285" name="Picture 21"/>
          <p:cNvPicPr>
            <a:picLocks noChangeAspect="1" noChangeArrowheads="1"/>
          </p:cNvPicPr>
          <p:nvPr/>
        </p:nvPicPr>
        <p:blipFill>
          <a:blip r:embed="rId3"/>
          <a:srcRect/>
          <a:stretch>
            <a:fillRect/>
          </a:stretch>
        </p:blipFill>
        <p:spPr bwMode="auto">
          <a:xfrm>
            <a:off x="497030" y="703544"/>
            <a:ext cx="4943475" cy="2651125"/>
          </a:xfrm>
          <a:prstGeom prst="rect">
            <a:avLst/>
          </a:prstGeom>
          <a:noFill/>
          <a:ln>
            <a:noFill/>
          </a:ln>
          <a:effectLst>
            <a:outerShdw blurRad="266700" dist="254000" dir="2700000" algn="tl" rotWithShape="0">
              <a:prstClr val="black">
                <a:alpha val="5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Subtitle 5"/>
          <p:cNvSpPr txBox="1">
            <a:spLocks/>
          </p:cNvSpPr>
          <p:nvPr/>
        </p:nvSpPr>
        <p:spPr bwMode="black">
          <a:xfrm>
            <a:off x="5764213" y="1389063"/>
            <a:ext cx="298608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marL="0" indent="0" algn="l" rtl="0" eaLnBrk="0" fontAlgn="base" hangingPunct="0">
              <a:spcBef>
                <a:spcPct val="25000"/>
              </a:spcBef>
              <a:spcAft>
                <a:spcPct val="0"/>
              </a:spcAft>
              <a:buClr>
                <a:schemeClr val="tx1"/>
              </a:buClr>
              <a:buSzPct val="100000"/>
              <a:buFontTx/>
              <a:buNone/>
              <a:defRPr lang="en-US" sz="2200" b="0">
                <a:solidFill>
                  <a:schemeClr val="tx1"/>
                </a:solidFill>
                <a:effectLst/>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chemeClr val="tx1"/>
              </a:buClr>
              <a:buSzPct val="100000"/>
              <a:buFont typeface="Arial" charset="0"/>
              <a:buChar char="•"/>
              <a:defRPr lang="en-US" sz="2200" dirty="0">
                <a:solidFill>
                  <a:schemeClr val="tx1"/>
                </a:solidFill>
                <a:latin typeface="Lucida Sans" pitchFamily="34" charset="0"/>
              </a:defRPr>
            </a:lvl2pPr>
            <a:lvl3pPr marL="509588" indent="-165100" algn="l" rtl="0" eaLnBrk="0" fontAlgn="base" hangingPunct="0">
              <a:lnSpc>
                <a:spcPct val="95000"/>
              </a:lnSpc>
              <a:spcBef>
                <a:spcPct val="10000"/>
              </a:spcBef>
              <a:spcAft>
                <a:spcPct val="0"/>
              </a:spcAft>
              <a:buClr>
                <a:schemeClr val="tx1"/>
              </a:buClr>
              <a:buSzPct val="100000"/>
              <a:buFont typeface="Arial" charset="0"/>
              <a:buChar char="•"/>
              <a:defRPr lang="en-US" sz="2000" dirty="0">
                <a:solidFill>
                  <a:schemeClr val="tx1"/>
                </a:solidFill>
                <a:latin typeface="Lucida Sans" pitchFamily="34" charset="0"/>
              </a:defRPr>
            </a:lvl3pPr>
            <a:lvl4pPr marL="688975" indent="-179388" algn="l" rtl="0" eaLnBrk="0" fontAlgn="base" hangingPunct="0">
              <a:lnSpc>
                <a:spcPct val="95000"/>
              </a:lnSpc>
              <a:spcBef>
                <a:spcPct val="10000"/>
              </a:spcBef>
              <a:spcAft>
                <a:spcPct val="0"/>
              </a:spcAft>
              <a:buClr>
                <a:schemeClr val="tx1"/>
              </a:buClr>
              <a:buSzPct val="100000"/>
              <a:buFont typeface="Arial" charset="0"/>
              <a:buChar char="•"/>
              <a:defRPr lang="en-US" dirty="0">
                <a:solidFill>
                  <a:schemeClr val="tx1"/>
                </a:solidFill>
                <a:latin typeface="Lucida Sans" pitchFamily="34" charset="0"/>
              </a:defRPr>
            </a:lvl4pPr>
            <a:lvl5pPr marL="854075" indent="-165100" algn="l" rtl="0" eaLnBrk="0" fontAlgn="base" hangingPunct="0">
              <a:lnSpc>
                <a:spcPct val="95000"/>
              </a:lnSpc>
              <a:spcBef>
                <a:spcPct val="10000"/>
              </a:spcBef>
              <a:spcAft>
                <a:spcPct val="0"/>
              </a:spcAft>
              <a:buClr>
                <a:schemeClr val="tx1"/>
              </a:buClr>
              <a:buSzPct val="100000"/>
              <a:buFont typeface="Arial" charset="0"/>
              <a:buChar char="•"/>
              <a:defRPr lang="en-US" sz="1600" dirty="0">
                <a:solidFill>
                  <a:schemeClr val="tx1"/>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algn="ctr">
              <a:buClr>
                <a:srgbClr val="FFFFFF"/>
              </a:buClr>
              <a:defRPr/>
            </a:pPr>
            <a:r>
              <a:rPr sz="2300" b="1" dirty="0" smtClean="0">
                <a:solidFill>
                  <a:srgbClr val="FFFFFF"/>
                </a:solidFill>
                <a:effectLst>
                  <a:outerShdw blurRad="38100" dist="38100" dir="2700000" algn="tl">
                    <a:srgbClr val="000000">
                      <a:alpha val="43137"/>
                    </a:srgbClr>
                  </a:outerShdw>
                </a:effectLst>
                <a:latin typeface="Stone Sans" pitchFamily="34" charset="0"/>
              </a:rPr>
              <a:t>This has been a WSU Training Videoconference</a:t>
            </a:r>
            <a:endParaRPr sz="2300" b="1" dirty="0">
              <a:solidFill>
                <a:srgbClr val="FFFFFF"/>
              </a:solidFill>
              <a:effectLst>
                <a:outerShdw blurRad="38100" dist="38100" dir="2700000" algn="tl">
                  <a:srgbClr val="000000">
                    <a:alpha val="43137"/>
                  </a:srgbClr>
                </a:outerShdw>
              </a:effectLst>
              <a:latin typeface="Stone Sans" pitchFamily="34" charset="0"/>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bwMode="auto">
          <a:xfrm>
            <a:off x="0" y="914400"/>
            <a:ext cx="9144000" cy="487363"/>
          </a:xfrm>
        </p:spPr>
        <p:txBody>
          <a:bodyPr anchor="t" anchorCtr="0"/>
          <a:lstStyle/>
          <a:p>
            <a:pPr algn="ctr" eaLnBrk="1" hangingPunct="1"/>
            <a:r>
              <a:rPr lang="en-US" dirty="0" smtClean="0">
                <a:solidFill>
                  <a:srgbClr val="970035"/>
                </a:solidFill>
              </a:rPr>
              <a:t>Department Responsibility</a:t>
            </a:r>
          </a:p>
        </p:txBody>
      </p:sp>
      <p:sp>
        <p:nvSpPr>
          <p:cNvPr id="36866" name="Content Placeholder 2"/>
          <p:cNvSpPr>
            <a:spLocks noGrp="1"/>
          </p:cNvSpPr>
          <p:nvPr>
            <p:ph idx="1"/>
          </p:nvPr>
        </p:nvSpPr>
        <p:spPr bwMode="auto">
          <a:xfrm>
            <a:off x="801688" y="1646238"/>
            <a:ext cx="7772400" cy="5134739"/>
          </a:xfrm>
        </p:spPr>
        <p:txBody>
          <a:bodyPr anchorCtr="0"/>
          <a:lstStyle/>
          <a:p>
            <a:pPr eaLnBrk="1" hangingPunct="1">
              <a:buFont typeface="Arial" charset="0"/>
              <a:buChar char="•"/>
            </a:pPr>
            <a:r>
              <a:rPr lang="en-US" b="1" dirty="0" smtClean="0"/>
              <a:t>Department maintains original leave/time report for each employee.  </a:t>
            </a:r>
          </a:p>
          <a:p>
            <a:pPr lvl="2" eaLnBrk="1" hangingPunct="1">
              <a:buFont typeface="Arial" charset="0"/>
              <a:buChar char="•"/>
            </a:pPr>
            <a:r>
              <a:rPr lang="en-US" b="1" dirty="0" smtClean="0"/>
              <a:t>If employee transfers to another department, the leave file is transferred to the new department</a:t>
            </a:r>
          </a:p>
          <a:p>
            <a:pPr lvl="2" eaLnBrk="1" hangingPunct="1">
              <a:buFont typeface="Arial" charset="0"/>
              <a:buChar char="•"/>
            </a:pPr>
            <a:endParaRPr b="1" dirty="0" smtClean="0"/>
          </a:p>
          <a:p>
            <a:pPr eaLnBrk="1" hangingPunct="1">
              <a:buFont typeface="Arial" charset="0"/>
              <a:buChar char="•"/>
            </a:pPr>
            <a:r>
              <a:rPr lang="en-US" b="1" dirty="0" smtClean="0"/>
              <a:t>Department must provide employee with a copy of the completed time/leave report each month</a:t>
            </a:r>
          </a:p>
          <a:p>
            <a:pPr eaLnBrk="1" hangingPunct="1">
              <a:buFont typeface="Arial" charset="0"/>
              <a:buChar char="•"/>
            </a:pPr>
            <a:endParaRPr lang="en-US" b="1" dirty="0" smtClean="0"/>
          </a:p>
          <a:p>
            <a:pPr eaLnBrk="1" hangingPunct="1">
              <a:buFont typeface="Arial" charset="0"/>
              <a:buChar char="•"/>
            </a:pPr>
            <a:r>
              <a:rPr lang="en-US" b="1" dirty="0" smtClean="0"/>
              <a:t>Upon separation from WSU, department submits original time/leave reports to HRS for  official audit</a:t>
            </a:r>
            <a:endParaRPr b="1" dirty="0" smtClean="0"/>
          </a:p>
        </p:txBody>
      </p:sp>
    </p:spTree>
    <p:extLst>
      <p:ext uri="{BB962C8B-B14F-4D97-AF65-F5344CB8AC3E}">
        <p14:creationId xmlns:p14="http://schemas.microsoft.com/office/powerpoint/2010/main" val="225448868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bwMode="auto">
          <a:xfrm>
            <a:off x="0" y="914400"/>
            <a:ext cx="9144000" cy="874713"/>
          </a:xfrm>
        </p:spPr>
        <p:txBody>
          <a:bodyPr anchor="t" anchorCtr="0"/>
          <a:lstStyle/>
          <a:p>
            <a:pPr algn="ctr" eaLnBrk="1" hangingPunct="1"/>
            <a:r>
              <a:rPr lang="en-US" dirty="0" smtClean="0">
                <a:solidFill>
                  <a:srgbClr val="970035"/>
                </a:solidFill>
              </a:rPr>
              <a:t>Annual Leave and Sick Leave Accruals</a:t>
            </a:r>
            <a:br>
              <a:rPr lang="en-US" dirty="0" smtClean="0">
                <a:solidFill>
                  <a:srgbClr val="970035"/>
                </a:solidFill>
              </a:rPr>
            </a:br>
            <a:r>
              <a:rPr lang="en-US" dirty="0" smtClean="0">
                <a:solidFill>
                  <a:srgbClr val="970035"/>
                </a:solidFill>
              </a:rPr>
              <a:t>Civil Service Employees</a:t>
            </a:r>
          </a:p>
        </p:txBody>
      </p:sp>
      <p:sp>
        <p:nvSpPr>
          <p:cNvPr id="38914" name="Content Placeholder 2"/>
          <p:cNvSpPr>
            <a:spLocks noGrp="1"/>
          </p:cNvSpPr>
          <p:nvPr>
            <p:ph idx="1"/>
          </p:nvPr>
        </p:nvSpPr>
        <p:spPr bwMode="auto">
          <a:xfrm>
            <a:off x="776288" y="2133600"/>
            <a:ext cx="7772400" cy="4339650"/>
          </a:xfrm>
        </p:spPr>
        <p:txBody>
          <a:bodyPr anchorCtr="0"/>
          <a:lstStyle/>
          <a:p>
            <a:pPr eaLnBrk="1" hangingPunct="1">
              <a:buClr>
                <a:srgbClr val="C00000"/>
              </a:buClr>
              <a:buFont typeface="Arial" charset="0"/>
              <a:buChar char="•"/>
            </a:pPr>
            <a:r>
              <a:rPr sz="2000" b="1" dirty="0" smtClean="0"/>
              <a:t>New CS &amp; BU employees hired 1-15</a:t>
            </a:r>
            <a:r>
              <a:rPr sz="2000" b="1" baseline="30000" dirty="0" smtClean="0"/>
              <a:t>th</a:t>
            </a:r>
            <a:r>
              <a:rPr sz="2000" b="1" dirty="0" smtClean="0"/>
              <a:t> of month earn full accruals at FTE rate.  If hired 16</a:t>
            </a:r>
            <a:r>
              <a:rPr sz="2000" b="1" baseline="30000" dirty="0" smtClean="0"/>
              <a:t>th</a:t>
            </a:r>
            <a:r>
              <a:rPr sz="2000" b="1" dirty="0" smtClean="0"/>
              <a:t> to end of month, do NOT earn accruals</a:t>
            </a:r>
          </a:p>
          <a:p>
            <a:pPr eaLnBrk="1" hangingPunct="1">
              <a:buClr>
                <a:srgbClr val="C00000"/>
              </a:buClr>
              <a:buFont typeface="Arial" charset="0"/>
              <a:buChar char="•"/>
            </a:pPr>
            <a:endParaRPr sz="2000" b="1" dirty="0" smtClean="0"/>
          </a:p>
          <a:p>
            <a:pPr eaLnBrk="1" hangingPunct="1">
              <a:buClr>
                <a:srgbClr val="C00000"/>
              </a:buClr>
              <a:buFont typeface="Arial" charset="0"/>
              <a:buChar char="•"/>
            </a:pPr>
            <a:r>
              <a:rPr sz="2000" b="1" dirty="0" smtClean="0"/>
              <a:t>CS &amp; BU Employee separating 1-15</a:t>
            </a:r>
            <a:r>
              <a:rPr sz="2000" b="1" baseline="30000" dirty="0" smtClean="0"/>
              <a:t>th</a:t>
            </a:r>
            <a:r>
              <a:rPr sz="2000" b="1" dirty="0" smtClean="0"/>
              <a:t>, do NOT earn accruals; employee separating 16</a:t>
            </a:r>
            <a:r>
              <a:rPr sz="2000" b="1" baseline="30000" dirty="0" smtClean="0"/>
              <a:t>th</a:t>
            </a:r>
            <a:r>
              <a:rPr sz="2000" b="1" dirty="0" smtClean="0"/>
              <a:t>-end of month, earn full accruals.  </a:t>
            </a:r>
          </a:p>
          <a:p>
            <a:pPr eaLnBrk="1" hangingPunct="1">
              <a:buClr>
                <a:srgbClr val="C00000"/>
              </a:buClr>
              <a:buFont typeface="Arial" charset="0"/>
              <a:buChar char="•"/>
            </a:pPr>
            <a:endParaRPr sz="2000" b="1" dirty="0" smtClean="0"/>
          </a:p>
          <a:p>
            <a:pPr eaLnBrk="1" hangingPunct="1">
              <a:buClr>
                <a:srgbClr val="C00000"/>
              </a:buClr>
              <a:buFont typeface="Arial" charset="0"/>
              <a:buChar char="•"/>
            </a:pPr>
            <a:r>
              <a:rPr lang="en-US" sz="2000" b="1" dirty="0"/>
              <a:t>If FTE changes during a single month, accruals are figured on the FTE on the last working day of the month. </a:t>
            </a:r>
          </a:p>
          <a:p>
            <a:pPr eaLnBrk="1" hangingPunct="1">
              <a:buClr>
                <a:srgbClr val="C00000"/>
              </a:buClr>
              <a:buFont typeface="Arial" charset="0"/>
              <a:buChar char="•"/>
            </a:pPr>
            <a:endParaRPr b="1" dirty="0" smtClean="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bwMode="auto">
          <a:xfrm>
            <a:off x="0" y="914400"/>
            <a:ext cx="9144000" cy="874713"/>
          </a:xfrm>
        </p:spPr>
        <p:txBody>
          <a:bodyPr anchor="t" anchorCtr="0"/>
          <a:lstStyle/>
          <a:p>
            <a:pPr algn="ctr" eaLnBrk="1" hangingPunct="1"/>
            <a:r>
              <a:rPr lang="en-US" dirty="0" smtClean="0">
                <a:solidFill>
                  <a:srgbClr val="970035"/>
                </a:solidFill>
              </a:rPr>
              <a:t>Leave Accruals</a:t>
            </a:r>
            <a:br>
              <a:rPr lang="en-US" dirty="0" smtClean="0">
                <a:solidFill>
                  <a:srgbClr val="970035"/>
                </a:solidFill>
              </a:rPr>
            </a:br>
            <a:r>
              <a:rPr lang="en-US" dirty="0" smtClean="0">
                <a:solidFill>
                  <a:srgbClr val="970035"/>
                </a:solidFill>
              </a:rPr>
              <a:t>Civil Service Employees</a:t>
            </a:r>
          </a:p>
        </p:txBody>
      </p:sp>
      <p:sp>
        <p:nvSpPr>
          <p:cNvPr id="37890" name="Content Placeholder 2"/>
          <p:cNvSpPr>
            <a:spLocks noGrp="1"/>
          </p:cNvSpPr>
          <p:nvPr>
            <p:ph idx="1"/>
          </p:nvPr>
        </p:nvSpPr>
        <p:spPr bwMode="auto">
          <a:xfrm>
            <a:off x="776288" y="2133600"/>
            <a:ext cx="7772400" cy="4154984"/>
          </a:xfrm>
        </p:spPr>
        <p:txBody>
          <a:bodyPr anchorCtr="0"/>
          <a:lstStyle/>
          <a:p>
            <a:pPr eaLnBrk="1" hangingPunct="1">
              <a:buClr>
                <a:srgbClr val="C00000"/>
              </a:buClr>
              <a:buFont typeface="Arial" charset="0"/>
              <a:buChar char="•"/>
            </a:pPr>
            <a:r>
              <a:rPr b="1" dirty="0" smtClean="0"/>
              <a:t>Employees cannot use AL or SL until the first day of the month AFTER it is accrued.</a:t>
            </a:r>
          </a:p>
          <a:p>
            <a:pPr eaLnBrk="1" hangingPunct="1">
              <a:buClr>
                <a:srgbClr val="C00000"/>
              </a:buClr>
              <a:buFont typeface="Arial" charset="0"/>
              <a:buChar char="•"/>
            </a:pPr>
            <a:r>
              <a:rPr b="1" dirty="0" smtClean="0"/>
              <a:t>Employees may NOT use AL until they have been employed for 6 months</a:t>
            </a:r>
          </a:p>
          <a:p>
            <a:pPr eaLnBrk="1" hangingPunct="1">
              <a:buClr>
                <a:srgbClr val="C00000"/>
              </a:buClr>
              <a:buFont typeface="Arial" charset="0"/>
              <a:buChar char="•"/>
            </a:pPr>
            <a:r>
              <a:rPr b="1" dirty="0" smtClean="0"/>
              <a:t>Employees may use SL during probationary period</a:t>
            </a:r>
          </a:p>
          <a:p>
            <a:pPr eaLnBrk="1" hangingPunct="1">
              <a:buClr>
                <a:srgbClr val="C00000"/>
              </a:buClr>
              <a:buFont typeface="Arial" charset="0"/>
              <a:buChar char="•"/>
            </a:pPr>
            <a:r>
              <a:rPr b="1" dirty="0" smtClean="0"/>
              <a:t>Employees may use Personal Holiday during probationary period (BU employees should check the appropriate contract)</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1"/>
          <p:cNvSpPr>
            <a:spLocks noGrp="1"/>
          </p:cNvSpPr>
          <p:nvPr>
            <p:ph type="title"/>
          </p:nvPr>
        </p:nvSpPr>
        <p:spPr>
          <a:xfrm>
            <a:off x="801688" y="736600"/>
            <a:ext cx="7772400" cy="646113"/>
          </a:xfrm>
        </p:spPr>
        <p:txBody>
          <a:bodyPr/>
          <a:lstStyle/>
          <a:p>
            <a:r>
              <a:rPr lang="en-US" sz="2000" smtClean="0"/>
              <a:t>Civil Service Annual Leave Accrual Rates</a:t>
            </a:r>
            <a:br>
              <a:rPr lang="en-US" sz="2000" smtClean="0"/>
            </a:br>
            <a:r>
              <a:rPr lang="en-US" sz="2000" smtClean="0"/>
              <a:t>for Full-Time Employees (BPPM 60.57)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52644674"/>
              </p:ext>
            </p:extLst>
          </p:nvPr>
        </p:nvGraphicFramePr>
        <p:xfrm>
          <a:off x="617538" y="1544638"/>
          <a:ext cx="7710487" cy="4102098"/>
        </p:xfrm>
        <a:graphic>
          <a:graphicData uri="http://schemas.openxmlformats.org/drawingml/2006/table">
            <a:tbl>
              <a:tblPr firstRow="1" firstCol="1" bandRow="1">
                <a:effectLst>
                  <a:outerShdw blurRad="50800" dist="76200" dir="2700000" algn="tl" rotWithShape="0">
                    <a:prstClr val="black">
                      <a:alpha val="40000"/>
                    </a:prstClr>
                  </a:outerShdw>
                </a:effectLst>
                <a:tableStyleId>{69CF1AB2-1976-4502-BF36-3FF5EA218861}</a:tableStyleId>
              </a:tblPr>
              <a:tblGrid>
                <a:gridCol w="4848556">
                  <a:extLst>
                    <a:ext uri="{9D8B030D-6E8A-4147-A177-3AD203B41FA5}">
                      <a16:colId xmlns:a16="http://schemas.microsoft.com/office/drawing/2014/main" val="20000"/>
                    </a:ext>
                  </a:extLst>
                </a:gridCol>
                <a:gridCol w="1467696">
                  <a:extLst>
                    <a:ext uri="{9D8B030D-6E8A-4147-A177-3AD203B41FA5}">
                      <a16:colId xmlns:a16="http://schemas.microsoft.com/office/drawing/2014/main" val="20001"/>
                    </a:ext>
                  </a:extLst>
                </a:gridCol>
                <a:gridCol w="1394235">
                  <a:extLst>
                    <a:ext uri="{9D8B030D-6E8A-4147-A177-3AD203B41FA5}">
                      <a16:colId xmlns:a16="http://schemas.microsoft.com/office/drawing/2014/main" val="20002"/>
                    </a:ext>
                  </a:extLst>
                </a:gridCol>
              </a:tblGrid>
              <a:tr h="477037">
                <a:tc>
                  <a:txBody>
                    <a:bodyPr/>
                    <a:lstStyle/>
                    <a:p>
                      <a:pPr marL="0" marR="0">
                        <a:lnSpc>
                          <a:spcPct val="115000"/>
                        </a:lnSpc>
                        <a:spcBef>
                          <a:spcPts val="0"/>
                        </a:spcBef>
                        <a:spcAft>
                          <a:spcPts val="0"/>
                        </a:spcAft>
                      </a:pPr>
                      <a:r>
                        <a:rPr lang="en-US" sz="1100" dirty="0">
                          <a:effectLst/>
                        </a:rPr>
                        <a:t/>
                      </a:r>
                      <a:br>
                        <a:rPr lang="en-US" sz="1100" dirty="0">
                          <a:effectLst/>
                        </a:rPr>
                      </a:br>
                      <a:r>
                        <a:rPr lang="en-US" sz="1100" dirty="0">
                          <a:effectLst/>
                        </a:rPr>
                        <a:t>Year</a:t>
                      </a:r>
                      <a:endParaRPr lang="en-US" sz="1100" dirty="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a:effectLst/>
                        </a:rPr>
                        <a:t>Accrual Per Year </a:t>
                      </a:r>
                      <a:endParaRPr lang="en-US" sz="110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a:effectLst/>
                        </a:rPr>
                        <a:t>Accrual Per Month </a:t>
                      </a:r>
                      <a:endParaRPr lang="en-US" sz="1100">
                        <a:effectLst/>
                        <a:latin typeface="Calibri"/>
                        <a:ea typeface="Calibri"/>
                        <a:cs typeface="Times New Roman"/>
                      </a:endParaRPr>
                    </a:p>
                  </a:txBody>
                  <a:tcPr marL="0" marR="0" marT="0" marB="0" anchor="ctr"/>
                </a:tc>
                <a:extLst>
                  <a:ext uri="{0D108BD9-81ED-4DB2-BD59-A6C34878D82A}">
                    <a16:rowId xmlns:a16="http://schemas.microsoft.com/office/drawing/2014/main" val="10000"/>
                  </a:ext>
                </a:extLst>
              </a:tr>
              <a:tr h="332230">
                <a:tc>
                  <a:txBody>
                    <a:bodyPr/>
                    <a:lstStyle/>
                    <a:p>
                      <a:pPr marL="0" marR="0">
                        <a:lnSpc>
                          <a:spcPct val="115000"/>
                        </a:lnSpc>
                        <a:spcBef>
                          <a:spcPts val="0"/>
                        </a:spcBef>
                        <a:spcAft>
                          <a:spcPts val="0"/>
                        </a:spcAft>
                      </a:pPr>
                      <a:r>
                        <a:rPr lang="en-US" sz="1100" dirty="0">
                          <a:effectLst/>
                        </a:rPr>
                        <a:t>1 (of continuous state employment)</a:t>
                      </a:r>
                      <a:endParaRPr lang="en-US" sz="1100" dirty="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12 days </a:t>
                      </a:r>
                      <a:endParaRPr lang="en-US" sz="1100" b="1" dirty="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8.00 hrs. </a:t>
                      </a:r>
                      <a:endParaRPr lang="en-US" sz="1100" b="1" dirty="0">
                        <a:effectLst/>
                        <a:latin typeface="Calibri"/>
                        <a:ea typeface="Calibri"/>
                        <a:cs typeface="Times New Roman"/>
                      </a:endParaRPr>
                    </a:p>
                  </a:txBody>
                  <a:tcPr marL="0" marR="0" marT="0" marB="0" anchor="ctr"/>
                </a:tc>
                <a:extLst>
                  <a:ext uri="{0D108BD9-81ED-4DB2-BD59-A6C34878D82A}">
                    <a16:rowId xmlns:a16="http://schemas.microsoft.com/office/drawing/2014/main" val="10001"/>
                  </a:ext>
                </a:extLst>
              </a:tr>
              <a:tr h="332230">
                <a:tc>
                  <a:txBody>
                    <a:bodyPr/>
                    <a:lstStyle/>
                    <a:p>
                      <a:pPr marL="0" marR="0">
                        <a:lnSpc>
                          <a:spcPct val="115000"/>
                        </a:lnSpc>
                        <a:spcBef>
                          <a:spcPts val="0"/>
                        </a:spcBef>
                        <a:spcAft>
                          <a:spcPts val="0"/>
                        </a:spcAft>
                      </a:pPr>
                      <a:r>
                        <a:rPr lang="en-US" sz="1100">
                          <a:effectLst/>
                        </a:rPr>
                        <a:t>2 (of continuous state employment)</a:t>
                      </a:r>
                      <a:endParaRPr lang="en-US" sz="110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a:effectLst/>
                        </a:rPr>
                        <a:t>13 days </a:t>
                      </a:r>
                      <a:endParaRPr lang="en-US" sz="1100" b="1">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8.67 hrs. </a:t>
                      </a:r>
                      <a:endParaRPr lang="en-US" sz="1100" b="1" dirty="0">
                        <a:effectLst/>
                        <a:latin typeface="Calibri"/>
                        <a:ea typeface="Calibri"/>
                        <a:cs typeface="Times New Roman"/>
                      </a:endParaRPr>
                    </a:p>
                  </a:txBody>
                  <a:tcPr marL="0" marR="0" marT="0" marB="0" anchor="ctr"/>
                </a:tc>
                <a:extLst>
                  <a:ext uri="{0D108BD9-81ED-4DB2-BD59-A6C34878D82A}">
                    <a16:rowId xmlns:a16="http://schemas.microsoft.com/office/drawing/2014/main" val="10002"/>
                  </a:ext>
                </a:extLst>
              </a:tr>
              <a:tr h="322407">
                <a:tc>
                  <a:txBody>
                    <a:bodyPr/>
                    <a:lstStyle/>
                    <a:p>
                      <a:pPr marL="0" marR="0">
                        <a:lnSpc>
                          <a:spcPct val="115000"/>
                        </a:lnSpc>
                        <a:spcBef>
                          <a:spcPts val="0"/>
                        </a:spcBef>
                        <a:spcAft>
                          <a:spcPts val="0"/>
                        </a:spcAft>
                      </a:pPr>
                      <a:r>
                        <a:rPr lang="en-US" sz="1100">
                          <a:effectLst/>
                        </a:rPr>
                        <a:t>3-4 (of continuous state employment)</a:t>
                      </a:r>
                      <a:endParaRPr lang="en-US" sz="110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a:effectLst/>
                        </a:rPr>
                        <a:t>14 days </a:t>
                      </a:r>
                      <a:endParaRPr lang="en-US" sz="1100" b="1">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9.33 hrs. </a:t>
                      </a:r>
                      <a:endParaRPr lang="en-US" sz="1100" b="1" dirty="0">
                        <a:effectLst/>
                        <a:latin typeface="Calibri"/>
                        <a:ea typeface="Calibri"/>
                        <a:cs typeface="Times New Roman"/>
                      </a:endParaRPr>
                    </a:p>
                  </a:txBody>
                  <a:tcPr marL="0" marR="0" marT="0" marB="0" anchor="ctr"/>
                </a:tc>
                <a:extLst>
                  <a:ext uri="{0D108BD9-81ED-4DB2-BD59-A6C34878D82A}">
                    <a16:rowId xmlns:a16="http://schemas.microsoft.com/office/drawing/2014/main" val="10003"/>
                  </a:ext>
                </a:extLst>
              </a:tr>
              <a:tr h="332230">
                <a:tc>
                  <a:txBody>
                    <a:bodyPr/>
                    <a:lstStyle/>
                    <a:p>
                      <a:pPr marL="0" marR="0">
                        <a:lnSpc>
                          <a:spcPct val="115000"/>
                        </a:lnSpc>
                        <a:spcBef>
                          <a:spcPts val="0"/>
                        </a:spcBef>
                        <a:spcAft>
                          <a:spcPts val="0"/>
                        </a:spcAft>
                      </a:pPr>
                      <a:r>
                        <a:rPr lang="en-US" sz="1100">
                          <a:effectLst/>
                        </a:rPr>
                        <a:t>5-7 (of total state employment)</a:t>
                      </a:r>
                      <a:endParaRPr lang="en-US" sz="110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a:effectLst/>
                        </a:rPr>
                        <a:t>15 days </a:t>
                      </a:r>
                      <a:endParaRPr lang="en-US" sz="1100" b="1">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10.00 hrs. </a:t>
                      </a:r>
                      <a:endParaRPr lang="en-US" sz="1100" b="1" dirty="0">
                        <a:effectLst/>
                        <a:latin typeface="Calibri"/>
                        <a:ea typeface="Calibri"/>
                        <a:cs typeface="Times New Roman"/>
                      </a:endParaRPr>
                    </a:p>
                  </a:txBody>
                  <a:tcPr marL="0" marR="0" marT="0" marB="0" anchor="ctr"/>
                </a:tc>
                <a:extLst>
                  <a:ext uri="{0D108BD9-81ED-4DB2-BD59-A6C34878D82A}">
                    <a16:rowId xmlns:a16="http://schemas.microsoft.com/office/drawing/2014/main" val="10004"/>
                  </a:ext>
                </a:extLst>
              </a:tr>
              <a:tr h="332230">
                <a:tc>
                  <a:txBody>
                    <a:bodyPr/>
                    <a:lstStyle/>
                    <a:p>
                      <a:pPr marL="0" marR="0">
                        <a:lnSpc>
                          <a:spcPct val="115000"/>
                        </a:lnSpc>
                        <a:spcBef>
                          <a:spcPts val="0"/>
                        </a:spcBef>
                        <a:spcAft>
                          <a:spcPts val="0"/>
                        </a:spcAft>
                      </a:pPr>
                      <a:r>
                        <a:rPr lang="en-US" sz="1100">
                          <a:effectLst/>
                        </a:rPr>
                        <a:t>8-10 (of total state employment)</a:t>
                      </a:r>
                      <a:endParaRPr lang="en-US" sz="110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a:effectLst/>
                        </a:rPr>
                        <a:t>16 days </a:t>
                      </a:r>
                      <a:endParaRPr lang="en-US" sz="1100" b="1">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10.67 hrs. </a:t>
                      </a:r>
                      <a:endParaRPr lang="en-US" sz="1100" b="1" dirty="0">
                        <a:effectLst/>
                        <a:latin typeface="Calibri"/>
                        <a:ea typeface="Calibri"/>
                        <a:cs typeface="Times New Roman"/>
                      </a:endParaRPr>
                    </a:p>
                  </a:txBody>
                  <a:tcPr marL="0" marR="0" marT="0" marB="0" anchor="ctr"/>
                </a:tc>
                <a:extLst>
                  <a:ext uri="{0D108BD9-81ED-4DB2-BD59-A6C34878D82A}">
                    <a16:rowId xmlns:a16="http://schemas.microsoft.com/office/drawing/2014/main" val="10005"/>
                  </a:ext>
                </a:extLst>
              </a:tr>
              <a:tr h="322407">
                <a:tc>
                  <a:txBody>
                    <a:bodyPr/>
                    <a:lstStyle/>
                    <a:p>
                      <a:pPr marL="0" marR="0">
                        <a:lnSpc>
                          <a:spcPct val="115000"/>
                        </a:lnSpc>
                        <a:spcBef>
                          <a:spcPts val="0"/>
                        </a:spcBef>
                        <a:spcAft>
                          <a:spcPts val="0"/>
                        </a:spcAft>
                      </a:pPr>
                      <a:r>
                        <a:rPr lang="en-US" sz="1100">
                          <a:effectLst/>
                        </a:rPr>
                        <a:t>11 (of total state employment)</a:t>
                      </a:r>
                      <a:endParaRPr lang="en-US" sz="110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a:effectLst/>
                        </a:rPr>
                        <a:t>17 days </a:t>
                      </a:r>
                      <a:endParaRPr lang="en-US" sz="1100" b="1">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11.33 hrs. </a:t>
                      </a:r>
                      <a:endParaRPr lang="en-US" sz="1100" b="1" dirty="0">
                        <a:effectLst/>
                        <a:latin typeface="Calibri"/>
                        <a:ea typeface="Calibri"/>
                        <a:cs typeface="Times New Roman"/>
                      </a:endParaRPr>
                    </a:p>
                  </a:txBody>
                  <a:tcPr marL="0" marR="0" marT="0" marB="0" anchor="ctr"/>
                </a:tc>
                <a:extLst>
                  <a:ext uri="{0D108BD9-81ED-4DB2-BD59-A6C34878D82A}">
                    <a16:rowId xmlns:a16="http://schemas.microsoft.com/office/drawing/2014/main" val="10006"/>
                  </a:ext>
                </a:extLst>
              </a:tr>
              <a:tr h="332230">
                <a:tc>
                  <a:txBody>
                    <a:bodyPr/>
                    <a:lstStyle/>
                    <a:p>
                      <a:pPr marL="0" marR="0">
                        <a:lnSpc>
                          <a:spcPct val="115000"/>
                        </a:lnSpc>
                        <a:spcBef>
                          <a:spcPts val="0"/>
                        </a:spcBef>
                        <a:spcAft>
                          <a:spcPts val="0"/>
                        </a:spcAft>
                      </a:pPr>
                      <a:r>
                        <a:rPr lang="en-US" sz="1100">
                          <a:effectLst/>
                        </a:rPr>
                        <a:t>12 (of total state employment)</a:t>
                      </a:r>
                      <a:endParaRPr lang="en-US" sz="110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a:effectLst/>
                        </a:rPr>
                        <a:t>18 days </a:t>
                      </a:r>
                      <a:endParaRPr lang="en-US" sz="1100" b="1">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12.00 hrs. </a:t>
                      </a:r>
                      <a:endParaRPr lang="en-US" sz="1100" b="1" dirty="0">
                        <a:effectLst/>
                        <a:latin typeface="Calibri"/>
                        <a:ea typeface="Calibri"/>
                        <a:cs typeface="Times New Roman"/>
                      </a:endParaRPr>
                    </a:p>
                  </a:txBody>
                  <a:tcPr marL="0" marR="0" marT="0" marB="0" anchor="ctr"/>
                </a:tc>
                <a:extLst>
                  <a:ext uri="{0D108BD9-81ED-4DB2-BD59-A6C34878D82A}">
                    <a16:rowId xmlns:a16="http://schemas.microsoft.com/office/drawing/2014/main" val="10007"/>
                  </a:ext>
                </a:extLst>
              </a:tr>
              <a:tr h="332230">
                <a:tc>
                  <a:txBody>
                    <a:bodyPr/>
                    <a:lstStyle/>
                    <a:p>
                      <a:pPr marL="0" marR="0">
                        <a:lnSpc>
                          <a:spcPct val="115000"/>
                        </a:lnSpc>
                        <a:spcBef>
                          <a:spcPts val="0"/>
                        </a:spcBef>
                        <a:spcAft>
                          <a:spcPts val="0"/>
                        </a:spcAft>
                      </a:pPr>
                      <a:r>
                        <a:rPr lang="en-US" sz="1100">
                          <a:effectLst/>
                        </a:rPr>
                        <a:t>13 (of total state employment)</a:t>
                      </a:r>
                      <a:endParaRPr lang="en-US" sz="110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a:effectLst/>
                        </a:rPr>
                        <a:t>19 days </a:t>
                      </a:r>
                      <a:endParaRPr lang="en-US" sz="1100" b="1">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12.67 hrs. </a:t>
                      </a:r>
                      <a:endParaRPr lang="en-US" sz="1100" b="1" dirty="0">
                        <a:effectLst/>
                        <a:latin typeface="Calibri"/>
                        <a:ea typeface="Calibri"/>
                        <a:cs typeface="Times New Roman"/>
                      </a:endParaRPr>
                    </a:p>
                  </a:txBody>
                  <a:tcPr marL="0" marR="0" marT="0" marB="0" anchor="ctr"/>
                </a:tc>
                <a:extLst>
                  <a:ext uri="{0D108BD9-81ED-4DB2-BD59-A6C34878D82A}">
                    <a16:rowId xmlns:a16="http://schemas.microsoft.com/office/drawing/2014/main" val="10008"/>
                  </a:ext>
                </a:extLst>
              </a:tr>
              <a:tr h="332230">
                <a:tc>
                  <a:txBody>
                    <a:bodyPr/>
                    <a:lstStyle/>
                    <a:p>
                      <a:pPr marL="0" marR="0">
                        <a:lnSpc>
                          <a:spcPct val="115000"/>
                        </a:lnSpc>
                        <a:spcBef>
                          <a:spcPts val="0"/>
                        </a:spcBef>
                        <a:spcAft>
                          <a:spcPts val="0"/>
                        </a:spcAft>
                      </a:pPr>
                      <a:r>
                        <a:rPr lang="en-US" sz="1100">
                          <a:effectLst/>
                        </a:rPr>
                        <a:t>14 (of total state employment)</a:t>
                      </a:r>
                      <a:endParaRPr lang="en-US" sz="110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a:effectLst/>
                        </a:rPr>
                        <a:t>20 days </a:t>
                      </a:r>
                      <a:endParaRPr lang="en-US" sz="1100" b="1">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13.33 hrs. </a:t>
                      </a:r>
                      <a:endParaRPr lang="en-US" sz="1100" b="1" dirty="0">
                        <a:effectLst/>
                        <a:latin typeface="Calibri"/>
                        <a:ea typeface="Calibri"/>
                        <a:cs typeface="Times New Roman"/>
                      </a:endParaRPr>
                    </a:p>
                  </a:txBody>
                  <a:tcPr marL="0" marR="0" marT="0" marB="0" anchor="ctr"/>
                </a:tc>
                <a:extLst>
                  <a:ext uri="{0D108BD9-81ED-4DB2-BD59-A6C34878D82A}">
                    <a16:rowId xmlns:a16="http://schemas.microsoft.com/office/drawing/2014/main" val="10009"/>
                  </a:ext>
                </a:extLst>
              </a:tr>
              <a:tr h="322407">
                <a:tc>
                  <a:txBody>
                    <a:bodyPr/>
                    <a:lstStyle/>
                    <a:p>
                      <a:pPr marL="0" marR="0">
                        <a:lnSpc>
                          <a:spcPct val="115000"/>
                        </a:lnSpc>
                        <a:spcBef>
                          <a:spcPts val="0"/>
                        </a:spcBef>
                        <a:spcAft>
                          <a:spcPts val="0"/>
                        </a:spcAft>
                      </a:pPr>
                      <a:r>
                        <a:rPr lang="en-US" sz="1100">
                          <a:effectLst/>
                        </a:rPr>
                        <a:t>15 (of total state employment)</a:t>
                      </a:r>
                      <a:endParaRPr lang="en-US" sz="110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a:effectLst/>
                        </a:rPr>
                        <a:t>21 days </a:t>
                      </a:r>
                      <a:endParaRPr lang="en-US" sz="1100" b="1">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14.00 hrs. </a:t>
                      </a:r>
                      <a:endParaRPr lang="en-US" sz="1100" b="1" dirty="0">
                        <a:effectLst/>
                        <a:latin typeface="Calibri"/>
                        <a:ea typeface="Calibri"/>
                        <a:cs typeface="Times New Roman"/>
                      </a:endParaRPr>
                    </a:p>
                  </a:txBody>
                  <a:tcPr marL="0" marR="0" marT="0" marB="0" anchor="ctr"/>
                </a:tc>
                <a:extLst>
                  <a:ext uri="{0D108BD9-81ED-4DB2-BD59-A6C34878D82A}">
                    <a16:rowId xmlns:a16="http://schemas.microsoft.com/office/drawing/2014/main" val="10010"/>
                  </a:ext>
                </a:extLst>
              </a:tr>
              <a:tr h="332230">
                <a:tc>
                  <a:txBody>
                    <a:bodyPr/>
                    <a:lstStyle/>
                    <a:p>
                      <a:pPr marL="0" marR="0">
                        <a:lnSpc>
                          <a:spcPct val="115000"/>
                        </a:lnSpc>
                        <a:spcBef>
                          <a:spcPts val="0"/>
                        </a:spcBef>
                        <a:spcAft>
                          <a:spcPts val="0"/>
                        </a:spcAft>
                      </a:pPr>
                      <a:r>
                        <a:rPr lang="en-US" sz="1100">
                          <a:effectLst/>
                        </a:rPr>
                        <a:t>16 and longer (of total state employment)</a:t>
                      </a:r>
                      <a:endParaRPr lang="en-US" sz="110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22 days </a:t>
                      </a:r>
                      <a:endParaRPr lang="en-US" sz="1100" b="1" dirty="0">
                        <a:effectLst/>
                        <a:latin typeface="Calibri"/>
                        <a:ea typeface="Calibri"/>
                        <a:cs typeface="Times New Roman"/>
                      </a:endParaRPr>
                    </a:p>
                  </a:txBody>
                  <a:tcPr marL="0" marR="0" marT="0" marB="0" anchor="ctr"/>
                </a:tc>
                <a:tc>
                  <a:txBody>
                    <a:bodyPr/>
                    <a:lstStyle/>
                    <a:p>
                      <a:pPr marL="0" marR="0" algn="ctr">
                        <a:lnSpc>
                          <a:spcPct val="115000"/>
                        </a:lnSpc>
                        <a:spcBef>
                          <a:spcPts val="0"/>
                        </a:spcBef>
                        <a:spcAft>
                          <a:spcPts val="1000"/>
                        </a:spcAft>
                      </a:pPr>
                      <a:r>
                        <a:rPr lang="en-US" sz="1100" b="1" dirty="0">
                          <a:effectLst/>
                        </a:rPr>
                        <a:t>14.67 hrs. </a:t>
                      </a:r>
                      <a:endParaRPr lang="en-US" sz="1100" b="1" dirty="0">
                        <a:effectLst/>
                        <a:latin typeface="Calibri"/>
                        <a:ea typeface="Calibri"/>
                        <a:cs typeface="Times New Roman"/>
                      </a:endParaRPr>
                    </a:p>
                  </a:txBody>
                  <a:tcPr marL="0" marR="0" marT="0" marB="0" anchor="ctr"/>
                </a:tc>
                <a:extLst>
                  <a:ext uri="{0D108BD9-81ED-4DB2-BD59-A6C34878D82A}">
                    <a16:rowId xmlns:a16="http://schemas.microsoft.com/office/drawing/2014/main" val="10011"/>
                  </a:ext>
                </a:extLst>
              </a:tr>
            </a:tbl>
          </a:graphicData>
        </a:graphic>
      </p:graphicFrame>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5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5166</TotalTime>
  <Words>2063</Words>
  <Application>Microsoft Office PowerPoint</Application>
  <PresentationFormat>On-screen Show (4:3)</PresentationFormat>
  <Paragraphs>412</Paragraphs>
  <Slides>51</Slides>
  <Notes>15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0" baseType="lpstr">
      <vt:lpstr>ＭＳ Ｐゴシック</vt:lpstr>
      <vt:lpstr>Arial</vt:lpstr>
      <vt:lpstr>Calibri</vt:lpstr>
      <vt:lpstr>Lucida Sans</vt:lpstr>
      <vt:lpstr>Stone Sans</vt:lpstr>
      <vt:lpstr>Times New Roman</vt:lpstr>
      <vt:lpstr>Wingdings</vt:lpstr>
      <vt:lpstr>5_Default Design</vt:lpstr>
      <vt:lpstr>Acrobat Document</vt:lpstr>
      <vt:lpstr>PowerPoint Presentation</vt:lpstr>
      <vt:lpstr>Today’s Objectives</vt:lpstr>
      <vt:lpstr>PowerPoint Presentation</vt:lpstr>
      <vt:lpstr>Policies and Regulations </vt:lpstr>
      <vt:lpstr>Department Responsibility</vt:lpstr>
      <vt:lpstr>Department Responsibility</vt:lpstr>
      <vt:lpstr>Annual Leave and Sick Leave Accruals Civil Service Employees</vt:lpstr>
      <vt:lpstr>Leave Accruals Civil Service Employees</vt:lpstr>
      <vt:lpstr>Civil Service Annual Leave Accrual Rates for Full-Time Employees (BPPM 60.57)</vt:lpstr>
      <vt:lpstr>Accrual Chart</vt:lpstr>
      <vt:lpstr>Leave Accruals Civil Service Employees - LWOP</vt:lpstr>
      <vt:lpstr>Accrual Chart with LWOP</vt:lpstr>
      <vt:lpstr>PowerPoint Presentation</vt:lpstr>
      <vt:lpstr>PowerPoint Presentation</vt:lpstr>
      <vt:lpstr>Leave Accruals AP and Faculty Employees</vt:lpstr>
      <vt:lpstr>Leave Accruals AP and Faculty Employees</vt:lpstr>
      <vt:lpstr>Prorating Leave Accruals AP and Faculty Employees</vt:lpstr>
      <vt:lpstr>Leave Policies </vt:lpstr>
      <vt:lpstr>Personal Holiday </vt:lpstr>
      <vt:lpstr>Recording Hours Worked</vt:lpstr>
      <vt:lpstr>What Constitutes Overtime for  Overtime Eligible Employees? </vt:lpstr>
      <vt:lpstr>What Constitutes Overtime for  Overtime-Eligible AP and Faculty </vt:lpstr>
      <vt:lpstr>Overtime Compensation</vt:lpstr>
      <vt:lpstr>Overtime Compensation</vt:lpstr>
      <vt:lpstr>Calculating Overtime</vt:lpstr>
      <vt:lpstr>Calculating Overtime</vt:lpstr>
      <vt:lpstr>Temporary Hourly Appointments</vt:lpstr>
      <vt:lpstr>Temporary Schedule Changes</vt:lpstr>
      <vt:lpstr>PowerPoint Presentation</vt:lpstr>
      <vt:lpstr>PowerPoint Presentation</vt:lpstr>
      <vt:lpstr>Alternate Work Schedules</vt:lpstr>
      <vt:lpstr>PowerPoint Presentation</vt:lpstr>
      <vt:lpstr>PowerPoint Presentation</vt:lpstr>
      <vt:lpstr>PowerPoint Presentation</vt:lpstr>
      <vt:lpstr>PowerPoint Presentation</vt:lpstr>
      <vt:lpstr>PowerPoint Presentation</vt:lpstr>
      <vt:lpstr>PowerPoint Presentation</vt:lpstr>
      <vt:lpstr>January 2010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Time Reporting Errors</vt:lpstr>
      <vt:lpstr>Common Time Reporting Errors</vt:lpstr>
      <vt:lpstr>Additional Information &amp; Resources</vt:lpstr>
      <vt:lpstr>Contact Information</vt:lpstr>
      <vt:lpstr>PowerPoint Presentation</vt:lpstr>
    </vt:vector>
  </TitlesOfParts>
  <Company>Washington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Marketing</dc:creator>
  <cp:lastModifiedBy>Meier, Sarah </cp:lastModifiedBy>
  <cp:revision>496</cp:revision>
  <cp:lastPrinted>2016-11-08T22:57:31Z</cp:lastPrinted>
  <dcterms:created xsi:type="dcterms:W3CDTF">2012-02-05T03:25:43Z</dcterms:created>
  <dcterms:modified xsi:type="dcterms:W3CDTF">2016-12-05T21:01:45Z</dcterms:modified>
</cp:coreProperties>
</file>