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218" r:id="rId2"/>
    <p:sldMasterId id="2147484220" r:id="rId3"/>
    <p:sldMasterId id="2147484223" r:id="rId4"/>
    <p:sldMasterId id="2147484235" r:id="rId5"/>
    <p:sldMasterId id="2147484247" r:id="rId6"/>
  </p:sldMasterIdLst>
  <p:notesMasterIdLst>
    <p:notesMasterId r:id="rId47"/>
  </p:notesMasterIdLst>
  <p:handoutMasterIdLst>
    <p:handoutMasterId r:id="rId48"/>
  </p:handoutMasterIdLst>
  <p:sldIdLst>
    <p:sldId id="304" r:id="rId7"/>
    <p:sldId id="365" r:id="rId8"/>
    <p:sldId id="368" r:id="rId9"/>
    <p:sldId id="311" r:id="rId10"/>
    <p:sldId id="387" r:id="rId11"/>
    <p:sldId id="388" r:id="rId12"/>
    <p:sldId id="345" r:id="rId13"/>
    <p:sldId id="342" r:id="rId14"/>
    <p:sldId id="367" r:id="rId15"/>
    <p:sldId id="383" r:id="rId16"/>
    <p:sldId id="315" r:id="rId17"/>
    <p:sldId id="316" r:id="rId18"/>
    <p:sldId id="317" r:id="rId19"/>
    <p:sldId id="318" r:id="rId20"/>
    <p:sldId id="384" r:id="rId21"/>
    <p:sldId id="398" r:id="rId22"/>
    <p:sldId id="320" r:id="rId23"/>
    <p:sldId id="389" r:id="rId24"/>
    <p:sldId id="393" r:id="rId25"/>
    <p:sldId id="399" r:id="rId26"/>
    <p:sldId id="400" r:id="rId27"/>
    <p:sldId id="394" r:id="rId28"/>
    <p:sldId id="401" r:id="rId29"/>
    <p:sldId id="321" r:id="rId30"/>
    <p:sldId id="331" r:id="rId31"/>
    <p:sldId id="385" r:id="rId32"/>
    <p:sldId id="386" r:id="rId33"/>
    <p:sldId id="402" r:id="rId34"/>
    <p:sldId id="396" r:id="rId35"/>
    <p:sldId id="397" r:id="rId36"/>
    <p:sldId id="347" r:id="rId37"/>
    <p:sldId id="332" r:id="rId38"/>
    <p:sldId id="364" r:id="rId39"/>
    <p:sldId id="362" r:id="rId40"/>
    <p:sldId id="337" r:id="rId41"/>
    <p:sldId id="339" r:id="rId42"/>
    <p:sldId id="340" r:id="rId43"/>
    <p:sldId id="404" r:id="rId44"/>
    <p:sldId id="403" r:id="rId45"/>
    <p:sldId id="366" r:id="rId4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sldGuideLst>
    </p:ext>
    <p:ext uri="{2D200454-40CA-4A62-9FC3-DE9A4176ACB9}">
      <p15:notesGuideLst xmlns:p15="http://schemas.microsoft.com/office/powerpoint/2012/main">
        <p15:guide id="1" orient="horz" pos="3000" userDrawn="1">
          <p15:clr>
            <a:srgbClr val="A4A3A4"/>
          </p15:clr>
        </p15:guide>
        <p15:guide id="2" pos="2304" userDrawn="1">
          <p15:clr>
            <a:srgbClr val="A4A3A4"/>
          </p15:clr>
        </p15:guide>
        <p15:guide id="3" orient="horz" pos="302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1E32"/>
    <a:srgbClr val="003C69"/>
    <a:srgbClr val="5E6A71"/>
    <a:srgbClr val="C60C30"/>
    <a:srgbClr val="DBCEAC"/>
    <a:srgbClr val="3CB6CE"/>
    <a:srgbClr val="B6BF00"/>
    <a:srgbClr val="EC7A00"/>
    <a:srgbClr val="4523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3" autoAdjust="0"/>
    <p:restoredTop sz="89371" autoAdjust="0"/>
  </p:normalViewPr>
  <p:slideViewPr>
    <p:cSldViewPr snapToGrid="0">
      <p:cViewPr varScale="1">
        <p:scale>
          <a:sx n="94" d="100"/>
          <a:sy n="94" d="100"/>
        </p:scale>
        <p:origin x="306" y="78"/>
      </p:cViewPr>
      <p:guideLst>
        <p:guide orient="horz" pos="1534"/>
        <p:guide orient="horz" pos="660"/>
        <p:guide pos="2015"/>
        <p:guide pos="3907"/>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79" d="100"/>
          <a:sy n="79" d="100"/>
        </p:scale>
        <p:origin x="1986" y="90"/>
      </p:cViewPr>
      <p:guideLst>
        <p:guide orient="horz" pos="3000"/>
        <p:guide pos="2304"/>
        <p:guide orient="horz" pos="30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0EE4C7-EC2A-4A72-893A-E550F7F3CED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EBFAE50-2F38-454E-B490-7FC726DB2D8D}">
      <dgm:prSet custT="1"/>
      <dgm:spPr/>
      <dgm:t>
        <a:bodyPr/>
        <a:lstStyle/>
        <a:p>
          <a:pPr algn="ctr" rtl="0"/>
          <a:r>
            <a:rPr lang="en-US" sz="2600" b="1" dirty="0" smtClean="0">
              <a:latin typeface="Lucida Sans" panose="020B0602030504020204" pitchFamily="34" charset="0"/>
            </a:rPr>
            <a:t>Session One Agenda</a:t>
          </a:r>
          <a:endParaRPr lang="en-US" sz="2600" dirty="0">
            <a:latin typeface="Lucida Sans" panose="020B0602030504020204" pitchFamily="34" charset="0"/>
          </a:endParaRPr>
        </a:p>
      </dgm:t>
    </dgm:pt>
    <dgm:pt modelId="{3AEE0753-8ABC-4E7D-AC25-532716DA7BB0}" type="parTrans" cxnId="{04DD8ABC-112E-4064-80EA-31BD2FA4D5D6}">
      <dgm:prSet/>
      <dgm:spPr/>
      <dgm:t>
        <a:bodyPr/>
        <a:lstStyle/>
        <a:p>
          <a:endParaRPr lang="en-US"/>
        </a:p>
      </dgm:t>
    </dgm:pt>
    <dgm:pt modelId="{45B48441-820A-43AB-B320-5CA7D7194EAA}" type="sibTrans" cxnId="{04DD8ABC-112E-4064-80EA-31BD2FA4D5D6}">
      <dgm:prSet/>
      <dgm:spPr/>
      <dgm:t>
        <a:bodyPr/>
        <a:lstStyle/>
        <a:p>
          <a:endParaRPr lang="en-US"/>
        </a:p>
      </dgm:t>
    </dgm:pt>
    <dgm:pt modelId="{0335EEDA-2443-41AF-8C21-EEC54D1B07E9}" type="pres">
      <dgm:prSet presAssocID="{C10EE4C7-EC2A-4A72-893A-E550F7F3CEDA}" presName="linear" presStyleCnt="0">
        <dgm:presLayoutVars>
          <dgm:animLvl val="lvl"/>
          <dgm:resizeHandles val="exact"/>
        </dgm:presLayoutVars>
      </dgm:prSet>
      <dgm:spPr/>
      <dgm:t>
        <a:bodyPr/>
        <a:lstStyle/>
        <a:p>
          <a:endParaRPr lang="en-US"/>
        </a:p>
      </dgm:t>
    </dgm:pt>
    <dgm:pt modelId="{27A20D87-C15A-4479-98B3-BD88BF916151}" type="pres">
      <dgm:prSet presAssocID="{FEBFAE50-2F38-454E-B490-7FC726DB2D8D}" presName="parentText" presStyleLbl="node1" presStyleIdx="0" presStyleCnt="1">
        <dgm:presLayoutVars>
          <dgm:chMax val="0"/>
          <dgm:bulletEnabled val="1"/>
        </dgm:presLayoutVars>
      </dgm:prSet>
      <dgm:spPr/>
      <dgm:t>
        <a:bodyPr/>
        <a:lstStyle/>
        <a:p>
          <a:endParaRPr lang="en-US"/>
        </a:p>
      </dgm:t>
    </dgm:pt>
  </dgm:ptLst>
  <dgm:cxnLst>
    <dgm:cxn modelId="{055C230F-894C-417C-B80A-4A907ADFABC5}" type="presOf" srcId="{FEBFAE50-2F38-454E-B490-7FC726DB2D8D}" destId="{27A20D87-C15A-4479-98B3-BD88BF916151}" srcOrd="0" destOrd="0" presId="urn:microsoft.com/office/officeart/2005/8/layout/vList2"/>
    <dgm:cxn modelId="{04DD8ABC-112E-4064-80EA-31BD2FA4D5D6}" srcId="{C10EE4C7-EC2A-4A72-893A-E550F7F3CEDA}" destId="{FEBFAE50-2F38-454E-B490-7FC726DB2D8D}" srcOrd="0" destOrd="0" parTransId="{3AEE0753-8ABC-4E7D-AC25-532716DA7BB0}" sibTransId="{45B48441-820A-43AB-B320-5CA7D7194EAA}"/>
    <dgm:cxn modelId="{7CAE1710-887A-45A7-A891-119BDF322FF3}" type="presOf" srcId="{C10EE4C7-EC2A-4A72-893A-E550F7F3CEDA}" destId="{0335EEDA-2443-41AF-8C21-EEC54D1B07E9}" srcOrd="0" destOrd="0" presId="urn:microsoft.com/office/officeart/2005/8/layout/vList2"/>
    <dgm:cxn modelId="{EE36046D-8B15-484B-8AF2-4E2D54F86118}" type="presParOf" srcId="{0335EEDA-2443-41AF-8C21-EEC54D1B07E9}" destId="{27A20D87-C15A-4479-98B3-BD88BF91615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1C2D4E-257A-4C00-B0AA-1A8A49D1BBC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135A9607-55F6-4B53-9C80-C030DAD8A0BB}">
      <dgm:prSet custT="1"/>
      <dgm:spPr/>
      <dgm:t>
        <a:bodyPr/>
        <a:lstStyle/>
        <a:p>
          <a:pPr rtl="0"/>
          <a:r>
            <a:rPr lang="en-US" sz="1800" b="1" dirty="0" smtClean="0"/>
            <a:t/>
          </a:r>
          <a:br>
            <a:rPr lang="en-US" sz="1800" b="1" dirty="0" smtClean="0"/>
          </a:br>
          <a:r>
            <a:rPr lang="en-US" sz="2600" b="1" dirty="0" smtClean="0">
              <a:latin typeface="Times New Roman" panose="02020603050405020304" pitchFamily="18" charset="0"/>
              <a:cs typeface="Times New Roman" panose="02020603050405020304" pitchFamily="18" charset="0"/>
            </a:rPr>
            <a:t>Research  Development Resources</a:t>
          </a:r>
          <a:r>
            <a:rPr lang="en-US" sz="1800" b="1" dirty="0" smtClean="0"/>
            <a:t/>
          </a:r>
          <a:br>
            <a:rPr lang="en-US" sz="1800" b="1" dirty="0" smtClean="0"/>
          </a:br>
          <a:endParaRPr lang="en-US" sz="1800" dirty="0"/>
        </a:p>
      </dgm:t>
    </dgm:pt>
    <dgm:pt modelId="{C6A7E296-6D19-4C5D-82FD-C70246D5AF7E}" type="parTrans" cxnId="{16367F13-C032-4BFF-9A71-7DAED0E57E7A}">
      <dgm:prSet/>
      <dgm:spPr/>
      <dgm:t>
        <a:bodyPr/>
        <a:lstStyle/>
        <a:p>
          <a:endParaRPr lang="en-US"/>
        </a:p>
      </dgm:t>
    </dgm:pt>
    <dgm:pt modelId="{D2FE3133-C018-4BE9-B001-7258A4C8A23A}" type="sibTrans" cxnId="{16367F13-C032-4BFF-9A71-7DAED0E57E7A}">
      <dgm:prSet/>
      <dgm:spPr/>
      <dgm:t>
        <a:bodyPr/>
        <a:lstStyle/>
        <a:p>
          <a:endParaRPr lang="en-US"/>
        </a:p>
      </dgm:t>
    </dgm:pt>
    <dgm:pt modelId="{BB2C7179-B57C-4995-893B-6051A32C5AA7}" type="pres">
      <dgm:prSet presAssocID="{581C2D4E-257A-4C00-B0AA-1A8A49D1BBC7}" presName="Name0" presStyleCnt="0">
        <dgm:presLayoutVars>
          <dgm:chPref val="3"/>
          <dgm:dir/>
          <dgm:animLvl val="lvl"/>
          <dgm:resizeHandles/>
        </dgm:presLayoutVars>
      </dgm:prSet>
      <dgm:spPr/>
      <dgm:t>
        <a:bodyPr/>
        <a:lstStyle/>
        <a:p>
          <a:endParaRPr lang="en-US"/>
        </a:p>
      </dgm:t>
    </dgm:pt>
    <dgm:pt modelId="{BFF8995A-8FAC-4BF4-9CB4-318221A0A348}" type="pres">
      <dgm:prSet presAssocID="{135A9607-55F6-4B53-9C80-C030DAD8A0BB}" presName="horFlow" presStyleCnt="0"/>
      <dgm:spPr/>
    </dgm:pt>
    <dgm:pt modelId="{3FA0B302-3648-4A28-943F-BD0BC722E2B3}" type="pres">
      <dgm:prSet presAssocID="{135A9607-55F6-4B53-9C80-C030DAD8A0BB}" presName="bigChev" presStyleLbl="node1" presStyleIdx="0" presStyleCnt="1" custScaleX="420039" custScaleY="91528" custLinFactNeighborY="7636"/>
      <dgm:spPr>
        <a:prstGeom prst="rect">
          <a:avLst/>
        </a:prstGeom>
      </dgm:spPr>
      <dgm:t>
        <a:bodyPr/>
        <a:lstStyle/>
        <a:p>
          <a:endParaRPr lang="en-US"/>
        </a:p>
      </dgm:t>
    </dgm:pt>
  </dgm:ptLst>
  <dgm:cxnLst>
    <dgm:cxn modelId="{C4D3C356-E0E2-4443-8EC5-826E94B07185}" type="presOf" srcId="{581C2D4E-257A-4C00-B0AA-1A8A49D1BBC7}" destId="{BB2C7179-B57C-4995-893B-6051A32C5AA7}" srcOrd="0" destOrd="0" presId="urn:microsoft.com/office/officeart/2005/8/layout/lProcess3"/>
    <dgm:cxn modelId="{A872DC53-901C-4F2A-9548-A94F249263CD}" type="presOf" srcId="{135A9607-55F6-4B53-9C80-C030DAD8A0BB}" destId="{3FA0B302-3648-4A28-943F-BD0BC722E2B3}" srcOrd="0" destOrd="0" presId="urn:microsoft.com/office/officeart/2005/8/layout/lProcess3"/>
    <dgm:cxn modelId="{16367F13-C032-4BFF-9A71-7DAED0E57E7A}" srcId="{581C2D4E-257A-4C00-B0AA-1A8A49D1BBC7}" destId="{135A9607-55F6-4B53-9C80-C030DAD8A0BB}" srcOrd="0" destOrd="0" parTransId="{C6A7E296-6D19-4C5D-82FD-C70246D5AF7E}" sibTransId="{D2FE3133-C018-4BE9-B001-7258A4C8A23A}"/>
    <dgm:cxn modelId="{B4ED21AF-E06B-4EA6-81FC-2B838E647C54}" type="presParOf" srcId="{BB2C7179-B57C-4995-893B-6051A32C5AA7}" destId="{BFF8995A-8FAC-4BF4-9CB4-318221A0A348}" srcOrd="0" destOrd="0" presId="urn:microsoft.com/office/officeart/2005/8/layout/lProcess3"/>
    <dgm:cxn modelId="{E0A6E47A-1F85-4A54-875C-CB762689ABE0}" type="presParOf" srcId="{BFF8995A-8FAC-4BF4-9CB4-318221A0A348}" destId="{3FA0B302-3648-4A28-943F-BD0BC722E2B3}"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9DD2287-2111-416B-B789-FE33486701E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778858B7-2569-4490-BEDF-99C53125D6C0}">
      <dgm:prSet custT="1"/>
      <dgm:spPr>
        <a:solidFill>
          <a:srgbClr val="5E6A71"/>
        </a:solidFill>
      </dgm:spPr>
      <dgm:t>
        <a:bodyPr/>
        <a:lstStyle/>
        <a:p>
          <a:pPr rtl="0"/>
          <a:r>
            <a:rPr lang="en-US" sz="2600" b="1" dirty="0" smtClean="0">
              <a:latin typeface="Times New Roman" panose="02020603050405020304" pitchFamily="18" charset="0"/>
              <a:cs typeface="Times New Roman" panose="02020603050405020304" pitchFamily="18" charset="0"/>
            </a:rPr>
            <a:t>Training and Outreach</a:t>
          </a:r>
          <a:endParaRPr lang="en-US" sz="2600" dirty="0">
            <a:latin typeface="Times New Roman" panose="02020603050405020304" pitchFamily="18" charset="0"/>
            <a:cs typeface="Times New Roman" panose="02020603050405020304" pitchFamily="18" charset="0"/>
          </a:endParaRPr>
        </a:p>
      </dgm:t>
    </dgm:pt>
    <dgm:pt modelId="{05BA5BB8-E6BA-4B99-9193-0A223EF1CF93}" type="parTrans" cxnId="{A3EE094E-79DA-4058-A6D2-06B3C6E22DFF}">
      <dgm:prSet/>
      <dgm:spPr/>
      <dgm:t>
        <a:bodyPr/>
        <a:lstStyle/>
        <a:p>
          <a:endParaRPr lang="en-US"/>
        </a:p>
      </dgm:t>
    </dgm:pt>
    <dgm:pt modelId="{34C332FD-897C-4395-84BC-490BEB20FB24}" type="sibTrans" cxnId="{A3EE094E-79DA-4058-A6D2-06B3C6E22DFF}">
      <dgm:prSet/>
      <dgm:spPr/>
      <dgm:t>
        <a:bodyPr/>
        <a:lstStyle/>
        <a:p>
          <a:endParaRPr lang="en-US"/>
        </a:p>
      </dgm:t>
    </dgm:pt>
    <dgm:pt modelId="{D079D7D8-AE1B-4B8F-8397-A24D5B32AFC2}" type="pres">
      <dgm:prSet presAssocID="{C9DD2287-2111-416B-B789-FE33486701E5}" presName="Name0" presStyleCnt="0">
        <dgm:presLayoutVars>
          <dgm:chPref val="3"/>
          <dgm:dir/>
          <dgm:animLvl val="lvl"/>
          <dgm:resizeHandles/>
        </dgm:presLayoutVars>
      </dgm:prSet>
      <dgm:spPr/>
      <dgm:t>
        <a:bodyPr/>
        <a:lstStyle/>
        <a:p>
          <a:endParaRPr lang="en-US"/>
        </a:p>
      </dgm:t>
    </dgm:pt>
    <dgm:pt modelId="{4A595E08-0AF5-42DF-B96C-8D17716786D1}" type="pres">
      <dgm:prSet presAssocID="{778858B7-2569-4490-BEDF-99C53125D6C0}" presName="horFlow" presStyleCnt="0"/>
      <dgm:spPr/>
    </dgm:pt>
    <dgm:pt modelId="{B42BF7AA-376A-4853-A190-101D89BCDD17}" type="pres">
      <dgm:prSet presAssocID="{778858B7-2569-4490-BEDF-99C53125D6C0}" presName="bigChev" presStyleLbl="node1" presStyleIdx="0" presStyleCnt="1" custScaleX="611842" custScaleY="133256" custLinFactNeighborX="-208" custLinFactNeighborY="2845"/>
      <dgm:spPr>
        <a:prstGeom prst="rect">
          <a:avLst/>
        </a:prstGeom>
      </dgm:spPr>
      <dgm:t>
        <a:bodyPr/>
        <a:lstStyle/>
        <a:p>
          <a:endParaRPr lang="en-US"/>
        </a:p>
      </dgm:t>
    </dgm:pt>
  </dgm:ptLst>
  <dgm:cxnLst>
    <dgm:cxn modelId="{4EB5AD6E-42C0-41ED-B087-73146CE0FCF4}" type="presOf" srcId="{C9DD2287-2111-416B-B789-FE33486701E5}" destId="{D079D7D8-AE1B-4B8F-8397-A24D5B32AFC2}" srcOrd="0" destOrd="0" presId="urn:microsoft.com/office/officeart/2005/8/layout/lProcess3"/>
    <dgm:cxn modelId="{A3EE094E-79DA-4058-A6D2-06B3C6E22DFF}" srcId="{C9DD2287-2111-416B-B789-FE33486701E5}" destId="{778858B7-2569-4490-BEDF-99C53125D6C0}" srcOrd="0" destOrd="0" parTransId="{05BA5BB8-E6BA-4B99-9193-0A223EF1CF93}" sibTransId="{34C332FD-897C-4395-84BC-490BEB20FB24}"/>
    <dgm:cxn modelId="{9E7CF036-C1B8-49EB-A506-59B81E988A7D}" type="presOf" srcId="{778858B7-2569-4490-BEDF-99C53125D6C0}" destId="{B42BF7AA-376A-4853-A190-101D89BCDD17}" srcOrd="0" destOrd="0" presId="urn:microsoft.com/office/officeart/2005/8/layout/lProcess3"/>
    <dgm:cxn modelId="{1A2851C4-3C85-4395-8990-25D5DEF22791}" type="presParOf" srcId="{D079D7D8-AE1B-4B8F-8397-A24D5B32AFC2}" destId="{4A595E08-0AF5-42DF-B96C-8D17716786D1}" srcOrd="0" destOrd="0" presId="urn:microsoft.com/office/officeart/2005/8/layout/lProcess3"/>
    <dgm:cxn modelId="{5A26A9CF-9AFF-48D4-8D4B-E8D728F56853}" type="presParOf" srcId="{4A595E08-0AF5-42DF-B96C-8D17716786D1}" destId="{B42BF7AA-376A-4853-A190-101D89BCDD1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8D9B60-FF9F-478D-BD98-1AFE2DB79CC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7554ACE8-528D-4D71-B6AA-1616A2E1CC5F}">
      <dgm:prSet custT="1"/>
      <dgm:spPr>
        <a:solidFill>
          <a:srgbClr val="003C69"/>
        </a:solidFill>
      </dgm:spPr>
      <dgm:t>
        <a:bodyPr/>
        <a:lstStyle/>
        <a:p>
          <a:pPr rtl="0"/>
          <a:r>
            <a:rPr lang="en-US" sz="2600" b="1" dirty="0" smtClean="0">
              <a:latin typeface="Times New Roman" panose="02020603050405020304" pitchFamily="18" charset="0"/>
              <a:cs typeface="Times New Roman" panose="02020603050405020304" pitchFamily="18" charset="0"/>
            </a:rPr>
            <a:t>Proposal and Award Processing</a:t>
          </a:r>
          <a:endParaRPr lang="en-US" sz="2600" b="1" dirty="0">
            <a:latin typeface="Times New Roman" panose="02020603050405020304" pitchFamily="18" charset="0"/>
            <a:cs typeface="Times New Roman" panose="02020603050405020304" pitchFamily="18" charset="0"/>
          </a:endParaRPr>
        </a:p>
      </dgm:t>
    </dgm:pt>
    <dgm:pt modelId="{E0ECB81C-EFF2-49D7-AE95-635F3DA06CFA}" type="parTrans" cxnId="{5BB5B81F-C4F1-4FC8-B250-6593510E836C}">
      <dgm:prSet/>
      <dgm:spPr/>
      <dgm:t>
        <a:bodyPr/>
        <a:lstStyle/>
        <a:p>
          <a:endParaRPr lang="en-US"/>
        </a:p>
      </dgm:t>
    </dgm:pt>
    <dgm:pt modelId="{3F2F924B-9B16-41CD-9208-B9EBA52AF9E1}" type="sibTrans" cxnId="{5BB5B81F-C4F1-4FC8-B250-6593510E836C}">
      <dgm:prSet/>
      <dgm:spPr/>
      <dgm:t>
        <a:bodyPr/>
        <a:lstStyle/>
        <a:p>
          <a:endParaRPr lang="en-US"/>
        </a:p>
      </dgm:t>
    </dgm:pt>
    <dgm:pt modelId="{2875B6E9-9A62-41F3-9853-86CF0C53FFF4}" type="pres">
      <dgm:prSet presAssocID="{F38D9B60-FF9F-478D-BD98-1AFE2DB79CC4}" presName="Name0" presStyleCnt="0">
        <dgm:presLayoutVars>
          <dgm:chPref val="3"/>
          <dgm:dir/>
          <dgm:animLvl val="lvl"/>
          <dgm:resizeHandles/>
        </dgm:presLayoutVars>
      </dgm:prSet>
      <dgm:spPr/>
      <dgm:t>
        <a:bodyPr/>
        <a:lstStyle/>
        <a:p>
          <a:endParaRPr lang="en-US"/>
        </a:p>
      </dgm:t>
    </dgm:pt>
    <dgm:pt modelId="{ADFF0654-6B6B-48DB-91F3-1716CDA63730}" type="pres">
      <dgm:prSet presAssocID="{7554ACE8-528D-4D71-B6AA-1616A2E1CC5F}" presName="horFlow" presStyleCnt="0"/>
      <dgm:spPr/>
    </dgm:pt>
    <dgm:pt modelId="{4C3E6684-25A7-48BF-BAA9-31182D5EA15D}" type="pres">
      <dgm:prSet presAssocID="{7554ACE8-528D-4D71-B6AA-1616A2E1CC5F}" presName="bigChev" presStyleLbl="node1" presStyleIdx="0" presStyleCnt="1" custScaleX="402308" custScaleY="87561" custLinFactNeighborX="720" custLinFactNeighborY="-17235"/>
      <dgm:spPr>
        <a:prstGeom prst="rect">
          <a:avLst/>
        </a:prstGeom>
      </dgm:spPr>
      <dgm:t>
        <a:bodyPr/>
        <a:lstStyle/>
        <a:p>
          <a:endParaRPr lang="en-US"/>
        </a:p>
      </dgm:t>
    </dgm:pt>
  </dgm:ptLst>
  <dgm:cxnLst>
    <dgm:cxn modelId="{9D630BCB-344E-4219-A69D-CF50DA4F99D5}" type="presOf" srcId="{F38D9B60-FF9F-478D-BD98-1AFE2DB79CC4}" destId="{2875B6E9-9A62-41F3-9853-86CF0C53FFF4}" srcOrd="0" destOrd="0" presId="urn:microsoft.com/office/officeart/2005/8/layout/lProcess3"/>
    <dgm:cxn modelId="{510E5F41-9C04-45D7-A3D7-9A129BC1448D}" type="presOf" srcId="{7554ACE8-528D-4D71-B6AA-1616A2E1CC5F}" destId="{4C3E6684-25A7-48BF-BAA9-31182D5EA15D}" srcOrd="0" destOrd="0" presId="urn:microsoft.com/office/officeart/2005/8/layout/lProcess3"/>
    <dgm:cxn modelId="{5BB5B81F-C4F1-4FC8-B250-6593510E836C}" srcId="{F38D9B60-FF9F-478D-BD98-1AFE2DB79CC4}" destId="{7554ACE8-528D-4D71-B6AA-1616A2E1CC5F}" srcOrd="0" destOrd="0" parTransId="{E0ECB81C-EFF2-49D7-AE95-635F3DA06CFA}" sibTransId="{3F2F924B-9B16-41CD-9208-B9EBA52AF9E1}"/>
    <dgm:cxn modelId="{0E6E78D3-EA1C-4BDF-ACD8-FD22657A9916}" type="presParOf" srcId="{2875B6E9-9A62-41F3-9853-86CF0C53FFF4}" destId="{ADFF0654-6B6B-48DB-91F3-1716CDA63730}" srcOrd="0" destOrd="0" presId="urn:microsoft.com/office/officeart/2005/8/layout/lProcess3"/>
    <dgm:cxn modelId="{82C88A1F-1BE4-4B32-B937-6EAFB98B0A36}" type="presParOf" srcId="{ADFF0654-6B6B-48DB-91F3-1716CDA63730}" destId="{4C3E6684-25A7-48BF-BAA9-31182D5EA15D}"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0FA418-575D-4B1D-9CB3-6A9CA7FD6897}"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CBAB09A9-AAFC-4AD2-A912-B8342CB75A80}">
      <dgm:prSet custT="1"/>
      <dgm:spPr>
        <a:solidFill>
          <a:srgbClr val="003C69"/>
        </a:solidFill>
      </dgm:spPr>
      <dgm:t>
        <a:bodyPr/>
        <a:lstStyle/>
        <a:p>
          <a:pPr rtl="0"/>
          <a:r>
            <a:rPr lang="en-US" sz="2600" b="1" dirty="0" smtClean="0">
              <a:latin typeface="Times New Roman" panose="02020603050405020304" pitchFamily="18" charset="0"/>
              <a:cs typeface="Times New Roman" panose="02020603050405020304" pitchFamily="18" charset="0"/>
            </a:rPr>
            <a:t>Proposal and Award Processing</a:t>
          </a:r>
          <a:endParaRPr lang="en-US" sz="2600" b="1" dirty="0">
            <a:latin typeface="Times New Roman" panose="02020603050405020304" pitchFamily="18" charset="0"/>
            <a:cs typeface="Times New Roman" panose="02020603050405020304" pitchFamily="18" charset="0"/>
          </a:endParaRPr>
        </a:p>
      </dgm:t>
    </dgm:pt>
    <dgm:pt modelId="{13F247CC-2D2C-42FC-B01A-5CF35279E04C}" type="parTrans" cxnId="{18383999-83FC-4A22-8C01-57239B8CEE46}">
      <dgm:prSet/>
      <dgm:spPr/>
      <dgm:t>
        <a:bodyPr/>
        <a:lstStyle/>
        <a:p>
          <a:endParaRPr lang="en-US"/>
        </a:p>
      </dgm:t>
    </dgm:pt>
    <dgm:pt modelId="{ACF9EACB-591F-4D76-8C63-5DECACB0088C}" type="sibTrans" cxnId="{18383999-83FC-4A22-8C01-57239B8CEE46}">
      <dgm:prSet/>
      <dgm:spPr/>
      <dgm:t>
        <a:bodyPr/>
        <a:lstStyle/>
        <a:p>
          <a:endParaRPr lang="en-US"/>
        </a:p>
      </dgm:t>
    </dgm:pt>
    <dgm:pt modelId="{EF621FE9-AA24-4352-BDE3-0796B5360AFB}" type="pres">
      <dgm:prSet presAssocID="{460FA418-575D-4B1D-9CB3-6A9CA7FD6897}" presName="Name0" presStyleCnt="0">
        <dgm:presLayoutVars>
          <dgm:chPref val="3"/>
          <dgm:dir/>
          <dgm:animLvl val="lvl"/>
          <dgm:resizeHandles/>
        </dgm:presLayoutVars>
      </dgm:prSet>
      <dgm:spPr/>
      <dgm:t>
        <a:bodyPr/>
        <a:lstStyle/>
        <a:p>
          <a:endParaRPr lang="en-US"/>
        </a:p>
      </dgm:t>
    </dgm:pt>
    <dgm:pt modelId="{42F74B7B-75F2-43BD-8411-4AE715C4E39C}" type="pres">
      <dgm:prSet presAssocID="{CBAB09A9-AAFC-4AD2-A912-B8342CB75A80}" presName="horFlow" presStyleCnt="0"/>
      <dgm:spPr/>
    </dgm:pt>
    <dgm:pt modelId="{4ECD1318-27D5-428F-B120-245AB517F3EF}" type="pres">
      <dgm:prSet presAssocID="{CBAB09A9-AAFC-4AD2-A912-B8342CB75A80}" presName="bigChev" presStyleLbl="node1" presStyleIdx="0" presStyleCnt="1" custScaleX="443201" custScaleY="96481" custLinFactNeighborX="45" custLinFactNeighborY="-8957"/>
      <dgm:spPr>
        <a:prstGeom prst="rect">
          <a:avLst/>
        </a:prstGeom>
      </dgm:spPr>
      <dgm:t>
        <a:bodyPr/>
        <a:lstStyle/>
        <a:p>
          <a:endParaRPr lang="en-US"/>
        </a:p>
      </dgm:t>
    </dgm:pt>
  </dgm:ptLst>
  <dgm:cxnLst>
    <dgm:cxn modelId="{757D808A-F05C-484C-9EDD-30897279548C}" type="presOf" srcId="{CBAB09A9-AAFC-4AD2-A912-B8342CB75A80}" destId="{4ECD1318-27D5-428F-B120-245AB517F3EF}" srcOrd="0" destOrd="0" presId="urn:microsoft.com/office/officeart/2005/8/layout/lProcess3"/>
    <dgm:cxn modelId="{ED38B9B0-21B8-4D47-9A49-3471AD9DC16A}" type="presOf" srcId="{460FA418-575D-4B1D-9CB3-6A9CA7FD6897}" destId="{EF621FE9-AA24-4352-BDE3-0796B5360AFB}" srcOrd="0" destOrd="0" presId="urn:microsoft.com/office/officeart/2005/8/layout/lProcess3"/>
    <dgm:cxn modelId="{18383999-83FC-4A22-8C01-57239B8CEE46}" srcId="{460FA418-575D-4B1D-9CB3-6A9CA7FD6897}" destId="{CBAB09A9-AAFC-4AD2-A912-B8342CB75A80}" srcOrd="0" destOrd="0" parTransId="{13F247CC-2D2C-42FC-B01A-5CF35279E04C}" sibTransId="{ACF9EACB-591F-4D76-8C63-5DECACB0088C}"/>
    <dgm:cxn modelId="{AEAEC4F2-F157-41D8-9AF4-BBE7ABF15503}" type="presParOf" srcId="{EF621FE9-AA24-4352-BDE3-0796B5360AFB}" destId="{42F74B7B-75F2-43BD-8411-4AE715C4E39C}" srcOrd="0" destOrd="0" presId="urn:microsoft.com/office/officeart/2005/8/layout/lProcess3"/>
    <dgm:cxn modelId="{0D1B792F-06AD-4D7D-9BB0-510878FD7DCF}" type="presParOf" srcId="{42F74B7B-75F2-43BD-8411-4AE715C4E39C}" destId="{4ECD1318-27D5-428F-B120-245AB517F3EF}"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B3B2ED-C4AB-49BB-AD12-870BAE7F2314}"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9BC4B99F-1F9C-49BC-BEBE-A8D0F89CF240}">
      <dgm:prSet custT="1"/>
      <dgm:spPr/>
      <dgm:t>
        <a:bodyPr/>
        <a:lstStyle/>
        <a:p>
          <a:pPr rtl="0"/>
          <a:r>
            <a:rPr lang="en-US" sz="2600" b="1" dirty="0" smtClean="0">
              <a:latin typeface="Times New Roman" panose="02020603050405020304" pitchFamily="18" charset="0"/>
              <a:cs typeface="Times New Roman" panose="02020603050405020304" pitchFamily="18" charset="0"/>
            </a:rPr>
            <a:t>ORSO</a:t>
          </a:r>
          <a:r>
            <a:rPr lang="en-US" sz="3300" b="1" dirty="0" smtClean="0">
              <a:latin typeface="Times New Roman" panose="02020603050405020304" pitchFamily="18" charset="0"/>
              <a:cs typeface="Times New Roman" panose="02020603050405020304" pitchFamily="18" charset="0"/>
            </a:rPr>
            <a:t> </a:t>
          </a:r>
          <a:r>
            <a:rPr lang="en-US" sz="2600" b="1" dirty="0" smtClean="0">
              <a:latin typeface="Times New Roman" panose="02020603050405020304" pitchFamily="18" charset="0"/>
              <a:cs typeface="Times New Roman" panose="02020603050405020304" pitchFamily="18" charset="0"/>
            </a:rPr>
            <a:t>Updates</a:t>
          </a:r>
          <a:endParaRPr lang="en-US" sz="2600" b="1" dirty="0">
            <a:latin typeface="Times New Roman" panose="02020603050405020304" pitchFamily="18" charset="0"/>
            <a:cs typeface="Times New Roman" panose="02020603050405020304" pitchFamily="18" charset="0"/>
          </a:endParaRPr>
        </a:p>
      </dgm:t>
    </dgm:pt>
    <dgm:pt modelId="{8354373D-A08C-42EB-99EA-6560F5A9EB89}" type="parTrans" cxnId="{683C8689-7416-41F9-B260-746C74C381AE}">
      <dgm:prSet/>
      <dgm:spPr/>
      <dgm:t>
        <a:bodyPr/>
        <a:lstStyle/>
        <a:p>
          <a:endParaRPr lang="en-US"/>
        </a:p>
      </dgm:t>
    </dgm:pt>
    <dgm:pt modelId="{029CB35A-3FFA-4E34-927E-3BF63B6BBDF1}" type="sibTrans" cxnId="{683C8689-7416-41F9-B260-746C74C381AE}">
      <dgm:prSet/>
      <dgm:spPr/>
      <dgm:t>
        <a:bodyPr/>
        <a:lstStyle/>
        <a:p>
          <a:endParaRPr lang="en-US"/>
        </a:p>
      </dgm:t>
    </dgm:pt>
    <dgm:pt modelId="{2E6C7AEC-9B2C-4959-A6A5-50FD6C9D781C}" type="pres">
      <dgm:prSet presAssocID="{D8B3B2ED-C4AB-49BB-AD12-870BAE7F2314}" presName="Name0" presStyleCnt="0">
        <dgm:presLayoutVars>
          <dgm:chPref val="3"/>
          <dgm:dir/>
          <dgm:animLvl val="lvl"/>
          <dgm:resizeHandles/>
        </dgm:presLayoutVars>
      </dgm:prSet>
      <dgm:spPr/>
      <dgm:t>
        <a:bodyPr/>
        <a:lstStyle/>
        <a:p>
          <a:endParaRPr lang="en-US"/>
        </a:p>
      </dgm:t>
    </dgm:pt>
    <dgm:pt modelId="{ED814F38-2581-4964-B67C-9D53D07A50CE}" type="pres">
      <dgm:prSet presAssocID="{9BC4B99F-1F9C-49BC-BEBE-A8D0F89CF240}" presName="horFlow" presStyleCnt="0"/>
      <dgm:spPr/>
    </dgm:pt>
    <dgm:pt modelId="{0F8AFF31-B29A-42D9-A33A-4417D2DDEBBA}" type="pres">
      <dgm:prSet presAssocID="{9BC4B99F-1F9C-49BC-BEBE-A8D0F89CF240}" presName="bigChev" presStyleLbl="node1" presStyleIdx="0" presStyleCnt="1" custScaleX="653270" custScaleY="141225" custLinFactNeighborX="-521" custLinFactNeighborY="-6653"/>
      <dgm:spPr>
        <a:prstGeom prst="rect">
          <a:avLst/>
        </a:prstGeom>
      </dgm:spPr>
      <dgm:t>
        <a:bodyPr/>
        <a:lstStyle/>
        <a:p>
          <a:endParaRPr lang="en-US"/>
        </a:p>
      </dgm:t>
    </dgm:pt>
  </dgm:ptLst>
  <dgm:cxnLst>
    <dgm:cxn modelId="{683C8689-7416-41F9-B260-746C74C381AE}" srcId="{D8B3B2ED-C4AB-49BB-AD12-870BAE7F2314}" destId="{9BC4B99F-1F9C-49BC-BEBE-A8D0F89CF240}" srcOrd="0" destOrd="0" parTransId="{8354373D-A08C-42EB-99EA-6560F5A9EB89}" sibTransId="{029CB35A-3FFA-4E34-927E-3BF63B6BBDF1}"/>
    <dgm:cxn modelId="{DD643B04-C720-4059-9196-1E1C3539B976}" type="presOf" srcId="{9BC4B99F-1F9C-49BC-BEBE-A8D0F89CF240}" destId="{0F8AFF31-B29A-42D9-A33A-4417D2DDEBBA}" srcOrd="0" destOrd="0" presId="urn:microsoft.com/office/officeart/2005/8/layout/lProcess3"/>
    <dgm:cxn modelId="{56617FB5-15E2-4E30-B285-604879F7D650}" type="presOf" srcId="{D8B3B2ED-C4AB-49BB-AD12-870BAE7F2314}" destId="{2E6C7AEC-9B2C-4959-A6A5-50FD6C9D781C}" srcOrd="0" destOrd="0" presId="urn:microsoft.com/office/officeart/2005/8/layout/lProcess3"/>
    <dgm:cxn modelId="{31C944E5-A414-4FDB-BF03-D942B8C18D63}" type="presParOf" srcId="{2E6C7AEC-9B2C-4959-A6A5-50FD6C9D781C}" destId="{ED814F38-2581-4964-B67C-9D53D07A50CE}" srcOrd="0" destOrd="0" presId="urn:microsoft.com/office/officeart/2005/8/layout/lProcess3"/>
    <dgm:cxn modelId="{875399DA-EE34-42D8-8D42-04B14A9F7784}" type="presParOf" srcId="{ED814F38-2581-4964-B67C-9D53D07A50CE}" destId="{0F8AFF31-B29A-42D9-A33A-4417D2DDEBBA}"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4D5BC2-32F8-4CC2-A2C2-E2E07AF04BC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749B59E-6B28-46F2-B1A4-1EFDB7EE303A}">
      <dgm:prSet custT="1"/>
      <dgm:spPr/>
      <dgm:t>
        <a:bodyPr/>
        <a:lstStyle/>
        <a:p>
          <a:pPr rtl="0"/>
          <a:r>
            <a:rPr lang="en-US" sz="2600" b="1" dirty="0" smtClean="0">
              <a:latin typeface="Times New Roman" panose="02020603050405020304" pitchFamily="18" charset="0"/>
              <a:cs typeface="Times New Roman" panose="02020603050405020304" pitchFamily="18" charset="0"/>
            </a:rPr>
            <a:t>Important Websites/Resources</a:t>
          </a:r>
          <a:endParaRPr lang="en-US" sz="2600" dirty="0">
            <a:latin typeface="Times New Roman" panose="02020603050405020304" pitchFamily="18" charset="0"/>
            <a:cs typeface="Times New Roman" panose="02020603050405020304" pitchFamily="18" charset="0"/>
          </a:endParaRPr>
        </a:p>
      </dgm:t>
    </dgm:pt>
    <dgm:pt modelId="{87611E74-B16A-4940-B0E6-F01158F5254F}" type="parTrans" cxnId="{340FE30A-F0BF-49C7-8C41-348E5E6DCC08}">
      <dgm:prSet/>
      <dgm:spPr/>
      <dgm:t>
        <a:bodyPr/>
        <a:lstStyle/>
        <a:p>
          <a:endParaRPr lang="en-US"/>
        </a:p>
      </dgm:t>
    </dgm:pt>
    <dgm:pt modelId="{F7A49A45-9444-4C39-98CE-E46FD2A254BB}" type="sibTrans" cxnId="{340FE30A-F0BF-49C7-8C41-348E5E6DCC08}">
      <dgm:prSet/>
      <dgm:spPr/>
      <dgm:t>
        <a:bodyPr/>
        <a:lstStyle/>
        <a:p>
          <a:endParaRPr lang="en-US"/>
        </a:p>
      </dgm:t>
    </dgm:pt>
    <dgm:pt modelId="{C5F2CBA9-2CFB-4E09-952B-42C4E309A5E6}" type="pres">
      <dgm:prSet presAssocID="{B64D5BC2-32F8-4CC2-A2C2-E2E07AF04BC0}" presName="Name0" presStyleCnt="0">
        <dgm:presLayoutVars>
          <dgm:chPref val="3"/>
          <dgm:dir/>
          <dgm:animLvl val="lvl"/>
          <dgm:resizeHandles/>
        </dgm:presLayoutVars>
      </dgm:prSet>
      <dgm:spPr/>
      <dgm:t>
        <a:bodyPr/>
        <a:lstStyle/>
        <a:p>
          <a:endParaRPr lang="en-US"/>
        </a:p>
      </dgm:t>
    </dgm:pt>
    <dgm:pt modelId="{316A145B-0D0C-4305-B2C6-44D94B28A182}" type="pres">
      <dgm:prSet presAssocID="{6749B59E-6B28-46F2-B1A4-1EFDB7EE303A}" presName="horFlow" presStyleCnt="0"/>
      <dgm:spPr/>
    </dgm:pt>
    <dgm:pt modelId="{DDDD7167-05B5-49CB-B12B-306B857F974A}" type="pres">
      <dgm:prSet presAssocID="{6749B59E-6B28-46F2-B1A4-1EFDB7EE303A}" presName="bigChev" presStyleLbl="node1" presStyleIdx="0" presStyleCnt="1" custScaleX="687593" custScaleY="149829" custLinFactNeighborX="-405" custLinFactNeighborY="-10651"/>
      <dgm:spPr>
        <a:prstGeom prst="rect">
          <a:avLst/>
        </a:prstGeom>
      </dgm:spPr>
      <dgm:t>
        <a:bodyPr/>
        <a:lstStyle/>
        <a:p>
          <a:endParaRPr lang="en-US"/>
        </a:p>
      </dgm:t>
    </dgm:pt>
  </dgm:ptLst>
  <dgm:cxnLst>
    <dgm:cxn modelId="{D32484D3-2706-4BB3-8CE7-4D5B33C3C48B}" type="presOf" srcId="{B64D5BC2-32F8-4CC2-A2C2-E2E07AF04BC0}" destId="{C5F2CBA9-2CFB-4E09-952B-42C4E309A5E6}" srcOrd="0" destOrd="0" presId="urn:microsoft.com/office/officeart/2005/8/layout/lProcess3"/>
    <dgm:cxn modelId="{4B16E0D3-4737-4011-8B56-AC8EA260FB0E}" type="presOf" srcId="{6749B59E-6B28-46F2-B1A4-1EFDB7EE303A}" destId="{DDDD7167-05B5-49CB-B12B-306B857F974A}" srcOrd="0" destOrd="0" presId="urn:microsoft.com/office/officeart/2005/8/layout/lProcess3"/>
    <dgm:cxn modelId="{340FE30A-F0BF-49C7-8C41-348E5E6DCC08}" srcId="{B64D5BC2-32F8-4CC2-A2C2-E2E07AF04BC0}" destId="{6749B59E-6B28-46F2-B1A4-1EFDB7EE303A}" srcOrd="0" destOrd="0" parTransId="{87611E74-B16A-4940-B0E6-F01158F5254F}" sibTransId="{F7A49A45-9444-4C39-98CE-E46FD2A254BB}"/>
    <dgm:cxn modelId="{81043BBD-6AF6-43B4-BB30-3A4C8CB57F0D}" type="presParOf" srcId="{C5F2CBA9-2CFB-4E09-952B-42C4E309A5E6}" destId="{316A145B-0D0C-4305-B2C6-44D94B28A182}" srcOrd="0" destOrd="0" presId="urn:microsoft.com/office/officeart/2005/8/layout/lProcess3"/>
    <dgm:cxn modelId="{A12DBA60-6CA3-45A7-A203-6E1B8EB3966E}" type="presParOf" srcId="{316A145B-0D0C-4305-B2C6-44D94B28A182}" destId="{DDDD7167-05B5-49CB-B12B-306B857F974A}"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4D5BC2-32F8-4CC2-A2C2-E2E07AF04BC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6749B59E-6B28-46F2-B1A4-1EFDB7EE303A}">
      <dgm:prSet custT="1"/>
      <dgm:spPr/>
      <dgm:t>
        <a:bodyPr/>
        <a:lstStyle/>
        <a:p>
          <a:pPr rtl="0"/>
          <a:r>
            <a:rPr lang="en-US" sz="2600" b="1" dirty="0" smtClean="0">
              <a:latin typeface="Times New Roman" panose="02020603050405020304" pitchFamily="18" charset="0"/>
              <a:cs typeface="Times New Roman" panose="02020603050405020304" pitchFamily="18" charset="0"/>
            </a:rPr>
            <a:t>Important Websites/Resources</a:t>
          </a:r>
          <a:endParaRPr lang="en-US" sz="2600" dirty="0">
            <a:latin typeface="Times New Roman" panose="02020603050405020304" pitchFamily="18" charset="0"/>
            <a:cs typeface="Times New Roman" panose="02020603050405020304" pitchFamily="18" charset="0"/>
          </a:endParaRPr>
        </a:p>
      </dgm:t>
    </dgm:pt>
    <dgm:pt modelId="{87611E74-B16A-4940-B0E6-F01158F5254F}" type="parTrans" cxnId="{340FE30A-F0BF-49C7-8C41-348E5E6DCC08}">
      <dgm:prSet/>
      <dgm:spPr/>
      <dgm:t>
        <a:bodyPr/>
        <a:lstStyle/>
        <a:p>
          <a:endParaRPr lang="en-US"/>
        </a:p>
      </dgm:t>
    </dgm:pt>
    <dgm:pt modelId="{F7A49A45-9444-4C39-98CE-E46FD2A254BB}" type="sibTrans" cxnId="{340FE30A-F0BF-49C7-8C41-348E5E6DCC08}">
      <dgm:prSet/>
      <dgm:spPr/>
      <dgm:t>
        <a:bodyPr/>
        <a:lstStyle/>
        <a:p>
          <a:endParaRPr lang="en-US"/>
        </a:p>
      </dgm:t>
    </dgm:pt>
    <dgm:pt modelId="{C5F2CBA9-2CFB-4E09-952B-42C4E309A5E6}" type="pres">
      <dgm:prSet presAssocID="{B64D5BC2-32F8-4CC2-A2C2-E2E07AF04BC0}" presName="Name0" presStyleCnt="0">
        <dgm:presLayoutVars>
          <dgm:chPref val="3"/>
          <dgm:dir/>
          <dgm:animLvl val="lvl"/>
          <dgm:resizeHandles/>
        </dgm:presLayoutVars>
      </dgm:prSet>
      <dgm:spPr/>
      <dgm:t>
        <a:bodyPr/>
        <a:lstStyle/>
        <a:p>
          <a:endParaRPr lang="en-US"/>
        </a:p>
      </dgm:t>
    </dgm:pt>
    <dgm:pt modelId="{316A145B-0D0C-4305-B2C6-44D94B28A182}" type="pres">
      <dgm:prSet presAssocID="{6749B59E-6B28-46F2-B1A4-1EFDB7EE303A}" presName="horFlow" presStyleCnt="0"/>
      <dgm:spPr/>
    </dgm:pt>
    <dgm:pt modelId="{DDDD7167-05B5-49CB-B12B-306B857F974A}" type="pres">
      <dgm:prSet presAssocID="{6749B59E-6B28-46F2-B1A4-1EFDB7EE303A}" presName="bigChev" presStyleLbl="node1" presStyleIdx="0" presStyleCnt="1" custScaleX="687593" custScaleY="149829" custLinFactNeighborX="-405" custLinFactNeighborY="-10651"/>
      <dgm:spPr>
        <a:prstGeom prst="rect">
          <a:avLst/>
        </a:prstGeom>
      </dgm:spPr>
      <dgm:t>
        <a:bodyPr/>
        <a:lstStyle/>
        <a:p>
          <a:endParaRPr lang="en-US"/>
        </a:p>
      </dgm:t>
    </dgm:pt>
  </dgm:ptLst>
  <dgm:cxnLst>
    <dgm:cxn modelId="{CE9A98F7-476A-4A25-97A2-B7AA2F07DA0C}" type="presOf" srcId="{B64D5BC2-32F8-4CC2-A2C2-E2E07AF04BC0}" destId="{C5F2CBA9-2CFB-4E09-952B-42C4E309A5E6}" srcOrd="0" destOrd="0" presId="urn:microsoft.com/office/officeart/2005/8/layout/lProcess3"/>
    <dgm:cxn modelId="{BCC685BE-9F21-4DD1-ABAB-B92A9645C1E4}" type="presOf" srcId="{6749B59E-6B28-46F2-B1A4-1EFDB7EE303A}" destId="{DDDD7167-05B5-49CB-B12B-306B857F974A}" srcOrd="0" destOrd="0" presId="urn:microsoft.com/office/officeart/2005/8/layout/lProcess3"/>
    <dgm:cxn modelId="{340FE30A-F0BF-49C7-8C41-348E5E6DCC08}" srcId="{B64D5BC2-32F8-4CC2-A2C2-E2E07AF04BC0}" destId="{6749B59E-6B28-46F2-B1A4-1EFDB7EE303A}" srcOrd="0" destOrd="0" parTransId="{87611E74-B16A-4940-B0E6-F01158F5254F}" sibTransId="{F7A49A45-9444-4C39-98CE-E46FD2A254BB}"/>
    <dgm:cxn modelId="{03DF83F2-F162-408D-8252-EEAE17A5C809}" type="presParOf" srcId="{C5F2CBA9-2CFB-4E09-952B-42C4E309A5E6}" destId="{316A145B-0D0C-4305-B2C6-44D94B28A182}" srcOrd="0" destOrd="0" presId="urn:microsoft.com/office/officeart/2005/8/layout/lProcess3"/>
    <dgm:cxn modelId="{B3739210-F643-43EB-9E8B-D5D88568E564}" type="presParOf" srcId="{316A145B-0D0C-4305-B2C6-44D94B28A182}" destId="{DDDD7167-05B5-49CB-B12B-306B857F974A}"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20D87-C15A-4479-98B3-BD88BF916151}">
      <dsp:nvSpPr>
        <dsp:cNvPr id="0" name=""/>
        <dsp:cNvSpPr/>
      </dsp:nvSpPr>
      <dsp:spPr>
        <a:xfrm>
          <a:off x="0" y="36"/>
          <a:ext cx="7321360" cy="4523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ctr" defTabSz="1155700" rtl="0">
            <a:lnSpc>
              <a:spcPct val="90000"/>
            </a:lnSpc>
            <a:spcBef>
              <a:spcPct val="0"/>
            </a:spcBef>
            <a:spcAft>
              <a:spcPct val="35000"/>
            </a:spcAft>
          </a:pPr>
          <a:r>
            <a:rPr lang="en-US" sz="2600" b="1" kern="1200" dirty="0" smtClean="0">
              <a:latin typeface="Lucida Sans" panose="020B0602030504020204" pitchFamily="34" charset="0"/>
            </a:rPr>
            <a:t>Session One Agenda</a:t>
          </a:r>
          <a:endParaRPr lang="en-US" sz="2600" kern="1200" dirty="0">
            <a:latin typeface="Lucida Sans" panose="020B0602030504020204" pitchFamily="34" charset="0"/>
          </a:endParaRPr>
        </a:p>
      </dsp:txBody>
      <dsp:txXfrm>
        <a:off x="22082" y="22118"/>
        <a:ext cx="7277196" cy="4081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0B302-3648-4A28-943F-BD0BC722E2B3}">
      <dsp:nvSpPr>
        <dsp:cNvPr id="0" name=""/>
        <dsp:cNvSpPr/>
      </dsp:nvSpPr>
      <dsp:spPr>
        <a:xfrm>
          <a:off x="588" y="62632"/>
          <a:ext cx="7771223" cy="6773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1430" rIns="0" bIns="11430" numCol="1" spcCol="1270" anchor="ctr" anchorCtr="0">
          <a:noAutofit/>
        </a:bodyPr>
        <a:lstStyle/>
        <a:p>
          <a:pPr lvl="0" algn="ctr" defTabSz="800100" rtl="0">
            <a:lnSpc>
              <a:spcPct val="90000"/>
            </a:lnSpc>
            <a:spcBef>
              <a:spcPct val="0"/>
            </a:spcBef>
            <a:spcAft>
              <a:spcPct val="35000"/>
            </a:spcAft>
          </a:pPr>
          <a:r>
            <a:rPr lang="en-US" sz="1800" b="1" kern="1200" dirty="0" smtClean="0"/>
            <a:t/>
          </a:r>
          <a:br>
            <a:rPr lang="en-US" sz="1800" b="1" kern="1200" dirty="0" smtClean="0"/>
          </a:br>
          <a:r>
            <a:rPr lang="en-US" sz="2600" b="1" kern="1200" dirty="0" smtClean="0">
              <a:latin typeface="Times New Roman" panose="02020603050405020304" pitchFamily="18" charset="0"/>
              <a:cs typeface="Times New Roman" panose="02020603050405020304" pitchFamily="18" charset="0"/>
            </a:rPr>
            <a:t>Research  Development Resources</a:t>
          </a:r>
          <a:r>
            <a:rPr lang="en-US" sz="1800" b="1" kern="1200" dirty="0" smtClean="0"/>
            <a:t/>
          </a:r>
          <a:br>
            <a:rPr lang="en-US" sz="1800" b="1" kern="1200" dirty="0" smtClean="0"/>
          </a:br>
          <a:endParaRPr lang="en-US" sz="1800" kern="1200" dirty="0"/>
        </a:p>
      </dsp:txBody>
      <dsp:txXfrm>
        <a:off x="588" y="62632"/>
        <a:ext cx="7771223" cy="6773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BF7AA-376A-4853-A190-101D89BCDD17}">
      <dsp:nvSpPr>
        <dsp:cNvPr id="0" name=""/>
        <dsp:cNvSpPr/>
      </dsp:nvSpPr>
      <dsp:spPr>
        <a:xfrm>
          <a:off x="0" y="64009"/>
          <a:ext cx="7767130" cy="676656"/>
        </a:xfrm>
        <a:prstGeom prst="rect">
          <a:avLst/>
        </a:prstGeom>
        <a:solidFill>
          <a:srgbClr val="5E6A7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US" sz="2600" b="1" kern="1200" dirty="0" smtClean="0">
              <a:latin typeface="Times New Roman" panose="02020603050405020304" pitchFamily="18" charset="0"/>
              <a:cs typeface="Times New Roman" panose="02020603050405020304" pitchFamily="18" charset="0"/>
            </a:rPr>
            <a:t>Training and Outreach</a:t>
          </a:r>
          <a:endParaRPr lang="en-US" sz="2600" kern="1200" dirty="0">
            <a:latin typeface="Times New Roman" panose="02020603050405020304" pitchFamily="18" charset="0"/>
            <a:cs typeface="Times New Roman" panose="02020603050405020304" pitchFamily="18" charset="0"/>
          </a:endParaRPr>
        </a:p>
      </dsp:txBody>
      <dsp:txXfrm>
        <a:off x="0" y="64009"/>
        <a:ext cx="7767130" cy="6766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3E6684-25A7-48BF-BAA9-31182D5EA15D}">
      <dsp:nvSpPr>
        <dsp:cNvPr id="0" name=""/>
        <dsp:cNvSpPr/>
      </dsp:nvSpPr>
      <dsp:spPr>
        <a:xfrm>
          <a:off x="981" y="0"/>
          <a:ext cx="7968078" cy="693690"/>
        </a:xfrm>
        <a:prstGeom prst="rect">
          <a:avLst/>
        </a:prstGeom>
        <a:solidFill>
          <a:srgbClr val="003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US" sz="2600" b="1" kern="1200" dirty="0" smtClean="0">
              <a:latin typeface="Times New Roman" panose="02020603050405020304" pitchFamily="18" charset="0"/>
              <a:cs typeface="Times New Roman" panose="02020603050405020304" pitchFamily="18" charset="0"/>
            </a:rPr>
            <a:t>Proposal and Award Processing</a:t>
          </a:r>
          <a:endParaRPr lang="en-US" sz="2600" b="1" kern="1200" dirty="0">
            <a:latin typeface="Times New Roman" panose="02020603050405020304" pitchFamily="18" charset="0"/>
            <a:cs typeface="Times New Roman" panose="02020603050405020304" pitchFamily="18" charset="0"/>
          </a:endParaRPr>
        </a:p>
      </dsp:txBody>
      <dsp:txXfrm>
        <a:off x="981" y="0"/>
        <a:ext cx="7968078" cy="6936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D1318-27D5-428F-B120-245AB517F3EF}">
      <dsp:nvSpPr>
        <dsp:cNvPr id="0" name=""/>
        <dsp:cNvSpPr/>
      </dsp:nvSpPr>
      <dsp:spPr>
        <a:xfrm>
          <a:off x="1561" y="64005"/>
          <a:ext cx="7770838" cy="676657"/>
        </a:xfrm>
        <a:prstGeom prst="rect">
          <a:avLst/>
        </a:prstGeom>
        <a:solidFill>
          <a:srgbClr val="003C6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lvl="0" algn="ctr" defTabSz="1155700" rtl="0">
            <a:lnSpc>
              <a:spcPct val="90000"/>
            </a:lnSpc>
            <a:spcBef>
              <a:spcPct val="0"/>
            </a:spcBef>
            <a:spcAft>
              <a:spcPct val="35000"/>
            </a:spcAft>
          </a:pPr>
          <a:r>
            <a:rPr lang="en-US" sz="2600" b="1" kern="1200" dirty="0" smtClean="0">
              <a:latin typeface="Times New Roman" panose="02020603050405020304" pitchFamily="18" charset="0"/>
              <a:cs typeface="Times New Roman" panose="02020603050405020304" pitchFamily="18" charset="0"/>
            </a:rPr>
            <a:t>Proposal and Award Processing</a:t>
          </a:r>
          <a:endParaRPr lang="en-US" sz="2600" b="1" kern="1200" dirty="0">
            <a:latin typeface="Times New Roman" panose="02020603050405020304" pitchFamily="18" charset="0"/>
            <a:cs typeface="Times New Roman" panose="02020603050405020304" pitchFamily="18" charset="0"/>
          </a:endParaRPr>
        </a:p>
      </dsp:txBody>
      <dsp:txXfrm>
        <a:off x="1561" y="64005"/>
        <a:ext cx="7770838" cy="67665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2519575" y="0"/>
            <a:ext cx="3170583" cy="478575"/>
          </a:xfrm>
          <a:prstGeom prst="rect">
            <a:avLst/>
          </a:prstGeom>
          <a:noFill/>
          <a:ln w="9525">
            <a:noFill/>
            <a:miter lim="800000"/>
            <a:headEnd/>
            <a:tailEnd/>
          </a:ln>
          <a:effectLst/>
        </p:spPr>
        <p:txBody>
          <a:bodyPr vert="horz" wrap="square" lIns="95515" tIns="47757" rIns="95515" bIns="47757" numCol="1" anchor="t" anchorCtr="0" compatLnSpc="1">
            <a:prstTxWarp prst="textNoShape">
              <a:avLst/>
            </a:prstTxWarp>
          </a:bodyPr>
          <a:lstStyle>
            <a:lvl1pPr defTabSz="956088">
              <a:defRPr sz="1200">
                <a:latin typeface="Arial" charset="0"/>
              </a:defRPr>
            </a:lvl1pPr>
          </a:lstStyle>
          <a:p>
            <a:pPr>
              <a:defRPr/>
            </a:pPr>
            <a:endParaRPr lang="en-US"/>
          </a:p>
        </p:txBody>
      </p:sp>
      <p:sp>
        <p:nvSpPr>
          <p:cNvPr id="55299" name="Rectangle 3"/>
          <p:cNvSpPr>
            <a:spLocks noGrp="1" noChangeArrowheads="1"/>
          </p:cNvSpPr>
          <p:nvPr>
            <p:ph type="dt" sz="quarter" idx="1"/>
          </p:nvPr>
        </p:nvSpPr>
        <p:spPr bwMode="auto">
          <a:xfrm>
            <a:off x="5690153" y="0"/>
            <a:ext cx="1623391" cy="478575"/>
          </a:xfrm>
          <a:prstGeom prst="rect">
            <a:avLst/>
          </a:prstGeom>
          <a:noFill/>
          <a:ln w="9525">
            <a:noFill/>
            <a:miter lim="800000"/>
            <a:headEnd/>
            <a:tailEnd/>
          </a:ln>
          <a:effectLst/>
        </p:spPr>
        <p:txBody>
          <a:bodyPr vert="horz" wrap="square" lIns="95515" tIns="47757" rIns="95515" bIns="47757" numCol="1" anchor="t" anchorCtr="0" compatLnSpc="1">
            <a:prstTxWarp prst="textNoShape">
              <a:avLst/>
            </a:prstTxWarp>
          </a:bodyPr>
          <a:lstStyle>
            <a:lvl1pPr algn="r" defTabSz="956088">
              <a:defRPr sz="1200">
                <a:latin typeface="Arial" charset="0"/>
              </a:defRPr>
            </a:lvl1pPr>
          </a:lstStyle>
          <a:p>
            <a:pPr>
              <a:defRPr/>
            </a:pPr>
            <a:fld id="{D530394A-888F-4F15-A45C-0328CFC8DED7}" type="datetime1">
              <a:rPr lang="en-US"/>
              <a:pPr>
                <a:defRPr/>
              </a:pPr>
              <a:t>9/28/2016</a:t>
            </a:fld>
            <a:endParaRPr lang="en-US"/>
          </a:p>
        </p:txBody>
      </p:sp>
      <p:sp>
        <p:nvSpPr>
          <p:cNvPr id="55301" name="Rectangle 5"/>
          <p:cNvSpPr>
            <a:spLocks noGrp="1" noChangeArrowheads="1"/>
          </p:cNvSpPr>
          <p:nvPr>
            <p:ph type="sldNum" sz="quarter" idx="3"/>
          </p:nvPr>
        </p:nvSpPr>
        <p:spPr bwMode="auto">
          <a:xfrm>
            <a:off x="4144618" y="9119327"/>
            <a:ext cx="3168927" cy="480226"/>
          </a:xfrm>
          <a:prstGeom prst="rect">
            <a:avLst/>
          </a:prstGeom>
          <a:noFill/>
          <a:ln w="9525">
            <a:noFill/>
            <a:miter lim="800000"/>
            <a:headEnd/>
            <a:tailEnd/>
          </a:ln>
          <a:effectLst/>
        </p:spPr>
        <p:txBody>
          <a:bodyPr vert="horz" wrap="square" lIns="95515" tIns="47757" rIns="95515" bIns="47757" numCol="1" anchor="b" anchorCtr="0" compatLnSpc="1">
            <a:prstTxWarp prst="textNoShape">
              <a:avLst/>
            </a:prstTxWarp>
          </a:bodyPr>
          <a:lstStyle>
            <a:lvl1pPr algn="r" defTabSz="956088">
              <a:defRPr sz="1200">
                <a:latin typeface="Arial" charset="0"/>
              </a:defRPr>
            </a:lvl1pPr>
          </a:lstStyle>
          <a:p>
            <a:pPr>
              <a:defRPr/>
            </a:pPr>
            <a:fld id="{E5AE69DE-AA72-43F4-BF65-00AD2597D8BD}" type="slidenum">
              <a:rPr lang="en-US"/>
              <a:pPr>
                <a:defRPr/>
              </a:pPr>
              <a:t>‹#›</a:t>
            </a:fld>
            <a:endParaRPr lang="en-US"/>
          </a:p>
        </p:txBody>
      </p:sp>
      <p:pic>
        <p:nvPicPr>
          <p:cNvPr id="73734" name="Picture 5" descr="wsuTLSig4c.gif"/>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143" y="150174"/>
            <a:ext cx="1303683" cy="4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8248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1" y="0"/>
            <a:ext cx="3168927" cy="478575"/>
          </a:xfrm>
          <a:prstGeom prst="rect">
            <a:avLst/>
          </a:prstGeom>
          <a:noFill/>
          <a:ln w="9525">
            <a:noFill/>
            <a:miter lim="800000"/>
            <a:headEnd/>
            <a:tailEnd/>
          </a:ln>
          <a:effectLst/>
        </p:spPr>
        <p:txBody>
          <a:bodyPr vert="horz" wrap="square" lIns="95515" tIns="47757" rIns="95515" bIns="47757" numCol="1" anchor="t" anchorCtr="0" compatLnSpc="1">
            <a:prstTxWarp prst="textNoShape">
              <a:avLst/>
            </a:prstTxWarp>
          </a:bodyPr>
          <a:lstStyle>
            <a:lvl1pPr defTabSz="956088">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4144618" y="0"/>
            <a:ext cx="3168927" cy="478575"/>
          </a:xfrm>
          <a:prstGeom prst="rect">
            <a:avLst/>
          </a:prstGeom>
          <a:noFill/>
          <a:ln w="9525">
            <a:noFill/>
            <a:miter lim="800000"/>
            <a:headEnd/>
            <a:tailEnd/>
          </a:ln>
          <a:effectLst/>
        </p:spPr>
        <p:txBody>
          <a:bodyPr vert="horz" wrap="square" lIns="95515" tIns="47757" rIns="95515" bIns="47757" numCol="1" anchor="t" anchorCtr="0" compatLnSpc="1">
            <a:prstTxWarp prst="textNoShape">
              <a:avLst/>
            </a:prstTxWarp>
          </a:bodyPr>
          <a:lstStyle>
            <a:lvl1pPr algn="r" defTabSz="956088">
              <a:defRPr sz="1200">
                <a:latin typeface="Arial" charset="0"/>
              </a:defRPr>
            </a:lvl1pPr>
          </a:lstStyle>
          <a:p>
            <a:pPr>
              <a:defRPr/>
            </a:pPr>
            <a:fld id="{A1DC8F9E-DAC4-4121-B524-4C2F74DE38F4}" type="datetime1">
              <a:rPr lang="en-US"/>
              <a:pPr>
                <a:defRPr/>
              </a:pPr>
              <a:t>9/28/2016</a:t>
            </a:fld>
            <a:endParaRPr lang="en-US"/>
          </a:p>
        </p:txBody>
      </p:sp>
      <p:sp>
        <p:nvSpPr>
          <p:cNvPr id="49156" name="Rectangle 4"/>
          <p:cNvSpPr>
            <a:spLocks noGrp="1" noRot="1" noChangeAspect="1" noChangeArrowheads="1" noTextEdit="1"/>
          </p:cNvSpPr>
          <p:nvPr>
            <p:ph type="sldImg" idx="2"/>
          </p:nvPr>
        </p:nvSpPr>
        <p:spPr bwMode="auto">
          <a:xfrm>
            <a:off x="1260475" y="719138"/>
            <a:ext cx="4802188" cy="36020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2183" y="4561314"/>
            <a:ext cx="5850835" cy="4318724"/>
          </a:xfrm>
          <a:prstGeom prst="rect">
            <a:avLst/>
          </a:prstGeom>
          <a:noFill/>
          <a:ln w="9525">
            <a:noFill/>
            <a:miter lim="800000"/>
            <a:headEnd/>
            <a:tailEnd/>
          </a:ln>
          <a:effectLst/>
        </p:spPr>
        <p:txBody>
          <a:bodyPr vert="horz" wrap="square" lIns="95515" tIns="47757" rIns="95515" bIns="477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1" y="9119327"/>
            <a:ext cx="3168927" cy="480226"/>
          </a:xfrm>
          <a:prstGeom prst="rect">
            <a:avLst/>
          </a:prstGeom>
          <a:noFill/>
          <a:ln w="9525">
            <a:noFill/>
            <a:miter lim="800000"/>
            <a:headEnd/>
            <a:tailEnd/>
          </a:ln>
          <a:effectLst/>
        </p:spPr>
        <p:txBody>
          <a:bodyPr vert="horz" wrap="square" lIns="95515" tIns="47757" rIns="95515" bIns="47757" numCol="1" anchor="b" anchorCtr="0" compatLnSpc="1">
            <a:prstTxWarp prst="textNoShape">
              <a:avLst/>
            </a:prstTxWarp>
          </a:bodyPr>
          <a:lstStyle>
            <a:lvl1pPr defTabSz="956088">
              <a:defRPr sz="1200">
                <a:latin typeface="Arial" charset="0"/>
              </a:defRPr>
            </a:lvl1pPr>
          </a:lstStyle>
          <a:p>
            <a:pPr>
              <a:defRPr/>
            </a:pPr>
            <a:r>
              <a:rPr lang="en-US"/>
              <a:t>Template D Plain-crimson-dark</a:t>
            </a:r>
          </a:p>
        </p:txBody>
      </p:sp>
      <p:sp>
        <p:nvSpPr>
          <p:cNvPr id="12295" name="Rectangle 7"/>
          <p:cNvSpPr>
            <a:spLocks noGrp="1" noChangeArrowheads="1"/>
          </p:cNvSpPr>
          <p:nvPr>
            <p:ph type="sldNum" sz="quarter" idx="5"/>
          </p:nvPr>
        </p:nvSpPr>
        <p:spPr bwMode="auto">
          <a:xfrm>
            <a:off x="4144618" y="9119327"/>
            <a:ext cx="3168927" cy="480226"/>
          </a:xfrm>
          <a:prstGeom prst="rect">
            <a:avLst/>
          </a:prstGeom>
          <a:noFill/>
          <a:ln w="9525">
            <a:noFill/>
            <a:miter lim="800000"/>
            <a:headEnd/>
            <a:tailEnd/>
          </a:ln>
          <a:effectLst/>
        </p:spPr>
        <p:txBody>
          <a:bodyPr vert="horz" wrap="square" lIns="95515" tIns="47757" rIns="95515" bIns="47757" numCol="1" anchor="b" anchorCtr="0" compatLnSpc="1">
            <a:prstTxWarp prst="textNoShape">
              <a:avLst/>
            </a:prstTxWarp>
          </a:bodyPr>
          <a:lstStyle>
            <a:lvl1pPr algn="r" defTabSz="956088">
              <a:defRPr sz="1200">
                <a:latin typeface="Arial" charset="0"/>
              </a:defRPr>
            </a:lvl1pPr>
          </a:lstStyle>
          <a:p>
            <a:pPr>
              <a:defRPr/>
            </a:pPr>
            <a:fld id="{F78DA2E5-6943-497D-9170-DCF7CE5FA116}" type="slidenum">
              <a:rPr lang="en-US"/>
              <a:pPr>
                <a:defRPr/>
              </a:pPr>
              <a:t>‹#›</a:t>
            </a:fld>
            <a:endParaRPr lang="en-US"/>
          </a:p>
        </p:txBody>
      </p:sp>
    </p:spTree>
    <p:extLst>
      <p:ext uri="{BB962C8B-B14F-4D97-AF65-F5344CB8AC3E}">
        <p14:creationId xmlns:p14="http://schemas.microsoft.com/office/powerpoint/2010/main" val="3570123659"/>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28C1A9AD-383A-4C53-9193-262BA0ADF4A3}" type="datetime1">
              <a:rPr lang="en-US" smtClean="0"/>
              <a:pPr eaLnBrk="1" hangingPunct="1"/>
              <a:t>9/28/2016</a:t>
            </a:fld>
            <a:endParaRPr lang="en-US" smtClean="0"/>
          </a:p>
        </p:txBody>
      </p:sp>
      <p:sp>
        <p:nvSpPr>
          <p:cNvPr id="50179"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r>
              <a:rPr lang="en-US" smtClean="0"/>
              <a:t>Template D Plain-crimson-dark</a:t>
            </a:r>
          </a:p>
        </p:txBody>
      </p:sp>
      <p:sp>
        <p:nvSpPr>
          <p:cNvPr id="5018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BBEE6C0C-6F0D-44B5-B282-581ACA3978D6}" type="slidenum">
              <a:rPr lang="en-US" smtClean="0"/>
              <a:pPr eaLnBrk="1" hangingPunct="1"/>
              <a:t>1</a:t>
            </a:fld>
            <a:endParaRPr lang="en-US" smtClean="0"/>
          </a:p>
        </p:txBody>
      </p:sp>
      <p:sp>
        <p:nvSpPr>
          <p:cNvPr id="50181" name="Rectangle 2"/>
          <p:cNvSpPr>
            <a:spLocks noGrp="1" noRot="1" noChangeAspect="1" noChangeArrowheads="1" noTextEdit="1"/>
          </p:cNvSpPr>
          <p:nvPr>
            <p:ph type="sldImg"/>
          </p:nvPr>
        </p:nvSpPr>
        <p:spPr>
          <a:ln/>
        </p:spPr>
      </p:sp>
      <p:sp>
        <p:nvSpPr>
          <p:cNvPr id="5018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t>This series is approximately 10 years</a:t>
            </a:r>
          </a:p>
          <a:p>
            <a:pPr eaLnBrk="1" hangingPunct="1"/>
            <a:r>
              <a:rPr lang="en-US" dirty="0" smtClean="0"/>
              <a:t>So many changes in research administration</a:t>
            </a:r>
          </a:p>
          <a:p>
            <a:pPr eaLnBrk="1" hangingPunct="1"/>
            <a:r>
              <a:rPr lang="en-US" dirty="0" smtClean="0"/>
              <a:t>Information is never current for very long</a:t>
            </a:r>
          </a:p>
        </p:txBody>
      </p:sp>
    </p:spTree>
    <p:extLst>
      <p:ext uri="{BB962C8B-B14F-4D97-AF65-F5344CB8AC3E}">
        <p14:creationId xmlns:p14="http://schemas.microsoft.com/office/powerpoint/2010/main" val="207729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A1DC8F9E-DAC4-4121-B524-4C2F74DE38F4}" type="datetime1">
              <a:rPr lang="en-US" smtClean="0"/>
              <a:pPr>
                <a:defRPr/>
              </a:pPr>
              <a:t>9/28/2016</a:t>
            </a:fld>
            <a:endParaRPr lang="en-US"/>
          </a:p>
        </p:txBody>
      </p:sp>
      <p:sp>
        <p:nvSpPr>
          <p:cNvPr id="5" name="Footer Placeholder 4"/>
          <p:cNvSpPr>
            <a:spLocks noGrp="1"/>
          </p:cNvSpPr>
          <p:nvPr>
            <p:ph type="ftr" sz="quarter" idx="11"/>
          </p:nvPr>
        </p:nvSpPr>
        <p:spPr/>
        <p:txBody>
          <a:bodyPr/>
          <a:lstStyle/>
          <a:p>
            <a:pPr>
              <a:defRPr/>
            </a:pPr>
            <a:r>
              <a:rPr lang="en-US" smtClean="0"/>
              <a:t>Template D Plain-crimson-dark</a:t>
            </a:r>
            <a:endParaRPr lang="en-US"/>
          </a:p>
        </p:txBody>
      </p:sp>
      <p:sp>
        <p:nvSpPr>
          <p:cNvPr id="6" name="Slide Number Placeholder 5"/>
          <p:cNvSpPr>
            <a:spLocks noGrp="1"/>
          </p:cNvSpPr>
          <p:nvPr>
            <p:ph type="sldNum" sz="quarter" idx="12"/>
          </p:nvPr>
        </p:nvSpPr>
        <p:spPr/>
        <p:txBody>
          <a:bodyPr/>
          <a:lstStyle/>
          <a:p>
            <a:pPr>
              <a:defRPr/>
            </a:pPr>
            <a:fld id="{F78DA2E5-6943-497D-9170-DCF7CE5FA116}" type="slidenum">
              <a:rPr lang="en-US" smtClean="0"/>
              <a:pPr>
                <a:defRPr/>
              </a:pPr>
              <a:t>11</a:t>
            </a:fld>
            <a:endParaRPr lang="en-US"/>
          </a:p>
        </p:txBody>
      </p:sp>
    </p:spTree>
    <p:extLst>
      <p:ext uri="{BB962C8B-B14F-4D97-AF65-F5344CB8AC3E}">
        <p14:creationId xmlns:p14="http://schemas.microsoft.com/office/powerpoint/2010/main" val="534011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t>What applies?  Most important for research are the circulars:  in the process of being revised into just one circular</a:t>
            </a:r>
          </a:p>
          <a:p>
            <a:pPr marL="783455" lvl="1" indent="-301328">
              <a:buFont typeface="Wingdings" pitchFamily="2" charset="2"/>
              <a:buChar char="§"/>
              <a:defRPr/>
            </a:pPr>
            <a:r>
              <a:rPr lang="en-US" i="1" dirty="0" smtClean="0">
                <a:solidFill>
                  <a:srgbClr val="C00000"/>
                </a:solidFill>
              </a:rPr>
              <a:t>OMB Circulars:</a:t>
            </a:r>
          </a:p>
          <a:p>
            <a:pPr marL="1265581" lvl="2" indent="-301328">
              <a:buFont typeface="Wingdings" pitchFamily="2" charset="2"/>
              <a:buChar char="§"/>
              <a:defRPr/>
            </a:pPr>
            <a:r>
              <a:rPr lang="en-US" sz="1500" i="1" dirty="0">
                <a:solidFill>
                  <a:srgbClr val="C00000"/>
                </a:solidFill>
              </a:rPr>
              <a:t> A-21 Cost Principles for Educational Institutions</a:t>
            </a:r>
          </a:p>
          <a:p>
            <a:pPr marL="1265581" lvl="2" indent="-301328">
              <a:buFont typeface="Wingdings" pitchFamily="2" charset="2"/>
              <a:buChar char="§"/>
              <a:defRPr/>
            </a:pPr>
            <a:r>
              <a:rPr lang="en-US" sz="1500" i="1" dirty="0">
                <a:solidFill>
                  <a:srgbClr val="C00000"/>
                </a:solidFill>
              </a:rPr>
              <a:t>A-110 Uniform Administrative Requirements for Grants and other Agreements with Institutions of Higher Education</a:t>
            </a:r>
          </a:p>
          <a:p>
            <a:pPr marL="1265581" lvl="2" indent="-301328">
              <a:buFont typeface="Wingdings" pitchFamily="2" charset="2"/>
              <a:buChar char="§"/>
              <a:defRPr/>
            </a:pPr>
            <a:r>
              <a:rPr lang="en-US" sz="1500" i="1" dirty="0">
                <a:solidFill>
                  <a:srgbClr val="C00000"/>
                </a:solidFill>
              </a:rPr>
              <a:t>A-133 Audits of States, Local Governments, and Non-Profit Organizations </a:t>
            </a:r>
          </a:p>
        </p:txBody>
      </p:sp>
      <p:sp>
        <p:nvSpPr>
          <p:cNvPr id="57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8B06BAEE-42FB-4DCE-BE9D-C1B48D86F391}" type="slidenum">
              <a:rPr lang="en-US" smtClean="0"/>
              <a:pPr eaLnBrk="1" hangingPunct="1"/>
              <a:t>12</a:t>
            </a:fld>
            <a:endParaRPr lang="en-US" smtClean="0"/>
          </a:p>
        </p:txBody>
      </p:sp>
    </p:spTree>
    <p:extLst>
      <p:ext uri="{BB962C8B-B14F-4D97-AF65-F5344CB8AC3E}">
        <p14:creationId xmlns:p14="http://schemas.microsoft.com/office/powerpoint/2010/main" val="1822609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A1DC8F9E-DAC4-4121-B524-4C2F74DE38F4}" type="datetime1">
              <a:rPr lang="en-US" smtClean="0"/>
              <a:pPr>
                <a:defRPr/>
              </a:pPr>
              <a:t>9/28/2016</a:t>
            </a:fld>
            <a:endParaRPr lang="en-US"/>
          </a:p>
        </p:txBody>
      </p:sp>
      <p:sp>
        <p:nvSpPr>
          <p:cNvPr id="5" name="Footer Placeholder 4"/>
          <p:cNvSpPr>
            <a:spLocks noGrp="1"/>
          </p:cNvSpPr>
          <p:nvPr>
            <p:ph type="ftr" sz="quarter" idx="11"/>
          </p:nvPr>
        </p:nvSpPr>
        <p:spPr/>
        <p:txBody>
          <a:bodyPr/>
          <a:lstStyle/>
          <a:p>
            <a:pPr>
              <a:defRPr/>
            </a:pPr>
            <a:r>
              <a:rPr lang="en-US" smtClean="0"/>
              <a:t>Template D Plain-crimson-dark</a:t>
            </a:r>
            <a:endParaRPr lang="en-US"/>
          </a:p>
        </p:txBody>
      </p:sp>
      <p:sp>
        <p:nvSpPr>
          <p:cNvPr id="6" name="Slide Number Placeholder 5"/>
          <p:cNvSpPr>
            <a:spLocks noGrp="1"/>
          </p:cNvSpPr>
          <p:nvPr>
            <p:ph type="sldNum" sz="quarter" idx="12"/>
          </p:nvPr>
        </p:nvSpPr>
        <p:spPr/>
        <p:txBody>
          <a:bodyPr/>
          <a:lstStyle/>
          <a:p>
            <a:pPr>
              <a:defRPr/>
            </a:pPr>
            <a:fld id="{F78DA2E5-6943-497D-9170-DCF7CE5FA116}" type="slidenum">
              <a:rPr lang="en-US" smtClean="0"/>
              <a:pPr>
                <a:defRPr/>
              </a:pPr>
              <a:t>13</a:t>
            </a:fld>
            <a:endParaRPr lang="en-US"/>
          </a:p>
        </p:txBody>
      </p:sp>
    </p:spTree>
    <p:extLst>
      <p:ext uri="{BB962C8B-B14F-4D97-AF65-F5344CB8AC3E}">
        <p14:creationId xmlns:p14="http://schemas.microsoft.com/office/powerpoint/2010/main" val="2406567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2343A292-0835-4310-9500-55A8009CDBDD}" type="slidenum">
              <a:rPr lang="en-US" smtClean="0"/>
              <a:pPr eaLnBrk="1" hangingPunct="1"/>
              <a:t>14</a:t>
            </a:fld>
            <a:endParaRPr lang="en-US" smtClean="0"/>
          </a:p>
        </p:txBody>
      </p:sp>
    </p:spTree>
    <p:extLst>
      <p:ext uri="{BB962C8B-B14F-4D97-AF65-F5344CB8AC3E}">
        <p14:creationId xmlns:p14="http://schemas.microsoft.com/office/powerpoint/2010/main" val="2824683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2343A292-0835-4310-9500-55A8009CDBDD}" type="slidenum">
              <a:rPr lang="en-US" smtClean="0"/>
              <a:pPr eaLnBrk="1" hangingPunct="1"/>
              <a:t>15</a:t>
            </a:fld>
            <a:endParaRPr lang="en-US" smtClean="0"/>
          </a:p>
        </p:txBody>
      </p:sp>
    </p:spTree>
    <p:extLst>
      <p:ext uri="{BB962C8B-B14F-4D97-AF65-F5344CB8AC3E}">
        <p14:creationId xmlns:p14="http://schemas.microsoft.com/office/powerpoint/2010/main" val="1637037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Started in 1973</a:t>
            </a:r>
          </a:p>
          <a:p>
            <a:endParaRPr lang="en-US" dirty="0" smtClean="0"/>
          </a:p>
        </p:txBody>
      </p:sp>
      <p:sp>
        <p:nvSpPr>
          <p:cNvPr id="532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F76DFB7A-57DF-4018-98DB-2C64B2DED571}" type="datetime1">
              <a:rPr lang="en-US" smtClean="0"/>
              <a:pPr eaLnBrk="1" hangingPunct="1"/>
              <a:t>9/28/2016</a:t>
            </a:fld>
            <a:endParaRPr lang="en-US" smtClean="0"/>
          </a:p>
        </p:txBody>
      </p:sp>
      <p:sp>
        <p:nvSpPr>
          <p:cNvPr id="532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r>
              <a:rPr lang="en-US" smtClean="0"/>
              <a:t>Template D Plain-crimson-dark</a:t>
            </a:r>
          </a:p>
        </p:txBody>
      </p:sp>
      <p:sp>
        <p:nvSpPr>
          <p:cNvPr id="532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936465AC-D5BC-4859-8D82-00EAE902BD93}" type="slidenum">
              <a:rPr lang="en-US" smtClean="0"/>
              <a:pPr eaLnBrk="1" hangingPunct="1"/>
              <a:t>16</a:t>
            </a:fld>
            <a:endParaRPr lang="en-US" smtClean="0"/>
          </a:p>
        </p:txBody>
      </p:sp>
    </p:spTree>
    <p:extLst>
      <p:ext uri="{BB962C8B-B14F-4D97-AF65-F5344CB8AC3E}">
        <p14:creationId xmlns:p14="http://schemas.microsoft.com/office/powerpoint/2010/main" val="35673271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award for POP, Equipment,</a:t>
            </a:r>
            <a:r>
              <a:rPr lang="en-US" baseline="0" dirty="0" smtClean="0"/>
              <a:t> Invoicing/Reporting, Unspent balances at term</a:t>
            </a:r>
          </a:p>
          <a:p>
            <a:r>
              <a:rPr lang="en-US" baseline="0" dirty="0" smtClean="0"/>
              <a:t>AGENCY APPROVED BUDGET </a:t>
            </a:r>
          </a:p>
          <a:p>
            <a:r>
              <a:rPr lang="en-US" baseline="0" dirty="0" smtClean="0"/>
              <a:t>IMPORTANT TO HAVE MOST UPDATED ACCOUNT SETUP INFORMATION –MOST RECENT APPROVED BUDGETS, ACCOUNT NUMBERS</a:t>
            </a:r>
          </a:p>
          <a:p>
            <a:r>
              <a:rPr lang="en-US" baseline="0" dirty="0" smtClean="0"/>
              <a:t>Many of you have seen the new Billing instructions- evolving process, thank you for your patience</a:t>
            </a:r>
          </a:p>
          <a:p>
            <a:r>
              <a:rPr lang="en-US" baseline="0" dirty="0" smtClean="0"/>
              <a:t>Upon data entry you will see the 15 screen, 15x screen right away – the allocation will be released and show in the 01 balances screen in the next day few days.</a:t>
            </a:r>
          </a:p>
          <a:p>
            <a:r>
              <a:rPr lang="en-US" baseline="0" dirty="0" smtClean="0"/>
              <a:t>PI dashboard – update to ACCT – SPS has finalized their process  Sometimes TO ACCT will show before the acct is setup due to our review process. –internal control and review</a:t>
            </a:r>
            <a:endParaRPr lang="en-US" dirty="0"/>
          </a:p>
        </p:txBody>
      </p:sp>
      <p:sp>
        <p:nvSpPr>
          <p:cNvPr id="4" name="Date Placeholder 3"/>
          <p:cNvSpPr>
            <a:spLocks noGrp="1"/>
          </p:cNvSpPr>
          <p:nvPr>
            <p:ph type="dt" idx="10"/>
          </p:nvPr>
        </p:nvSpPr>
        <p:spPr/>
        <p:txBody>
          <a:bodyPr/>
          <a:lstStyle/>
          <a:p>
            <a:pPr>
              <a:defRPr/>
            </a:pPr>
            <a:fld id="{A1DC8F9E-DAC4-4121-B524-4C2F74DE38F4}" type="datetime1">
              <a:rPr lang="en-US" smtClean="0"/>
              <a:pPr>
                <a:defRPr/>
              </a:pPr>
              <a:t>9/28/2016</a:t>
            </a:fld>
            <a:endParaRPr lang="en-US"/>
          </a:p>
        </p:txBody>
      </p:sp>
      <p:sp>
        <p:nvSpPr>
          <p:cNvPr id="5" name="Footer Placeholder 4"/>
          <p:cNvSpPr>
            <a:spLocks noGrp="1"/>
          </p:cNvSpPr>
          <p:nvPr>
            <p:ph type="ftr" sz="quarter" idx="11"/>
          </p:nvPr>
        </p:nvSpPr>
        <p:spPr/>
        <p:txBody>
          <a:bodyPr/>
          <a:lstStyle/>
          <a:p>
            <a:pPr>
              <a:defRPr/>
            </a:pPr>
            <a:r>
              <a:rPr lang="en-US" smtClean="0"/>
              <a:t>Template D Plain-crimson-dark</a:t>
            </a:r>
            <a:endParaRPr lang="en-US"/>
          </a:p>
        </p:txBody>
      </p:sp>
      <p:sp>
        <p:nvSpPr>
          <p:cNvPr id="6" name="Slide Number Placeholder 5"/>
          <p:cNvSpPr>
            <a:spLocks noGrp="1"/>
          </p:cNvSpPr>
          <p:nvPr>
            <p:ph type="sldNum" sz="quarter" idx="12"/>
          </p:nvPr>
        </p:nvSpPr>
        <p:spPr/>
        <p:txBody>
          <a:bodyPr/>
          <a:lstStyle/>
          <a:p>
            <a:pPr>
              <a:defRPr/>
            </a:pPr>
            <a:fld id="{F78DA2E5-6943-497D-9170-DCF7CE5FA116}" type="slidenum">
              <a:rPr lang="en-US" smtClean="0"/>
              <a:pPr>
                <a:defRPr/>
              </a:pPr>
              <a:t>18</a:t>
            </a:fld>
            <a:endParaRPr lang="en-US"/>
          </a:p>
        </p:txBody>
      </p:sp>
    </p:spTree>
    <p:extLst>
      <p:ext uri="{BB962C8B-B14F-4D97-AF65-F5344CB8AC3E}">
        <p14:creationId xmlns:p14="http://schemas.microsoft.com/office/powerpoint/2010/main" val="2713988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GUAR against a </a:t>
            </a:r>
            <a:r>
              <a:rPr lang="en-US" dirty="0" err="1" smtClean="0"/>
              <a:t>dept</a:t>
            </a:r>
            <a:r>
              <a:rPr lang="en-US" dirty="0" smtClean="0"/>
              <a:t> account</a:t>
            </a:r>
            <a:r>
              <a:rPr lang="en-US" baseline="0" dirty="0" smtClean="0"/>
              <a:t> in the event the executed award is denied. GUAR for time, money or both. Allows the PI to spend on the account prior to receiving the award. Once SPS receives award, GUAR code removed, allocation released, account information updated. GUAR and SPAR are not the same thing, but uses the same form. Serves two different purposes – 1</a:t>
            </a:r>
            <a:r>
              <a:rPr lang="en-US" baseline="30000" dirty="0" smtClean="0"/>
              <a:t>st</a:t>
            </a:r>
            <a:r>
              <a:rPr lang="en-US" baseline="0" dirty="0" smtClean="0"/>
              <a:t> half of form used for GUAR, 2</a:t>
            </a:r>
            <a:r>
              <a:rPr lang="en-US" baseline="30000" dirty="0" smtClean="0"/>
              <a:t>nd</a:t>
            </a:r>
            <a:r>
              <a:rPr lang="en-US" baseline="0" dirty="0" smtClean="0"/>
              <a:t> half for SPARs (</a:t>
            </a:r>
            <a:r>
              <a:rPr lang="en-US" baseline="0" dirty="0" err="1" smtClean="0"/>
              <a:t>ie</a:t>
            </a:r>
            <a:r>
              <a:rPr lang="en-US" baseline="0" dirty="0" smtClean="0"/>
              <a:t>. Internal </a:t>
            </a:r>
            <a:r>
              <a:rPr lang="en-US" baseline="0" dirty="0" err="1" smtClean="0"/>
              <a:t>rebudgets</a:t>
            </a:r>
            <a:r>
              <a:rPr lang="en-US" baseline="0" dirty="0" smtClean="0"/>
              <a:t>)</a:t>
            </a:r>
            <a:endParaRPr lang="en-US" dirty="0"/>
          </a:p>
        </p:txBody>
      </p:sp>
      <p:sp>
        <p:nvSpPr>
          <p:cNvPr id="4" name="Date Placeholder 3"/>
          <p:cNvSpPr>
            <a:spLocks noGrp="1"/>
          </p:cNvSpPr>
          <p:nvPr>
            <p:ph type="dt" idx="10"/>
          </p:nvPr>
        </p:nvSpPr>
        <p:spPr/>
        <p:txBody>
          <a:bodyPr/>
          <a:lstStyle/>
          <a:p>
            <a:pPr>
              <a:defRPr/>
            </a:pPr>
            <a:fld id="{A1DC8F9E-DAC4-4121-B524-4C2F74DE38F4}" type="datetime1">
              <a:rPr lang="en-US" smtClean="0"/>
              <a:pPr>
                <a:defRPr/>
              </a:pPr>
              <a:t>9/28/2016</a:t>
            </a:fld>
            <a:endParaRPr lang="en-US"/>
          </a:p>
        </p:txBody>
      </p:sp>
      <p:sp>
        <p:nvSpPr>
          <p:cNvPr id="5" name="Footer Placeholder 4"/>
          <p:cNvSpPr>
            <a:spLocks noGrp="1"/>
          </p:cNvSpPr>
          <p:nvPr>
            <p:ph type="ftr" sz="quarter" idx="11"/>
          </p:nvPr>
        </p:nvSpPr>
        <p:spPr/>
        <p:txBody>
          <a:bodyPr/>
          <a:lstStyle/>
          <a:p>
            <a:pPr>
              <a:defRPr/>
            </a:pPr>
            <a:r>
              <a:rPr lang="en-US" smtClean="0"/>
              <a:t>Template D Plain-crimson-dark</a:t>
            </a:r>
            <a:endParaRPr lang="en-US"/>
          </a:p>
        </p:txBody>
      </p:sp>
      <p:sp>
        <p:nvSpPr>
          <p:cNvPr id="6" name="Slide Number Placeholder 5"/>
          <p:cNvSpPr>
            <a:spLocks noGrp="1"/>
          </p:cNvSpPr>
          <p:nvPr>
            <p:ph type="sldNum" sz="quarter" idx="12"/>
          </p:nvPr>
        </p:nvSpPr>
        <p:spPr/>
        <p:txBody>
          <a:bodyPr/>
          <a:lstStyle/>
          <a:p>
            <a:pPr>
              <a:defRPr/>
            </a:pPr>
            <a:fld id="{F78DA2E5-6943-497D-9170-DCF7CE5FA116}" type="slidenum">
              <a:rPr lang="en-US" smtClean="0"/>
              <a:pPr>
                <a:defRPr/>
              </a:pPr>
              <a:t>19</a:t>
            </a:fld>
            <a:endParaRPr lang="en-US"/>
          </a:p>
        </p:txBody>
      </p:sp>
    </p:spTree>
    <p:extLst>
      <p:ext uri="{BB962C8B-B14F-4D97-AF65-F5344CB8AC3E}">
        <p14:creationId xmlns:p14="http://schemas.microsoft.com/office/powerpoint/2010/main" val="1104418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1DC8F9E-DAC4-4121-B524-4C2F74DE38F4}" type="datetime1">
              <a:rPr lang="en-US" smtClean="0"/>
              <a:pPr>
                <a:defRPr/>
              </a:pPr>
              <a:t>9/28/2016</a:t>
            </a:fld>
            <a:endParaRPr lang="en-US"/>
          </a:p>
        </p:txBody>
      </p:sp>
      <p:sp>
        <p:nvSpPr>
          <p:cNvPr id="5" name="Footer Placeholder 4"/>
          <p:cNvSpPr>
            <a:spLocks noGrp="1"/>
          </p:cNvSpPr>
          <p:nvPr>
            <p:ph type="ftr" sz="quarter" idx="11"/>
          </p:nvPr>
        </p:nvSpPr>
        <p:spPr/>
        <p:txBody>
          <a:bodyPr/>
          <a:lstStyle/>
          <a:p>
            <a:pPr>
              <a:defRPr/>
            </a:pPr>
            <a:r>
              <a:rPr lang="en-US" smtClean="0"/>
              <a:t>Template D Plain-crimson-dark</a:t>
            </a:r>
            <a:endParaRPr lang="en-US"/>
          </a:p>
        </p:txBody>
      </p:sp>
      <p:sp>
        <p:nvSpPr>
          <p:cNvPr id="6" name="Slide Number Placeholder 5"/>
          <p:cNvSpPr>
            <a:spLocks noGrp="1"/>
          </p:cNvSpPr>
          <p:nvPr>
            <p:ph type="sldNum" sz="quarter" idx="12"/>
          </p:nvPr>
        </p:nvSpPr>
        <p:spPr/>
        <p:txBody>
          <a:bodyPr/>
          <a:lstStyle/>
          <a:p>
            <a:pPr>
              <a:defRPr/>
            </a:pPr>
            <a:fld id="{F78DA2E5-6943-497D-9170-DCF7CE5FA116}" type="slidenum">
              <a:rPr lang="en-US" smtClean="0"/>
              <a:pPr>
                <a:defRPr/>
              </a:pPr>
              <a:t>20</a:t>
            </a:fld>
            <a:endParaRPr lang="en-US"/>
          </a:p>
        </p:txBody>
      </p:sp>
    </p:spTree>
    <p:extLst>
      <p:ext uri="{BB962C8B-B14F-4D97-AF65-F5344CB8AC3E}">
        <p14:creationId xmlns:p14="http://schemas.microsoft.com/office/powerpoint/2010/main" val="11044185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ensure explanations meet</a:t>
            </a:r>
            <a:r>
              <a:rPr lang="en-US" baseline="0" dirty="0" smtClean="0"/>
              <a:t> the necessary requirements and make sense for the SOW and POP and all required signatures. audit findings. </a:t>
            </a:r>
            <a:endParaRPr lang="en-US" dirty="0"/>
          </a:p>
        </p:txBody>
      </p:sp>
      <p:sp>
        <p:nvSpPr>
          <p:cNvPr id="4" name="Date Placeholder 3"/>
          <p:cNvSpPr>
            <a:spLocks noGrp="1"/>
          </p:cNvSpPr>
          <p:nvPr>
            <p:ph type="dt" idx="10"/>
          </p:nvPr>
        </p:nvSpPr>
        <p:spPr/>
        <p:txBody>
          <a:bodyPr/>
          <a:lstStyle/>
          <a:p>
            <a:pPr>
              <a:defRPr/>
            </a:pPr>
            <a:fld id="{A1DC8F9E-DAC4-4121-B524-4C2F74DE38F4}" type="datetime1">
              <a:rPr lang="en-US" smtClean="0"/>
              <a:pPr>
                <a:defRPr/>
              </a:pPr>
              <a:t>9/28/2016</a:t>
            </a:fld>
            <a:endParaRPr lang="en-US"/>
          </a:p>
        </p:txBody>
      </p:sp>
      <p:sp>
        <p:nvSpPr>
          <p:cNvPr id="5" name="Footer Placeholder 4"/>
          <p:cNvSpPr>
            <a:spLocks noGrp="1"/>
          </p:cNvSpPr>
          <p:nvPr>
            <p:ph type="ftr" sz="quarter" idx="11"/>
          </p:nvPr>
        </p:nvSpPr>
        <p:spPr/>
        <p:txBody>
          <a:bodyPr/>
          <a:lstStyle/>
          <a:p>
            <a:pPr>
              <a:defRPr/>
            </a:pPr>
            <a:r>
              <a:rPr lang="en-US" smtClean="0"/>
              <a:t>Template D Plain-crimson-dark</a:t>
            </a:r>
            <a:endParaRPr lang="en-US"/>
          </a:p>
        </p:txBody>
      </p:sp>
      <p:sp>
        <p:nvSpPr>
          <p:cNvPr id="6" name="Slide Number Placeholder 5"/>
          <p:cNvSpPr>
            <a:spLocks noGrp="1"/>
          </p:cNvSpPr>
          <p:nvPr>
            <p:ph type="sldNum" sz="quarter" idx="12"/>
          </p:nvPr>
        </p:nvSpPr>
        <p:spPr/>
        <p:txBody>
          <a:bodyPr/>
          <a:lstStyle/>
          <a:p>
            <a:pPr>
              <a:defRPr/>
            </a:pPr>
            <a:fld id="{F78DA2E5-6943-497D-9170-DCF7CE5FA116}" type="slidenum">
              <a:rPr lang="en-US" smtClean="0"/>
              <a:pPr>
                <a:defRPr/>
              </a:pPr>
              <a:t>21</a:t>
            </a:fld>
            <a:endParaRPr lang="en-US"/>
          </a:p>
        </p:txBody>
      </p:sp>
    </p:spTree>
    <p:extLst>
      <p:ext uri="{BB962C8B-B14F-4D97-AF65-F5344CB8AC3E}">
        <p14:creationId xmlns:p14="http://schemas.microsoft.com/office/powerpoint/2010/main" val="11044185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536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eaLnBrk="0" hangingPunct="0">
              <a:defRPr>
                <a:solidFill>
                  <a:schemeClr val="tx1"/>
                </a:solidFill>
                <a:latin typeface="Arial" charset="0"/>
              </a:defRPr>
            </a:lvl1pPr>
            <a:lvl2pPr marL="770662" indent="-296408" defTabSz="953448" eaLnBrk="0" hangingPunct="0">
              <a:defRPr>
                <a:solidFill>
                  <a:schemeClr val="tx1"/>
                </a:solidFill>
                <a:latin typeface="Arial" charset="0"/>
              </a:defRPr>
            </a:lvl2pPr>
            <a:lvl3pPr marL="1185634" indent="-237127" defTabSz="953448" eaLnBrk="0" hangingPunct="0">
              <a:defRPr>
                <a:solidFill>
                  <a:schemeClr val="tx1"/>
                </a:solidFill>
                <a:latin typeface="Arial" charset="0"/>
              </a:defRPr>
            </a:lvl3pPr>
            <a:lvl4pPr marL="1659887" indent="-237127" defTabSz="953448" eaLnBrk="0" hangingPunct="0">
              <a:defRPr>
                <a:solidFill>
                  <a:schemeClr val="tx1"/>
                </a:solidFill>
                <a:latin typeface="Arial" charset="0"/>
              </a:defRPr>
            </a:lvl4pPr>
            <a:lvl5pPr marL="2134141" indent="-237127" defTabSz="953448" eaLnBrk="0" hangingPunct="0">
              <a:defRPr>
                <a:solidFill>
                  <a:schemeClr val="tx1"/>
                </a:solidFill>
                <a:latin typeface="Arial" charset="0"/>
              </a:defRPr>
            </a:lvl5pPr>
            <a:lvl6pPr marL="2608395" indent="-237127" defTabSz="953448" eaLnBrk="0" fontAlgn="base" hangingPunct="0">
              <a:spcBef>
                <a:spcPct val="0"/>
              </a:spcBef>
              <a:spcAft>
                <a:spcPct val="0"/>
              </a:spcAft>
              <a:defRPr>
                <a:solidFill>
                  <a:schemeClr val="tx1"/>
                </a:solidFill>
                <a:latin typeface="Arial" charset="0"/>
              </a:defRPr>
            </a:lvl6pPr>
            <a:lvl7pPr marL="3082648" indent="-237127" defTabSz="953448" eaLnBrk="0" fontAlgn="base" hangingPunct="0">
              <a:spcBef>
                <a:spcPct val="0"/>
              </a:spcBef>
              <a:spcAft>
                <a:spcPct val="0"/>
              </a:spcAft>
              <a:defRPr>
                <a:solidFill>
                  <a:schemeClr val="tx1"/>
                </a:solidFill>
                <a:latin typeface="Arial" charset="0"/>
              </a:defRPr>
            </a:lvl7pPr>
            <a:lvl8pPr marL="3556902" indent="-237127" defTabSz="953448" eaLnBrk="0" fontAlgn="base" hangingPunct="0">
              <a:spcBef>
                <a:spcPct val="0"/>
              </a:spcBef>
              <a:spcAft>
                <a:spcPct val="0"/>
              </a:spcAft>
              <a:defRPr>
                <a:solidFill>
                  <a:schemeClr val="tx1"/>
                </a:solidFill>
                <a:latin typeface="Arial" charset="0"/>
              </a:defRPr>
            </a:lvl8pPr>
            <a:lvl9pPr marL="4031155" indent="-237127" defTabSz="953448" eaLnBrk="0" fontAlgn="base" hangingPunct="0">
              <a:spcBef>
                <a:spcPct val="0"/>
              </a:spcBef>
              <a:spcAft>
                <a:spcPct val="0"/>
              </a:spcAft>
              <a:defRPr>
                <a:solidFill>
                  <a:schemeClr val="tx1"/>
                </a:solidFill>
                <a:latin typeface="Arial" charset="0"/>
              </a:defRPr>
            </a:lvl9pPr>
          </a:lstStyle>
          <a:p>
            <a:pPr eaLnBrk="1" hangingPunct="1"/>
            <a:fld id="{2F578DC0-8CF7-47B1-A8F4-BB5ABCF0F04C}" type="datetime1">
              <a:rPr lang="en-US" smtClean="0">
                <a:solidFill>
                  <a:srgbClr val="000000"/>
                </a:solidFill>
              </a:rPr>
              <a:pPr eaLnBrk="1" hangingPunct="1"/>
              <a:t>9/28/2016</a:t>
            </a:fld>
            <a:endParaRPr lang="en-US" smtClean="0">
              <a:solidFill>
                <a:srgbClr val="000000"/>
              </a:solidFill>
            </a:endParaRPr>
          </a:p>
        </p:txBody>
      </p:sp>
      <p:sp>
        <p:nvSpPr>
          <p:cNvPr id="15365"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eaLnBrk="0" hangingPunct="0">
              <a:defRPr>
                <a:solidFill>
                  <a:schemeClr val="tx1"/>
                </a:solidFill>
                <a:latin typeface="Arial" charset="0"/>
              </a:defRPr>
            </a:lvl1pPr>
            <a:lvl2pPr marL="770662" indent="-296408" defTabSz="953448" eaLnBrk="0" hangingPunct="0">
              <a:defRPr>
                <a:solidFill>
                  <a:schemeClr val="tx1"/>
                </a:solidFill>
                <a:latin typeface="Arial" charset="0"/>
              </a:defRPr>
            </a:lvl2pPr>
            <a:lvl3pPr marL="1185634" indent="-237127" defTabSz="953448" eaLnBrk="0" hangingPunct="0">
              <a:defRPr>
                <a:solidFill>
                  <a:schemeClr val="tx1"/>
                </a:solidFill>
                <a:latin typeface="Arial" charset="0"/>
              </a:defRPr>
            </a:lvl3pPr>
            <a:lvl4pPr marL="1659887" indent="-237127" defTabSz="953448" eaLnBrk="0" hangingPunct="0">
              <a:defRPr>
                <a:solidFill>
                  <a:schemeClr val="tx1"/>
                </a:solidFill>
                <a:latin typeface="Arial" charset="0"/>
              </a:defRPr>
            </a:lvl4pPr>
            <a:lvl5pPr marL="2134141" indent="-237127" defTabSz="953448" eaLnBrk="0" hangingPunct="0">
              <a:defRPr>
                <a:solidFill>
                  <a:schemeClr val="tx1"/>
                </a:solidFill>
                <a:latin typeface="Arial" charset="0"/>
              </a:defRPr>
            </a:lvl5pPr>
            <a:lvl6pPr marL="2608395" indent="-237127" defTabSz="953448" eaLnBrk="0" fontAlgn="base" hangingPunct="0">
              <a:spcBef>
                <a:spcPct val="0"/>
              </a:spcBef>
              <a:spcAft>
                <a:spcPct val="0"/>
              </a:spcAft>
              <a:defRPr>
                <a:solidFill>
                  <a:schemeClr val="tx1"/>
                </a:solidFill>
                <a:latin typeface="Arial" charset="0"/>
              </a:defRPr>
            </a:lvl6pPr>
            <a:lvl7pPr marL="3082648" indent="-237127" defTabSz="953448" eaLnBrk="0" fontAlgn="base" hangingPunct="0">
              <a:spcBef>
                <a:spcPct val="0"/>
              </a:spcBef>
              <a:spcAft>
                <a:spcPct val="0"/>
              </a:spcAft>
              <a:defRPr>
                <a:solidFill>
                  <a:schemeClr val="tx1"/>
                </a:solidFill>
                <a:latin typeface="Arial" charset="0"/>
              </a:defRPr>
            </a:lvl7pPr>
            <a:lvl8pPr marL="3556902" indent="-237127" defTabSz="953448" eaLnBrk="0" fontAlgn="base" hangingPunct="0">
              <a:spcBef>
                <a:spcPct val="0"/>
              </a:spcBef>
              <a:spcAft>
                <a:spcPct val="0"/>
              </a:spcAft>
              <a:defRPr>
                <a:solidFill>
                  <a:schemeClr val="tx1"/>
                </a:solidFill>
                <a:latin typeface="Arial" charset="0"/>
              </a:defRPr>
            </a:lvl8pPr>
            <a:lvl9pPr marL="4031155" indent="-237127" defTabSz="953448"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000000"/>
                </a:solidFill>
              </a:rPr>
              <a:t>Template L white fuz</a:t>
            </a:r>
          </a:p>
        </p:txBody>
      </p:sp>
      <p:sp>
        <p:nvSpPr>
          <p:cNvPr id="15366"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eaLnBrk="0" hangingPunct="0">
              <a:defRPr>
                <a:solidFill>
                  <a:schemeClr val="tx1"/>
                </a:solidFill>
                <a:latin typeface="Arial" charset="0"/>
              </a:defRPr>
            </a:lvl1pPr>
            <a:lvl2pPr marL="770662" indent="-296408" defTabSz="953448" eaLnBrk="0" hangingPunct="0">
              <a:defRPr>
                <a:solidFill>
                  <a:schemeClr val="tx1"/>
                </a:solidFill>
                <a:latin typeface="Arial" charset="0"/>
              </a:defRPr>
            </a:lvl2pPr>
            <a:lvl3pPr marL="1185634" indent="-237127" defTabSz="953448" eaLnBrk="0" hangingPunct="0">
              <a:defRPr>
                <a:solidFill>
                  <a:schemeClr val="tx1"/>
                </a:solidFill>
                <a:latin typeface="Arial" charset="0"/>
              </a:defRPr>
            </a:lvl3pPr>
            <a:lvl4pPr marL="1659887" indent="-237127" defTabSz="953448" eaLnBrk="0" hangingPunct="0">
              <a:defRPr>
                <a:solidFill>
                  <a:schemeClr val="tx1"/>
                </a:solidFill>
                <a:latin typeface="Arial" charset="0"/>
              </a:defRPr>
            </a:lvl4pPr>
            <a:lvl5pPr marL="2134141" indent="-237127" defTabSz="953448" eaLnBrk="0" hangingPunct="0">
              <a:defRPr>
                <a:solidFill>
                  <a:schemeClr val="tx1"/>
                </a:solidFill>
                <a:latin typeface="Arial" charset="0"/>
              </a:defRPr>
            </a:lvl5pPr>
            <a:lvl6pPr marL="2608395" indent="-237127" defTabSz="953448" eaLnBrk="0" fontAlgn="base" hangingPunct="0">
              <a:spcBef>
                <a:spcPct val="0"/>
              </a:spcBef>
              <a:spcAft>
                <a:spcPct val="0"/>
              </a:spcAft>
              <a:defRPr>
                <a:solidFill>
                  <a:schemeClr val="tx1"/>
                </a:solidFill>
                <a:latin typeface="Arial" charset="0"/>
              </a:defRPr>
            </a:lvl6pPr>
            <a:lvl7pPr marL="3082648" indent="-237127" defTabSz="953448" eaLnBrk="0" fontAlgn="base" hangingPunct="0">
              <a:spcBef>
                <a:spcPct val="0"/>
              </a:spcBef>
              <a:spcAft>
                <a:spcPct val="0"/>
              </a:spcAft>
              <a:defRPr>
                <a:solidFill>
                  <a:schemeClr val="tx1"/>
                </a:solidFill>
                <a:latin typeface="Arial" charset="0"/>
              </a:defRPr>
            </a:lvl7pPr>
            <a:lvl8pPr marL="3556902" indent="-237127" defTabSz="953448" eaLnBrk="0" fontAlgn="base" hangingPunct="0">
              <a:spcBef>
                <a:spcPct val="0"/>
              </a:spcBef>
              <a:spcAft>
                <a:spcPct val="0"/>
              </a:spcAft>
              <a:defRPr>
                <a:solidFill>
                  <a:schemeClr val="tx1"/>
                </a:solidFill>
                <a:latin typeface="Arial" charset="0"/>
              </a:defRPr>
            </a:lvl8pPr>
            <a:lvl9pPr marL="4031155" indent="-237127" defTabSz="953448" eaLnBrk="0" fontAlgn="base" hangingPunct="0">
              <a:spcBef>
                <a:spcPct val="0"/>
              </a:spcBef>
              <a:spcAft>
                <a:spcPct val="0"/>
              </a:spcAft>
              <a:defRPr>
                <a:solidFill>
                  <a:schemeClr val="tx1"/>
                </a:solidFill>
                <a:latin typeface="Arial" charset="0"/>
              </a:defRPr>
            </a:lvl9pPr>
          </a:lstStyle>
          <a:p>
            <a:pPr eaLnBrk="1" hangingPunct="1"/>
            <a:fld id="{98140309-1751-422F-8AA7-9C3F75426A2C}" type="slidenum">
              <a:rPr lang="en-US" smtClean="0">
                <a:solidFill>
                  <a:srgbClr val="000000"/>
                </a:solidFill>
              </a:rPr>
              <a:pPr eaLnBrk="1" hangingPunct="1"/>
              <a:t>2</a:t>
            </a:fld>
            <a:endParaRPr lang="en-US" smtClean="0">
              <a:solidFill>
                <a:srgbClr val="000000"/>
              </a:solidFill>
            </a:endParaRPr>
          </a:p>
        </p:txBody>
      </p:sp>
    </p:spTree>
    <p:extLst>
      <p:ext uri="{BB962C8B-B14F-4D97-AF65-F5344CB8AC3E}">
        <p14:creationId xmlns:p14="http://schemas.microsoft.com/office/powerpoint/2010/main" val="2257597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Current</a:t>
            </a:r>
            <a:r>
              <a:rPr lang="en-US" baseline="0" dirty="0" smtClean="0"/>
              <a:t> Rate is at 51% - new rate being negotiated</a:t>
            </a:r>
          </a:p>
          <a:p>
            <a:r>
              <a:rPr lang="en-US" baseline="0" dirty="0" smtClean="0"/>
              <a:t>Stipends/fellowship payments must be under object 08-no longer going through as payroll (wages)</a:t>
            </a:r>
          </a:p>
          <a:p>
            <a:r>
              <a:rPr lang="en-US" baseline="0" dirty="0" smtClean="0"/>
              <a:t>UG: Monitoring piece of </a:t>
            </a:r>
            <a:r>
              <a:rPr lang="en-US" baseline="0" dirty="0" err="1" smtClean="0"/>
              <a:t>subrecipient</a:t>
            </a:r>
            <a:r>
              <a:rPr lang="en-US" baseline="0" dirty="0" smtClean="0"/>
              <a:t> monitoring : </a:t>
            </a:r>
            <a:r>
              <a:rPr lang="en-US" baseline="0" dirty="0" err="1" smtClean="0"/>
              <a:t>dept</a:t>
            </a:r>
            <a:r>
              <a:rPr lang="en-US" baseline="0" dirty="0" smtClean="0"/>
              <a:t> keep really good records of all contact with recipient, if holding subcontract invoices need quick and thorough documentation (30D to pay)</a:t>
            </a:r>
          </a:p>
          <a:p>
            <a:r>
              <a:rPr lang="en-US" baseline="0" dirty="0" smtClean="0"/>
              <a:t>Cost Transfers : auditors completing desk reviews and cost transfers are questioned-name unacceptable reasons for cost </a:t>
            </a:r>
            <a:r>
              <a:rPr lang="en-US" baseline="0" dirty="0" err="1" smtClean="0"/>
              <a:t>tranfers</a:t>
            </a:r>
            <a:endParaRPr lang="en-US" baseline="0" dirty="0" smtClean="0"/>
          </a:p>
          <a:p>
            <a:r>
              <a:rPr lang="en-US" baseline="0" dirty="0" smtClean="0"/>
              <a:t>Effort Reporting: investigating opportunities to change current practice</a:t>
            </a:r>
          </a:p>
        </p:txBody>
      </p:sp>
      <p:sp>
        <p:nvSpPr>
          <p:cNvPr id="4" name="Date Placeholder 3"/>
          <p:cNvSpPr>
            <a:spLocks noGrp="1"/>
          </p:cNvSpPr>
          <p:nvPr>
            <p:ph type="dt" idx="10"/>
          </p:nvPr>
        </p:nvSpPr>
        <p:spPr/>
        <p:txBody>
          <a:bodyPr/>
          <a:lstStyle/>
          <a:p>
            <a:pPr>
              <a:defRPr/>
            </a:pPr>
            <a:fld id="{A1DC8F9E-DAC4-4121-B524-4C2F74DE38F4}" type="datetime1">
              <a:rPr lang="en-US" smtClean="0"/>
              <a:pPr>
                <a:defRPr/>
              </a:pPr>
              <a:t>9/28/2016</a:t>
            </a:fld>
            <a:endParaRPr lang="en-US"/>
          </a:p>
        </p:txBody>
      </p:sp>
      <p:sp>
        <p:nvSpPr>
          <p:cNvPr id="5" name="Footer Placeholder 4"/>
          <p:cNvSpPr>
            <a:spLocks noGrp="1"/>
          </p:cNvSpPr>
          <p:nvPr>
            <p:ph type="ftr" sz="quarter" idx="11"/>
          </p:nvPr>
        </p:nvSpPr>
        <p:spPr/>
        <p:txBody>
          <a:bodyPr/>
          <a:lstStyle/>
          <a:p>
            <a:pPr>
              <a:defRPr/>
            </a:pPr>
            <a:r>
              <a:rPr lang="en-US" smtClean="0"/>
              <a:t>Template D Plain-crimson-dark</a:t>
            </a:r>
            <a:endParaRPr lang="en-US"/>
          </a:p>
        </p:txBody>
      </p:sp>
      <p:sp>
        <p:nvSpPr>
          <p:cNvPr id="6" name="Slide Number Placeholder 5"/>
          <p:cNvSpPr>
            <a:spLocks noGrp="1"/>
          </p:cNvSpPr>
          <p:nvPr>
            <p:ph type="sldNum" sz="quarter" idx="12"/>
          </p:nvPr>
        </p:nvSpPr>
        <p:spPr/>
        <p:txBody>
          <a:bodyPr/>
          <a:lstStyle/>
          <a:p>
            <a:pPr>
              <a:defRPr/>
            </a:pPr>
            <a:fld id="{F78DA2E5-6943-497D-9170-DCF7CE5FA116}" type="slidenum">
              <a:rPr lang="en-US" smtClean="0"/>
              <a:pPr>
                <a:defRPr/>
              </a:pPr>
              <a:t>24</a:t>
            </a:fld>
            <a:endParaRPr lang="en-US"/>
          </a:p>
        </p:txBody>
      </p:sp>
    </p:spTree>
    <p:extLst>
      <p:ext uri="{BB962C8B-B14F-4D97-AF65-F5344CB8AC3E}">
        <p14:creationId xmlns:p14="http://schemas.microsoft.com/office/powerpoint/2010/main" val="29814547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772ED747-057E-44FD-940A-0B1F61D8D6FC}" type="slidenum">
              <a:rPr lang="en-US" smtClean="0"/>
              <a:pPr eaLnBrk="1" hangingPunct="1"/>
              <a:t>25</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Website in planning stage</a:t>
            </a:r>
            <a:r>
              <a:rPr lang="en-US" baseline="0" dirty="0" smtClean="0"/>
              <a:t> to update and revise</a:t>
            </a:r>
            <a:endParaRPr lang="en-US" dirty="0" smtClean="0"/>
          </a:p>
        </p:txBody>
      </p:sp>
    </p:spTree>
    <p:extLst>
      <p:ext uri="{BB962C8B-B14F-4D97-AF65-F5344CB8AC3E}">
        <p14:creationId xmlns:p14="http://schemas.microsoft.com/office/powerpoint/2010/main" val="3768825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Started in 1973</a:t>
            </a:r>
          </a:p>
          <a:p>
            <a:endParaRPr lang="en-US" dirty="0" smtClean="0"/>
          </a:p>
        </p:txBody>
      </p:sp>
      <p:sp>
        <p:nvSpPr>
          <p:cNvPr id="532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F76DFB7A-57DF-4018-98DB-2C64B2DED571}" type="datetime1">
              <a:rPr lang="en-US" smtClean="0"/>
              <a:pPr eaLnBrk="1" hangingPunct="1"/>
              <a:t>9/28/2016</a:t>
            </a:fld>
            <a:endParaRPr lang="en-US" smtClean="0"/>
          </a:p>
        </p:txBody>
      </p:sp>
      <p:sp>
        <p:nvSpPr>
          <p:cNvPr id="532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r>
              <a:rPr lang="en-US" smtClean="0"/>
              <a:t>Template D Plain-crimson-dark</a:t>
            </a:r>
          </a:p>
        </p:txBody>
      </p:sp>
      <p:sp>
        <p:nvSpPr>
          <p:cNvPr id="532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936465AC-D5BC-4859-8D82-00EAE902BD93}" type="slidenum">
              <a:rPr lang="en-US" smtClean="0"/>
              <a:pPr eaLnBrk="1" hangingPunct="1"/>
              <a:t>26</a:t>
            </a:fld>
            <a:endParaRPr lang="en-US" smtClean="0"/>
          </a:p>
        </p:txBody>
      </p:sp>
    </p:spTree>
    <p:extLst>
      <p:ext uri="{BB962C8B-B14F-4D97-AF65-F5344CB8AC3E}">
        <p14:creationId xmlns:p14="http://schemas.microsoft.com/office/powerpoint/2010/main" val="42874014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Started in 1973</a:t>
            </a:r>
          </a:p>
          <a:p>
            <a:endParaRPr lang="en-US" dirty="0" smtClean="0"/>
          </a:p>
        </p:txBody>
      </p:sp>
      <p:sp>
        <p:nvSpPr>
          <p:cNvPr id="532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F76DFB7A-57DF-4018-98DB-2C64B2DED571}" type="datetime1">
              <a:rPr lang="en-US" smtClean="0"/>
              <a:pPr eaLnBrk="1" hangingPunct="1"/>
              <a:t>9/28/2016</a:t>
            </a:fld>
            <a:endParaRPr lang="en-US" smtClean="0"/>
          </a:p>
        </p:txBody>
      </p:sp>
      <p:sp>
        <p:nvSpPr>
          <p:cNvPr id="532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r>
              <a:rPr lang="en-US" smtClean="0"/>
              <a:t>Template D Plain-crimson-dark</a:t>
            </a:r>
          </a:p>
        </p:txBody>
      </p:sp>
      <p:sp>
        <p:nvSpPr>
          <p:cNvPr id="532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936465AC-D5BC-4859-8D82-00EAE902BD93}" type="slidenum">
              <a:rPr lang="en-US" smtClean="0"/>
              <a:pPr eaLnBrk="1" hangingPunct="1"/>
              <a:t>29</a:t>
            </a:fld>
            <a:endParaRPr lang="en-US" smtClean="0"/>
          </a:p>
        </p:txBody>
      </p:sp>
    </p:spTree>
    <p:extLst>
      <p:ext uri="{BB962C8B-B14F-4D97-AF65-F5344CB8AC3E}">
        <p14:creationId xmlns:p14="http://schemas.microsoft.com/office/powerpoint/2010/main" val="4287401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675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5BECC01E-9829-4589-8A8A-F090B8BA6725}" type="datetime1">
              <a:rPr lang="en-US" smtClean="0"/>
              <a:pPr eaLnBrk="1" hangingPunct="1"/>
              <a:t>9/28/2016</a:t>
            </a:fld>
            <a:endParaRPr lang="en-US" smtClean="0"/>
          </a:p>
        </p:txBody>
      </p:sp>
      <p:sp>
        <p:nvSpPr>
          <p:cNvPr id="675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r>
              <a:rPr lang="en-US" smtClean="0"/>
              <a:t>Template D Plain-crimson-dark</a:t>
            </a:r>
          </a:p>
        </p:txBody>
      </p:sp>
      <p:sp>
        <p:nvSpPr>
          <p:cNvPr id="675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B3386056-AE5D-48C3-8694-D037F425EEC5}" type="slidenum">
              <a:rPr lang="en-US" smtClean="0"/>
              <a:pPr eaLnBrk="1" hangingPunct="1"/>
              <a:t>31</a:t>
            </a:fld>
            <a:endParaRPr lang="en-US" smtClean="0"/>
          </a:p>
        </p:txBody>
      </p:sp>
    </p:spTree>
    <p:extLst>
      <p:ext uri="{BB962C8B-B14F-4D97-AF65-F5344CB8AC3E}">
        <p14:creationId xmlns:p14="http://schemas.microsoft.com/office/powerpoint/2010/main" val="1451692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DA9FD2DF-6F7B-466F-8FF5-8517E1D6D32A}" type="slidenum">
              <a:rPr lang="en-US" smtClean="0"/>
              <a:pPr eaLnBrk="1" hangingPunct="1"/>
              <a:t>32</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44724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1DC8F9E-DAC4-4121-B524-4C2F74DE38F4}" type="datetime1">
              <a:rPr lang="en-US" smtClean="0"/>
              <a:pPr>
                <a:defRPr/>
              </a:pPr>
              <a:t>9/28/2016</a:t>
            </a:fld>
            <a:endParaRPr lang="en-US"/>
          </a:p>
        </p:txBody>
      </p:sp>
      <p:sp>
        <p:nvSpPr>
          <p:cNvPr id="5" name="Footer Placeholder 4"/>
          <p:cNvSpPr>
            <a:spLocks noGrp="1"/>
          </p:cNvSpPr>
          <p:nvPr>
            <p:ph type="ftr" sz="quarter" idx="11"/>
          </p:nvPr>
        </p:nvSpPr>
        <p:spPr/>
        <p:txBody>
          <a:bodyPr/>
          <a:lstStyle/>
          <a:p>
            <a:pPr>
              <a:defRPr/>
            </a:pPr>
            <a:r>
              <a:rPr lang="en-US" smtClean="0"/>
              <a:t>Template D Plain-crimson-dark</a:t>
            </a:r>
            <a:endParaRPr lang="en-US"/>
          </a:p>
        </p:txBody>
      </p:sp>
      <p:sp>
        <p:nvSpPr>
          <p:cNvPr id="6" name="Slide Number Placeholder 5"/>
          <p:cNvSpPr>
            <a:spLocks noGrp="1"/>
          </p:cNvSpPr>
          <p:nvPr>
            <p:ph type="sldNum" sz="quarter" idx="12"/>
          </p:nvPr>
        </p:nvSpPr>
        <p:spPr/>
        <p:txBody>
          <a:bodyPr/>
          <a:lstStyle/>
          <a:p>
            <a:pPr>
              <a:defRPr/>
            </a:pPr>
            <a:fld id="{F78DA2E5-6943-497D-9170-DCF7CE5FA116}" type="slidenum">
              <a:rPr lang="en-US" smtClean="0"/>
              <a:pPr>
                <a:defRPr/>
              </a:pPr>
              <a:t>33</a:t>
            </a:fld>
            <a:endParaRPr lang="en-US"/>
          </a:p>
        </p:txBody>
      </p:sp>
    </p:spTree>
    <p:extLst>
      <p:ext uri="{BB962C8B-B14F-4D97-AF65-F5344CB8AC3E}">
        <p14:creationId xmlns:p14="http://schemas.microsoft.com/office/powerpoint/2010/main" val="3068603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5BE02A9E-D7F9-45EF-AB4B-7DA521E4EF2D}" type="slidenum">
              <a:rPr lang="en-US" smtClean="0"/>
              <a:pPr eaLnBrk="1" hangingPunct="1"/>
              <a:t>34</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338362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39F847B0-1BD7-415E-97ED-412A95EFF698}" type="slidenum">
              <a:rPr lang="en-US" smtClean="0"/>
              <a:pPr eaLnBrk="1" hangingPunct="1"/>
              <a:t>35</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231365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CD5D2347-6021-4B5A-905E-B3B06E05FB36}" type="slidenum">
              <a:rPr lang="en-US" smtClean="0"/>
              <a:pPr eaLnBrk="1" hangingPunct="1"/>
              <a:t>36</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SPS wants to be represented</a:t>
            </a:r>
            <a:r>
              <a:rPr lang="en-US" baseline="0" dirty="0" smtClean="0"/>
              <a:t> at all reviews-site and financial in order to provide support </a:t>
            </a:r>
            <a:endParaRPr lang="en-US" dirty="0" smtClean="0"/>
          </a:p>
        </p:txBody>
      </p:sp>
    </p:spTree>
    <p:extLst>
      <p:ext uri="{BB962C8B-B14F-4D97-AF65-F5344CB8AC3E}">
        <p14:creationId xmlns:p14="http://schemas.microsoft.com/office/powerpoint/2010/main" val="13594227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pPr>
              <a:defRPr/>
            </a:pPr>
            <a:fld id="{A1DC8F9E-DAC4-4121-B524-4C2F74DE38F4}" type="datetime1">
              <a:rPr lang="en-US" smtClean="0"/>
              <a:pPr>
                <a:defRPr/>
              </a:pPr>
              <a:t>9/28/2016</a:t>
            </a:fld>
            <a:endParaRPr lang="en-US"/>
          </a:p>
        </p:txBody>
      </p:sp>
      <p:sp>
        <p:nvSpPr>
          <p:cNvPr id="5" name="Footer Placeholder 4"/>
          <p:cNvSpPr>
            <a:spLocks noGrp="1"/>
          </p:cNvSpPr>
          <p:nvPr>
            <p:ph type="ftr" sz="quarter" idx="11"/>
          </p:nvPr>
        </p:nvSpPr>
        <p:spPr/>
        <p:txBody>
          <a:bodyPr/>
          <a:lstStyle/>
          <a:p>
            <a:pPr>
              <a:defRPr/>
            </a:pPr>
            <a:r>
              <a:rPr lang="en-US" smtClean="0"/>
              <a:t>Template D Plain-crimson-dark</a:t>
            </a:r>
            <a:endParaRPr lang="en-US"/>
          </a:p>
        </p:txBody>
      </p:sp>
      <p:sp>
        <p:nvSpPr>
          <p:cNvPr id="6" name="Slide Number Placeholder 5"/>
          <p:cNvSpPr>
            <a:spLocks noGrp="1"/>
          </p:cNvSpPr>
          <p:nvPr>
            <p:ph type="sldNum" sz="quarter" idx="12"/>
          </p:nvPr>
        </p:nvSpPr>
        <p:spPr/>
        <p:txBody>
          <a:bodyPr/>
          <a:lstStyle/>
          <a:p>
            <a:pPr>
              <a:defRPr/>
            </a:pPr>
            <a:fld id="{F78DA2E5-6943-497D-9170-DCF7CE5FA116}" type="slidenum">
              <a:rPr lang="en-US" smtClean="0"/>
              <a:pPr>
                <a:defRPr/>
              </a:pPr>
              <a:t>3</a:t>
            </a:fld>
            <a:endParaRPr lang="en-US"/>
          </a:p>
        </p:txBody>
      </p:sp>
    </p:spTree>
    <p:extLst>
      <p:ext uri="{BB962C8B-B14F-4D97-AF65-F5344CB8AC3E}">
        <p14:creationId xmlns:p14="http://schemas.microsoft.com/office/powerpoint/2010/main" val="3922441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Reminder: Part of ongoing in-depth</a:t>
            </a:r>
            <a:r>
              <a:rPr lang="en-US" baseline="0" dirty="0" smtClean="0"/>
              <a:t> series. All topics have classes of their own.</a:t>
            </a:r>
            <a:endParaRPr lang="en-US" dirty="0"/>
          </a:p>
        </p:txBody>
      </p:sp>
      <p:sp>
        <p:nvSpPr>
          <p:cNvPr id="4" name="Date Placeholder 3"/>
          <p:cNvSpPr>
            <a:spLocks noGrp="1"/>
          </p:cNvSpPr>
          <p:nvPr>
            <p:ph type="dt" idx="10"/>
          </p:nvPr>
        </p:nvSpPr>
        <p:spPr/>
        <p:txBody>
          <a:bodyPr/>
          <a:lstStyle/>
          <a:p>
            <a:pPr>
              <a:defRPr/>
            </a:pPr>
            <a:fld id="{A1DC8F9E-DAC4-4121-B524-4C2F74DE38F4}" type="datetime1">
              <a:rPr lang="en-US" smtClean="0"/>
              <a:pPr>
                <a:defRPr/>
              </a:pPr>
              <a:t>9/28/2016</a:t>
            </a:fld>
            <a:endParaRPr lang="en-US"/>
          </a:p>
        </p:txBody>
      </p:sp>
      <p:sp>
        <p:nvSpPr>
          <p:cNvPr id="5" name="Footer Placeholder 4"/>
          <p:cNvSpPr>
            <a:spLocks noGrp="1"/>
          </p:cNvSpPr>
          <p:nvPr>
            <p:ph type="ftr" sz="quarter" idx="11"/>
          </p:nvPr>
        </p:nvSpPr>
        <p:spPr/>
        <p:txBody>
          <a:bodyPr/>
          <a:lstStyle/>
          <a:p>
            <a:pPr>
              <a:defRPr/>
            </a:pPr>
            <a:r>
              <a:rPr lang="en-US" smtClean="0"/>
              <a:t>Template D Plain-crimson-dark</a:t>
            </a:r>
            <a:endParaRPr lang="en-US"/>
          </a:p>
        </p:txBody>
      </p:sp>
      <p:sp>
        <p:nvSpPr>
          <p:cNvPr id="6" name="Slide Number Placeholder 5"/>
          <p:cNvSpPr>
            <a:spLocks noGrp="1"/>
          </p:cNvSpPr>
          <p:nvPr>
            <p:ph type="sldNum" sz="quarter" idx="12"/>
          </p:nvPr>
        </p:nvSpPr>
        <p:spPr/>
        <p:txBody>
          <a:bodyPr/>
          <a:lstStyle/>
          <a:p>
            <a:pPr>
              <a:defRPr/>
            </a:pPr>
            <a:fld id="{F78DA2E5-6943-497D-9170-DCF7CE5FA116}" type="slidenum">
              <a:rPr lang="en-US" smtClean="0"/>
              <a:pPr>
                <a:defRPr/>
              </a:pPr>
              <a:t>37</a:t>
            </a:fld>
            <a:endParaRPr lang="en-US"/>
          </a:p>
        </p:txBody>
      </p:sp>
    </p:spTree>
    <p:extLst>
      <p:ext uri="{BB962C8B-B14F-4D97-AF65-F5344CB8AC3E}">
        <p14:creationId xmlns:p14="http://schemas.microsoft.com/office/powerpoint/2010/main" val="38072007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a:spcBef>
                <a:spcPct val="30000"/>
              </a:spcBef>
              <a:defRPr sz="1200">
                <a:solidFill>
                  <a:schemeClr val="tx1"/>
                </a:solidFill>
                <a:latin typeface="Arial" panose="020B0604020202020204" pitchFamily="34" charset="0"/>
              </a:defRPr>
            </a:lvl1pPr>
            <a:lvl2pPr marL="772309" indent="-296408" defTabSz="956741">
              <a:spcBef>
                <a:spcPct val="30000"/>
              </a:spcBef>
              <a:defRPr sz="1200">
                <a:solidFill>
                  <a:schemeClr val="tx1"/>
                </a:solidFill>
                <a:latin typeface="Arial" panose="020B0604020202020204" pitchFamily="34" charset="0"/>
              </a:defRPr>
            </a:lvl2pPr>
            <a:lvl3pPr marL="1187281" indent="-237127" defTabSz="956741">
              <a:spcBef>
                <a:spcPct val="30000"/>
              </a:spcBef>
              <a:defRPr sz="1200">
                <a:solidFill>
                  <a:schemeClr val="tx1"/>
                </a:solidFill>
                <a:latin typeface="Arial" panose="020B0604020202020204" pitchFamily="34" charset="0"/>
              </a:defRPr>
            </a:lvl3pPr>
            <a:lvl4pPr marL="1663181" indent="-237127" defTabSz="956741">
              <a:spcBef>
                <a:spcPct val="30000"/>
              </a:spcBef>
              <a:defRPr sz="1200">
                <a:solidFill>
                  <a:schemeClr val="tx1"/>
                </a:solidFill>
                <a:latin typeface="Arial" panose="020B0604020202020204" pitchFamily="34" charset="0"/>
              </a:defRPr>
            </a:lvl4pPr>
            <a:lvl5pPr marL="2137434" indent="-237127" defTabSz="956741">
              <a:spcBef>
                <a:spcPct val="30000"/>
              </a:spcBef>
              <a:defRPr sz="1200">
                <a:solidFill>
                  <a:schemeClr val="tx1"/>
                </a:solidFill>
                <a:latin typeface="Arial" panose="020B0604020202020204" pitchFamily="34" charset="0"/>
              </a:defRPr>
            </a:lvl5pPr>
            <a:lvl6pPr marL="2611688" indent="-237127" defTabSz="956741" eaLnBrk="0" fontAlgn="base" hangingPunct="0">
              <a:spcBef>
                <a:spcPct val="30000"/>
              </a:spcBef>
              <a:spcAft>
                <a:spcPct val="0"/>
              </a:spcAft>
              <a:defRPr sz="1200">
                <a:solidFill>
                  <a:schemeClr val="tx1"/>
                </a:solidFill>
                <a:latin typeface="Arial" panose="020B0604020202020204" pitchFamily="34" charset="0"/>
              </a:defRPr>
            </a:lvl6pPr>
            <a:lvl7pPr marL="3085942" indent="-237127" defTabSz="956741" eaLnBrk="0" fontAlgn="base" hangingPunct="0">
              <a:spcBef>
                <a:spcPct val="30000"/>
              </a:spcBef>
              <a:spcAft>
                <a:spcPct val="0"/>
              </a:spcAft>
              <a:defRPr sz="1200">
                <a:solidFill>
                  <a:schemeClr val="tx1"/>
                </a:solidFill>
                <a:latin typeface="Arial" panose="020B0604020202020204" pitchFamily="34" charset="0"/>
              </a:defRPr>
            </a:lvl7pPr>
            <a:lvl8pPr marL="3560195" indent="-237127" defTabSz="956741" eaLnBrk="0" fontAlgn="base" hangingPunct="0">
              <a:spcBef>
                <a:spcPct val="30000"/>
              </a:spcBef>
              <a:spcAft>
                <a:spcPct val="0"/>
              </a:spcAft>
              <a:defRPr sz="1200">
                <a:solidFill>
                  <a:schemeClr val="tx1"/>
                </a:solidFill>
                <a:latin typeface="Arial" panose="020B0604020202020204" pitchFamily="34" charset="0"/>
              </a:defRPr>
            </a:lvl8pPr>
            <a:lvl9pPr marL="4034449" indent="-237127" defTabSz="95674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1CFCEF1-FA41-44E1-8452-98E0C012AC02}" type="datetime1">
              <a:rPr lang="en-US" altLang="en-US" smtClean="0">
                <a:solidFill>
                  <a:srgbClr val="000000"/>
                </a:solidFill>
              </a:rPr>
              <a:pPr>
                <a:spcBef>
                  <a:spcPct val="0"/>
                </a:spcBef>
              </a:pPr>
              <a:t>9/28/2016</a:t>
            </a:fld>
            <a:endParaRPr lang="en-US" altLang="en-US" smtClean="0">
              <a:solidFill>
                <a:srgbClr val="000000"/>
              </a:solidFill>
            </a:endParaRPr>
          </a:p>
        </p:txBody>
      </p:sp>
      <p:sp>
        <p:nvSpPr>
          <p:cNvPr id="2253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a:spcBef>
                <a:spcPct val="30000"/>
              </a:spcBef>
              <a:defRPr sz="1200">
                <a:solidFill>
                  <a:schemeClr val="tx1"/>
                </a:solidFill>
                <a:latin typeface="Arial" panose="020B0604020202020204" pitchFamily="34" charset="0"/>
              </a:defRPr>
            </a:lvl1pPr>
            <a:lvl2pPr marL="772309" indent="-296408" defTabSz="956741">
              <a:spcBef>
                <a:spcPct val="30000"/>
              </a:spcBef>
              <a:defRPr sz="1200">
                <a:solidFill>
                  <a:schemeClr val="tx1"/>
                </a:solidFill>
                <a:latin typeface="Arial" panose="020B0604020202020204" pitchFamily="34" charset="0"/>
              </a:defRPr>
            </a:lvl2pPr>
            <a:lvl3pPr marL="1187281" indent="-237127" defTabSz="956741">
              <a:spcBef>
                <a:spcPct val="30000"/>
              </a:spcBef>
              <a:defRPr sz="1200">
                <a:solidFill>
                  <a:schemeClr val="tx1"/>
                </a:solidFill>
                <a:latin typeface="Arial" panose="020B0604020202020204" pitchFamily="34" charset="0"/>
              </a:defRPr>
            </a:lvl3pPr>
            <a:lvl4pPr marL="1663181" indent="-237127" defTabSz="956741">
              <a:spcBef>
                <a:spcPct val="30000"/>
              </a:spcBef>
              <a:defRPr sz="1200">
                <a:solidFill>
                  <a:schemeClr val="tx1"/>
                </a:solidFill>
                <a:latin typeface="Arial" panose="020B0604020202020204" pitchFamily="34" charset="0"/>
              </a:defRPr>
            </a:lvl4pPr>
            <a:lvl5pPr marL="2137434" indent="-237127" defTabSz="956741">
              <a:spcBef>
                <a:spcPct val="30000"/>
              </a:spcBef>
              <a:defRPr sz="1200">
                <a:solidFill>
                  <a:schemeClr val="tx1"/>
                </a:solidFill>
                <a:latin typeface="Arial" panose="020B0604020202020204" pitchFamily="34" charset="0"/>
              </a:defRPr>
            </a:lvl5pPr>
            <a:lvl6pPr marL="2611688" indent="-237127" defTabSz="956741" eaLnBrk="0" fontAlgn="base" hangingPunct="0">
              <a:spcBef>
                <a:spcPct val="30000"/>
              </a:spcBef>
              <a:spcAft>
                <a:spcPct val="0"/>
              </a:spcAft>
              <a:defRPr sz="1200">
                <a:solidFill>
                  <a:schemeClr val="tx1"/>
                </a:solidFill>
                <a:latin typeface="Arial" panose="020B0604020202020204" pitchFamily="34" charset="0"/>
              </a:defRPr>
            </a:lvl6pPr>
            <a:lvl7pPr marL="3085942" indent="-237127" defTabSz="956741" eaLnBrk="0" fontAlgn="base" hangingPunct="0">
              <a:spcBef>
                <a:spcPct val="30000"/>
              </a:spcBef>
              <a:spcAft>
                <a:spcPct val="0"/>
              </a:spcAft>
              <a:defRPr sz="1200">
                <a:solidFill>
                  <a:schemeClr val="tx1"/>
                </a:solidFill>
                <a:latin typeface="Arial" panose="020B0604020202020204" pitchFamily="34" charset="0"/>
              </a:defRPr>
            </a:lvl7pPr>
            <a:lvl8pPr marL="3560195" indent="-237127" defTabSz="956741" eaLnBrk="0" fontAlgn="base" hangingPunct="0">
              <a:spcBef>
                <a:spcPct val="30000"/>
              </a:spcBef>
              <a:spcAft>
                <a:spcPct val="0"/>
              </a:spcAft>
              <a:defRPr sz="1200">
                <a:solidFill>
                  <a:schemeClr val="tx1"/>
                </a:solidFill>
                <a:latin typeface="Arial" panose="020B0604020202020204" pitchFamily="34" charset="0"/>
              </a:defRPr>
            </a:lvl8pPr>
            <a:lvl9pPr marL="4034449" indent="-237127" defTabSz="95674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smtClean="0">
              <a:solidFill>
                <a:srgbClr val="000000"/>
              </a:solidFill>
            </a:endParaRPr>
          </a:p>
        </p:txBody>
      </p:sp>
      <p:sp>
        <p:nvSpPr>
          <p:cNvPr id="2253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a:spcBef>
                <a:spcPct val="30000"/>
              </a:spcBef>
              <a:defRPr sz="1200">
                <a:solidFill>
                  <a:schemeClr val="tx1"/>
                </a:solidFill>
                <a:latin typeface="Arial" panose="020B0604020202020204" pitchFamily="34" charset="0"/>
              </a:defRPr>
            </a:lvl1pPr>
            <a:lvl2pPr marL="772309" indent="-296408" defTabSz="956741">
              <a:spcBef>
                <a:spcPct val="30000"/>
              </a:spcBef>
              <a:defRPr sz="1200">
                <a:solidFill>
                  <a:schemeClr val="tx1"/>
                </a:solidFill>
                <a:latin typeface="Arial" panose="020B0604020202020204" pitchFamily="34" charset="0"/>
              </a:defRPr>
            </a:lvl2pPr>
            <a:lvl3pPr marL="1187281" indent="-237127" defTabSz="956741">
              <a:spcBef>
                <a:spcPct val="30000"/>
              </a:spcBef>
              <a:defRPr sz="1200">
                <a:solidFill>
                  <a:schemeClr val="tx1"/>
                </a:solidFill>
                <a:latin typeface="Arial" panose="020B0604020202020204" pitchFamily="34" charset="0"/>
              </a:defRPr>
            </a:lvl3pPr>
            <a:lvl4pPr marL="1663181" indent="-237127" defTabSz="956741">
              <a:spcBef>
                <a:spcPct val="30000"/>
              </a:spcBef>
              <a:defRPr sz="1200">
                <a:solidFill>
                  <a:schemeClr val="tx1"/>
                </a:solidFill>
                <a:latin typeface="Arial" panose="020B0604020202020204" pitchFamily="34" charset="0"/>
              </a:defRPr>
            </a:lvl4pPr>
            <a:lvl5pPr marL="2137434" indent="-237127" defTabSz="956741">
              <a:spcBef>
                <a:spcPct val="30000"/>
              </a:spcBef>
              <a:defRPr sz="1200">
                <a:solidFill>
                  <a:schemeClr val="tx1"/>
                </a:solidFill>
                <a:latin typeface="Arial" panose="020B0604020202020204" pitchFamily="34" charset="0"/>
              </a:defRPr>
            </a:lvl5pPr>
            <a:lvl6pPr marL="2611688" indent="-237127" defTabSz="956741" eaLnBrk="0" fontAlgn="base" hangingPunct="0">
              <a:spcBef>
                <a:spcPct val="30000"/>
              </a:spcBef>
              <a:spcAft>
                <a:spcPct val="0"/>
              </a:spcAft>
              <a:defRPr sz="1200">
                <a:solidFill>
                  <a:schemeClr val="tx1"/>
                </a:solidFill>
                <a:latin typeface="Arial" panose="020B0604020202020204" pitchFamily="34" charset="0"/>
              </a:defRPr>
            </a:lvl6pPr>
            <a:lvl7pPr marL="3085942" indent="-237127" defTabSz="956741" eaLnBrk="0" fontAlgn="base" hangingPunct="0">
              <a:spcBef>
                <a:spcPct val="30000"/>
              </a:spcBef>
              <a:spcAft>
                <a:spcPct val="0"/>
              </a:spcAft>
              <a:defRPr sz="1200">
                <a:solidFill>
                  <a:schemeClr val="tx1"/>
                </a:solidFill>
                <a:latin typeface="Arial" panose="020B0604020202020204" pitchFamily="34" charset="0"/>
              </a:defRPr>
            </a:lvl7pPr>
            <a:lvl8pPr marL="3560195" indent="-237127" defTabSz="956741" eaLnBrk="0" fontAlgn="base" hangingPunct="0">
              <a:spcBef>
                <a:spcPct val="30000"/>
              </a:spcBef>
              <a:spcAft>
                <a:spcPct val="0"/>
              </a:spcAft>
              <a:defRPr sz="1200">
                <a:solidFill>
                  <a:schemeClr val="tx1"/>
                </a:solidFill>
                <a:latin typeface="Arial" panose="020B0604020202020204" pitchFamily="34" charset="0"/>
              </a:defRPr>
            </a:lvl8pPr>
            <a:lvl9pPr marL="4034449" indent="-237127" defTabSz="95674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FA347DA-C197-41FD-A6CC-BDFF3F9500E2}" type="slidenum">
              <a:rPr lang="en-US" altLang="en-US" smtClean="0">
                <a:solidFill>
                  <a:srgbClr val="000000"/>
                </a:solidFill>
              </a:rPr>
              <a:pPr>
                <a:spcBef>
                  <a:spcPct val="0"/>
                </a:spcBef>
              </a:pPr>
              <a:t>38</a:t>
            </a:fld>
            <a:endParaRPr lang="en-US" altLang="en-US" smtClean="0">
              <a:solidFill>
                <a:srgbClr val="000000"/>
              </a:solidFill>
            </a:endParaRPr>
          </a:p>
        </p:txBody>
      </p:sp>
      <p:sp>
        <p:nvSpPr>
          <p:cNvPr id="22533" name="Rectangle 2"/>
          <p:cNvSpPr>
            <a:spLocks noGrp="1" noRot="1" noChangeAspect="1" noChangeArrowheads="1" noTextEdit="1"/>
          </p:cNvSpPr>
          <p:nvPr>
            <p:ph type="sldImg"/>
          </p:nvPr>
        </p:nvSpPr>
        <p:spPr>
          <a:ln/>
        </p:spPr>
      </p:sp>
      <p:sp>
        <p:nvSpPr>
          <p:cNvPr id="2253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46975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a:spcBef>
                <a:spcPct val="30000"/>
              </a:spcBef>
              <a:defRPr sz="1200">
                <a:solidFill>
                  <a:schemeClr val="tx1"/>
                </a:solidFill>
                <a:latin typeface="Arial" panose="020B0604020202020204" pitchFamily="34" charset="0"/>
              </a:defRPr>
            </a:lvl1pPr>
            <a:lvl2pPr marL="772309" indent="-296408" defTabSz="956741">
              <a:spcBef>
                <a:spcPct val="30000"/>
              </a:spcBef>
              <a:defRPr sz="1200">
                <a:solidFill>
                  <a:schemeClr val="tx1"/>
                </a:solidFill>
                <a:latin typeface="Arial" panose="020B0604020202020204" pitchFamily="34" charset="0"/>
              </a:defRPr>
            </a:lvl2pPr>
            <a:lvl3pPr marL="1187281" indent="-237127" defTabSz="956741">
              <a:spcBef>
                <a:spcPct val="30000"/>
              </a:spcBef>
              <a:defRPr sz="1200">
                <a:solidFill>
                  <a:schemeClr val="tx1"/>
                </a:solidFill>
                <a:latin typeface="Arial" panose="020B0604020202020204" pitchFamily="34" charset="0"/>
              </a:defRPr>
            </a:lvl3pPr>
            <a:lvl4pPr marL="1663181" indent="-237127" defTabSz="956741">
              <a:spcBef>
                <a:spcPct val="30000"/>
              </a:spcBef>
              <a:defRPr sz="1200">
                <a:solidFill>
                  <a:schemeClr val="tx1"/>
                </a:solidFill>
                <a:latin typeface="Arial" panose="020B0604020202020204" pitchFamily="34" charset="0"/>
              </a:defRPr>
            </a:lvl4pPr>
            <a:lvl5pPr marL="2137434" indent="-237127" defTabSz="956741">
              <a:spcBef>
                <a:spcPct val="30000"/>
              </a:spcBef>
              <a:defRPr sz="1200">
                <a:solidFill>
                  <a:schemeClr val="tx1"/>
                </a:solidFill>
                <a:latin typeface="Arial" panose="020B0604020202020204" pitchFamily="34" charset="0"/>
              </a:defRPr>
            </a:lvl5pPr>
            <a:lvl6pPr marL="2611688" indent="-237127" defTabSz="956741" eaLnBrk="0" fontAlgn="base" hangingPunct="0">
              <a:spcBef>
                <a:spcPct val="30000"/>
              </a:spcBef>
              <a:spcAft>
                <a:spcPct val="0"/>
              </a:spcAft>
              <a:defRPr sz="1200">
                <a:solidFill>
                  <a:schemeClr val="tx1"/>
                </a:solidFill>
                <a:latin typeface="Arial" panose="020B0604020202020204" pitchFamily="34" charset="0"/>
              </a:defRPr>
            </a:lvl6pPr>
            <a:lvl7pPr marL="3085942" indent="-237127" defTabSz="956741" eaLnBrk="0" fontAlgn="base" hangingPunct="0">
              <a:spcBef>
                <a:spcPct val="30000"/>
              </a:spcBef>
              <a:spcAft>
                <a:spcPct val="0"/>
              </a:spcAft>
              <a:defRPr sz="1200">
                <a:solidFill>
                  <a:schemeClr val="tx1"/>
                </a:solidFill>
                <a:latin typeface="Arial" panose="020B0604020202020204" pitchFamily="34" charset="0"/>
              </a:defRPr>
            </a:lvl7pPr>
            <a:lvl8pPr marL="3560195" indent="-237127" defTabSz="956741" eaLnBrk="0" fontAlgn="base" hangingPunct="0">
              <a:spcBef>
                <a:spcPct val="30000"/>
              </a:spcBef>
              <a:spcAft>
                <a:spcPct val="0"/>
              </a:spcAft>
              <a:defRPr sz="1200">
                <a:solidFill>
                  <a:schemeClr val="tx1"/>
                </a:solidFill>
                <a:latin typeface="Arial" panose="020B0604020202020204" pitchFamily="34" charset="0"/>
              </a:defRPr>
            </a:lvl8pPr>
            <a:lvl9pPr marL="4034449" indent="-237127" defTabSz="95674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7FD66ED-3092-4797-936F-F25DC29FB304}" type="datetime1">
              <a:rPr lang="en-US" altLang="en-US" smtClean="0">
                <a:solidFill>
                  <a:srgbClr val="000000"/>
                </a:solidFill>
              </a:rPr>
              <a:pPr>
                <a:spcBef>
                  <a:spcPct val="0"/>
                </a:spcBef>
              </a:pPr>
              <a:t>9/28/2016</a:t>
            </a:fld>
            <a:endParaRPr lang="en-US" altLang="en-US" smtClean="0">
              <a:solidFill>
                <a:srgbClr val="000000"/>
              </a:solidFill>
            </a:endParaRPr>
          </a:p>
        </p:txBody>
      </p:sp>
      <p:sp>
        <p:nvSpPr>
          <p:cNvPr id="286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a:spcBef>
                <a:spcPct val="30000"/>
              </a:spcBef>
              <a:defRPr sz="1200">
                <a:solidFill>
                  <a:schemeClr val="tx1"/>
                </a:solidFill>
                <a:latin typeface="Arial" panose="020B0604020202020204" pitchFamily="34" charset="0"/>
              </a:defRPr>
            </a:lvl1pPr>
            <a:lvl2pPr marL="772309" indent="-296408" defTabSz="956741">
              <a:spcBef>
                <a:spcPct val="30000"/>
              </a:spcBef>
              <a:defRPr sz="1200">
                <a:solidFill>
                  <a:schemeClr val="tx1"/>
                </a:solidFill>
                <a:latin typeface="Arial" panose="020B0604020202020204" pitchFamily="34" charset="0"/>
              </a:defRPr>
            </a:lvl2pPr>
            <a:lvl3pPr marL="1187281" indent="-237127" defTabSz="956741">
              <a:spcBef>
                <a:spcPct val="30000"/>
              </a:spcBef>
              <a:defRPr sz="1200">
                <a:solidFill>
                  <a:schemeClr val="tx1"/>
                </a:solidFill>
                <a:latin typeface="Arial" panose="020B0604020202020204" pitchFamily="34" charset="0"/>
              </a:defRPr>
            </a:lvl3pPr>
            <a:lvl4pPr marL="1663181" indent="-237127" defTabSz="956741">
              <a:spcBef>
                <a:spcPct val="30000"/>
              </a:spcBef>
              <a:defRPr sz="1200">
                <a:solidFill>
                  <a:schemeClr val="tx1"/>
                </a:solidFill>
                <a:latin typeface="Arial" panose="020B0604020202020204" pitchFamily="34" charset="0"/>
              </a:defRPr>
            </a:lvl4pPr>
            <a:lvl5pPr marL="2137434" indent="-237127" defTabSz="956741">
              <a:spcBef>
                <a:spcPct val="30000"/>
              </a:spcBef>
              <a:defRPr sz="1200">
                <a:solidFill>
                  <a:schemeClr val="tx1"/>
                </a:solidFill>
                <a:latin typeface="Arial" panose="020B0604020202020204" pitchFamily="34" charset="0"/>
              </a:defRPr>
            </a:lvl5pPr>
            <a:lvl6pPr marL="2611688" indent="-237127" defTabSz="956741" eaLnBrk="0" fontAlgn="base" hangingPunct="0">
              <a:spcBef>
                <a:spcPct val="30000"/>
              </a:spcBef>
              <a:spcAft>
                <a:spcPct val="0"/>
              </a:spcAft>
              <a:defRPr sz="1200">
                <a:solidFill>
                  <a:schemeClr val="tx1"/>
                </a:solidFill>
                <a:latin typeface="Arial" panose="020B0604020202020204" pitchFamily="34" charset="0"/>
              </a:defRPr>
            </a:lvl6pPr>
            <a:lvl7pPr marL="3085942" indent="-237127" defTabSz="956741" eaLnBrk="0" fontAlgn="base" hangingPunct="0">
              <a:spcBef>
                <a:spcPct val="30000"/>
              </a:spcBef>
              <a:spcAft>
                <a:spcPct val="0"/>
              </a:spcAft>
              <a:defRPr sz="1200">
                <a:solidFill>
                  <a:schemeClr val="tx1"/>
                </a:solidFill>
                <a:latin typeface="Arial" panose="020B0604020202020204" pitchFamily="34" charset="0"/>
              </a:defRPr>
            </a:lvl7pPr>
            <a:lvl8pPr marL="3560195" indent="-237127" defTabSz="956741" eaLnBrk="0" fontAlgn="base" hangingPunct="0">
              <a:spcBef>
                <a:spcPct val="30000"/>
              </a:spcBef>
              <a:spcAft>
                <a:spcPct val="0"/>
              </a:spcAft>
              <a:defRPr sz="1200">
                <a:solidFill>
                  <a:schemeClr val="tx1"/>
                </a:solidFill>
                <a:latin typeface="Arial" panose="020B0604020202020204" pitchFamily="34" charset="0"/>
              </a:defRPr>
            </a:lvl8pPr>
            <a:lvl9pPr marL="4034449" indent="-237127" defTabSz="95674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endParaRPr lang="en-US" altLang="en-US" smtClean="0">
              <a:solidFill>
                <a:srgbClr val="000000"/>
              </a:solidFill>
            </a:endParaRPr>
          </a:p>
        </p:txBody>
      </p:sp>
      <p:sp>
        <p:nvSpPr>
          <p:cNvPr id="286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6741">
              <a:spcBef>
                <a:spcPct val="30000"/>
              </a:spcBef>
              <a:defRPr sz="1200">
                <a:solidFill>
                  <a:schemeClr val="tx1"/>
                </a:solidFill>
                <a:latin typeface="Arial" panose="020B0604020202020204" pitchFamily="34" charset="0"/>
              </a:defRPr>
            </a:lvl1pPr>
            <a:lvl2pPr marL="772309" indent="-296408" defTabSz="956741">
              <a:spcBef>
                <a:spcPct val="30000"/>
              </a:spcBef>
              <a:defRPr sz="1200">
                <a:solidFill>
                  <a:schemeClr val="tx1"/>
                </a:solidFill>
                <a:latin typeface="Arial" panose="020B0604020202020204" pitchFamily="34" charset="0"/>
              </a:defRPr>
            </a:lvl2pPr>
            <a:lvl3pPr marL="1187281" indent="-237127" defTabSz="956741">
              <a:spcBef>
                <a:spcPct val="30000"/>
              </a:spcBef>
              <a:defRPr sz="1200">
                <a:solidFill>
                  <a:schemeClr val="tx1"/>
                </a:solidFill>
                <a:latin typeface="Arial" panose="020B0604020202020204" pitchFamily="34" charset="0"/>
              </a:defRPr>
            </a:lvl3pPr>
            <a:lvl4pPr marL="1663181" indent="-237127" defTabSz="956741">
              <a:spcBef>
                <a:spcPct val="30000"/>
              </a:spcBef>
              <a:defRPr sz="1200">
                <a:solidFill>
                  <a:schemeClr val="tx1"/>
                </a:solidFill>
                <a:latin typeface="Arial" panose="020B0604020202020204" pitchFamily="34" charset="0"/>
              </a:defRPr>
            </a:lvl4pPr>
            <a:lvl5pPr marL="2137434" indent="-237127" defTabSz="956741">
              <a:spcBef>
                <a:spcPct val="30000"/>
              </a:spcBef>
              <a:defRPr sz="1200">
                <a:solidFill>
                  <a:schemeClr val="tx1"/>
                </a:solidFill>
                <a:latin typeface="Arial" panose="020B0604020202020204" pitchFamily="34" charset="0"/>
              </a:defRPr>
            </a:lvl5pPr>
            <a:lvl6pPr marL="2611688" indent="-237127" defTabSz="956741" eaLnBrk="0" fontAlgn="base" hangingPunct="0">
              <a:spcBef>
                <a:spcPct val="30000"/>
              </a:spcBef>
              <a:spcAft>
                <a:spcPct val="0"/>
              </a:spcAft>
              <a:defRPr sz="1200">
                <a:solidFill>
                  <a:schemeClr val="tx1"/>
                </a:solidFill>
                <a:latin typeface="Arial" panose="020B0604020202020204" pitchFamily="34" charset="0"/>
              </a:defRPr>
            </a:lvl6pPr>
            <a:lvl7pPr marL="3085942" indent="-237127" defTabSz="956741" eaLnBrk="0" fontAlgn="base" hangingPunct="0">
              <a:spcBef>
                <a:spcPct val="30000"/>
              </a:spcBef>
              <a:spcAft>
                <a:spcPct val="0"/>
              </a:spcAft>
              <a:defRPr sz="1200">
                <a:solidFill>
                  <a:schemeClr val="tx1"/>
                </a:solidFill>
                <a:latin typeface="Arial" panose="020B0604020202020204" pitchFamily="34" charset="0"/>
              </a:defRPr>
            </a:lvl7pPr>
            <a:lvl8pPr marL="3560195" indent="-237127" defTabSz="956741" eaLnBrk="0" fontAlgn="base" hangingPunct="0">
              <a:spcBef>
                <a:spcPct val="30000"/>
              </a:spcBef>
              <a:spcAft>
                <a:spcPct val="0"/>
              </a:spcAft>
              <a:defRPr sz="1200">
                <a:solidFill>
                  <a:schemeClr val="tx1"/>
                </a:solidFill>
                <a:latin typeface="Arial" panose="020B0604020202020204" pitchFamily="34" charset="0"/>
              </a:defRPr>
            </a:lvl8pPr>
            <a:lvl9pPr marL="4034449" indent="-237127" defTabSz="956741"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3880BD6-424C-4E41-87DA-DCA9CF27BF48}" type="slidenum">
              <a:rPr lang="en-US" altLang="en-US" smtClean="0">
                <a:solidFill>
                  <a:srgbClr val="000000"/>
                </a:solidFill>
              </a:rPr>
              <a:pPr>
                <a:spcBef>
                  <a:spcPct val="0"/>
                </a:spcBef>
              </a:pPr>
              <a:t>39</a:t>
            </a:fld>
            <a:endParaRPr lang="en-US" altLang="en-US" smtClean="0">
              <a:solidFill>
                <a:srgbClr val="000000"/>
              </a:solidFill>
            </a:endParaRPr>
          </a:p>
        </p:txBody>
      </p:sp>
      <p:sp>
        <p:nvSpPr>
          <p:cNvPr id="28677" name="Rectangle 2"/>
          <p:cNvSpPr>
            <a:spLocks noGrp="1" noRot="1" noChangeAspect="1" noChangeArrowheads="1" noTextEdit="1"/>
          </p:cNvSpPr>
          <p:nvPr>
            <p:ph type="sldImg"/>
          </p:nvPr>
        </p:nvSpPr>
        <p:spPr>
          <a:ln/>
        </p:spPr>
      </p:sp>
      <p:sp>
        <p:nvSpPr>
          <p:cNvPr id="2867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5207140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eaLnBrk="0" hangingPunct="0">
              <a:defRPr>
                <a:solidFill>
                  <a:schemeClr val="tx1"/>
                </a:solidFill>
                <a:latin typeface="Arial" charset="0"/>
              </a:defRPr>
            </a:lvl1pPr>
            <a:lvl2pPr marL="770662" indent="-296408" defTabSz="953448" eaLnBrk="0" hangingPunct="0">
              <a:defRPr>
                <a:solidFill>
                  <a:schemeClr val="tx1"/>
                </a:solidFill>
                <a:latin typeface="Arial" charset="0"/>
              </a:defRPr>
            </a:lvl2pPr>
            <a:lvl3pPr marL="1185634" indent="-237127" defTabSz="953448" eaLnBrk="0" hangingPunct="0">
              <a:defRPr>
                <a:solidFill>
                  <a:schemeClr val="tx1"/>
                </a:solidFill>
                <a:latin typeface="Arial" charset="0"/>
              </a:defRPr>
            </a:lvl3pPr>
            <a:lvl4pPr marL="1659887" indent="-237127" defTabSz="953448" eaLnBrk="0" hangingPunct="0">
              <a:defRPr>
                <a:solidFill>
                  <a:schemeClr val="tx1"/>
                </a:solidFill>
                <a:latin typeface="Arial" charset="0"/>
              </a:defRPr>
            </a:lvl4pPr>
            <a:lvl5pPr marL="2134141" indent="-237127" defTabSz="953448" eaLnBrk="0" hangingPunct="0">
              <a:defRPr>
                <a:solidFill>
                  <a:schemeClr val="tx1"/>
                </a:solidFill>
                <a:latin typeface="Arial" charset="0"/>
              </a:defRPr>
            </a:lvl5pPr>
            <a:lvl6pPr marL="2608395" indent="-237127" defTabSz="953448" eaLnBrk="0" fontAlgn="base" hangingPunct="0">
              <a:spcBef>
                <a:spcPct val="0"/>
              </a:spcBef>
              <a:spcAft>
                <a:spcPct val="0"/>
              </a:spcAft>
              <a:defRPr>
                <a:solidFill>
                  <a:schemeClr val="tx1"/>
                </a:solidFill>
                <a:latin typeface="Arial" charset="0"/>
              </a:defRPr>
            </a:lvl6pPr>
            <a:lvl7pPr marL="3082648" indent="-237127" defTabSz="953448" eaLnBrk="0" fontAlgn="base" hangingPunct="0">
              <a:spcBef>
                <a:spcPct val="0"/>
              </a:spcBef>
              <a:spcAft>
                <a:spcPct val="0"/>
              </a:spcAft>
              <a:defRPr>
                <a:solidFill>
                  <a:schemeClr val="tx1"/>
                </a:solidFill>
                <a:latin typeface="Arial" charset="0"/>
              </a:defRPr>
            </a:lvl7pPr>
            <a:lvl8pPr marL="3556902" indent="-237127" defTabSz="953448" eaLnBrk="0" fontAlgn="base" hangingPunct="0">
              <a:spcBef>
                <a:spcPct val="0"/>
              </a:spcBef>
              <a:spcAft>
                <a:spcPct val="0"/>
              </a:spcAft>
              <a:defRPr>
                <a:solidFill>
                  <a:schemeClr val="tx1"/>
                </a:solidFill>
                <a:latin typeface="Arial" charset="0"/>
              </a:defRPr>
            </a:lvl8pPr>
            <a:lvl9pPr marL="4031155" indent="-237127" defTabSz="953448" eaLnBrk="0" fontAlgn="base" hangingPunct="0">
              <a:spcBef>
                <a:spcPct val="0"/>
              </a:spcBef>
              <a:spcAft>
                <a:spcPct val="0"/>
              </a:spcAft>
              <a:defRPr>
                <a:solidFill>
                  <a:schemeClr val="tx1"/>
                </a:solidFill>
                <a:latin typeface="Arial" charset="0"/>
              </a:defRPr>
            </a:lvl9pPr>
          </a:lstStyle>
          <a:p>
            <a:pPr eaLnBrk="1" hangingPunct="1"/>
            <a:fld id="{FF8FD132-897B-4AD1-A905-17E3D94617B0}" type="datetime1">
              <a:rPr lang="en-US" smtClean="0">
                <a:solidFill>
                  <a:srgbClr val="000000"/>
                </a:solidFill>
              </a:rPr>
              <a:pPr eaLnBrk="1" hangingPunct="1"/>
              <a:t>9/28/2016</a:t>
            </a:fld>
            <a:endParaRPr lang="en-US" smtClean="0">
              <a:solidFill>
                <a:srgbClr val="000000"/>
              </a:solidFill>
            </a:endParaRPr>
          </a:p>
        </p:txBody>
      </p:sp>
      <p:sp>
        <p:nvSpPr>
          <p:cNvPr id="16389"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eaLnBrk="0" hangingPunct="0">
              <a:defRPr>
                <a:solidFill>
                  <a:schemeClr val="tx1"/>
                </a:solidFill>
                <a:latin typeface="Arial" charset="0"/>
              </a:defRPr>
            </a:lvl1pPr>
            <a:lvl2pPr marL="770662" indent="-296408" defTabSz="953448" eaLnBrk="0" hangingPunct="0">
              <a:defRPr>
                <a:solidFill>
                  <a:schemeClr val="tx1"/>
                </a:solidFill>
                <a:latin typeface="Arial" charset="0"/>
              </a:defRPr>
            </a:lvl2pPr>
            <a:lvl3pPr marL="1185634" indent="-237127" defTabSz="953448" eaLnBrk="0" hangingPunct="0">
              <a:defRPr>
                <a:solidFill>
                  <a:schemeClr val="tx1"/>
                </a:solidFill>
                <a:latin typeface="Arial" charset="0"/>
              </a:defRPr>
            </a:lvl3pPr>
            <a:lvl4pPr marL="1659887" indent="-237127" defTabSz="953448" eaLnBrk="0" hangingPunct="0">
              <a:defRPr>
                <a:solidFill>
                  <a:schemeClr val="tx1"/>
                </a:solidFill>
                <a:latin typeface="Arial" charset="0"/>
              </a:defRPr>
            </a:lvl4pPr>
            <a:lvl5pPr marL="2134141" indent="-237127" defTabSz="953448" eaLnBrk="0" hangingPunct="0">
              <a:defRPr>
                <a:solidFill>
                  <a:schemeClr val="tx1"/>
                </a:solidFill>
                <a:latin typeface="Arial" charset="0"/>
              </a:defRPr>
            </a:lvl5pPr>
            <a:lvl6pPr marL="2608395" indent="-237127" defTabSz="953448" eaLnBrk="0" fontAlgn="base" hangingPunct="0">
              <a:spcBef>
                <a:spcPct val="0"/>
              </a:spcBef>
              <a:spcAft>
                <a:spcPct val="0"/>
              </a:spcAft>
              <a:defRPr>
                <a:solidFill>
                  <a:schemeClr val="tx1"/>
                </a:solidFill>
                <a:latin typeface="Arial" charset="0"/>
              </a:defRPr>
            </a:lvl6pPr>
            <a:lvl7pPr marL="3082648" indent="-237127" defTabSz="953448" eaLnBrk="0" fontAlgn="base" hangingPunct="0">
              <a:spcBef>
                <a:spcPct val="0"/>
              </a:spcBef>
              <a:spcAft>
                <a:spcPct val="0"/>
              </a:spcAft>
              <a:defRPr>
                <a:solidFill>
                  <a:schemeClr val="tx1"/>
                </a:solidFill>
                <a:latin typeface="Arial" charset="0"/>
              </a:defRPr>
            </a:lvl7pPr>
            <a:lvl8pPr marL="3556902" indent="-237127" defTabSz="953448" eaLnBrk="0" fontAlgn="base" hangingPunct="0">
              <a:spcBef>
                <a:spcPct val="0"/>
              </a:spcBef>
              <a:spcAft>
                <a:spcPct val="0"/>
              </a:spcAft>
              <a:defRPr>
                <a:solidFill>
                  <a:schemeClr val="tx1"/>
                </a:solidFill>
                <a:latin typeface="Arial" charset="0"/>
              </a:defRPr>
            </a:lvl8pPr>
            <a:lvl9pPr marL="4031155" indent="-237127" defTabSz="953448" eaLnBrk="0" fontAlgn="base" hangingPunct="0">
              <a:spcBef>
                <a:spcPct val="0"/>
              </a:spcBef>
              <a:spcAft>
                <a:spcPct val="0"/>
              </a:spcAft>
              <a:defRPr>
                <a:solidFill>
                  <a:schemeClr val="tx1"/>
                </a:solidFill>
                <a:latin typeface="Arial" charset="0"/>
              </a:defRPr>
            </a:lvl9pPr>
          </a:lstStyle>
          <a:p>
            <a:pPr eaLnBrk="1" hangingPunct="1"/>
            <a:r>
              <a:rPr lang="en-US" smtClean="0">
                <a:solidFill>
                  <a:srgbClr val="000000"/>
                </a:solidFill>
              </a:rPr>
              <a:t>Template L white fuz</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448" eaLnBrk="0" hangingPunct="0">
              <a:defRPr>
                <a:solidFill>
                  <a:schemeClr val="tx1"/>
                </a:solidFill>
                <a:latin typeface="Arial" charset="0"/>
              </a:defRPr>
            </a:lvl1pPr>
            <a:lvl2pPr marL="770662" indent="-296408" defTabSz="953448" eaLnBrk="0" hangingPunct="0">
              <a:defRPr>
                <a:solidFill>
                  <a:schemeClr val="tx1"/>
                </a:solidFill>
                <a:latin typeface="Arial" charset="0"/>
              </a:defRPr>
            </a:lvl2pPr>
            <a:lvl3pPr marL="1185634" indent="-237127" defTabSz="953448" eaLnBrk="0" hangingPunct="0">
              <a:defRPr>
                <a:solidFill>
                  <a:schemeClr val="tx1"/>
                </a:solidFill>
                <a:latin typeface="Arial" charset="0"/>
              </a:defRPr>
            </a:lvl3pPr>
            <a:lvl4pPr marL="1659887" indent="-237127" defTabSz="953448" eaLnBrk="0" hangingPunct="0">
              <a:defRPr>
                <a:solidFill>
                  <a:schemeClr val="tx1"/>
                </a:solidFill>
                <a:latin typeface="Arial" charset="0"/>
              </a:defRPr>
            </a:lvl4pPr>
            <a:lvl5pPr marL="2134141" indent="-237127" defTabSz="953448" eaLnBrk="0" hangingPunct="0">
              <a:defRPr>
                <a:solidFill>
                  <a:schemeClr val="tx1"/>
                </a:solidFill>
                <a:latin typeface="Arial" charset="0"/>
              </a:defRPr>
            </a:lvl5pPr>
            <a:lvl6pPr marL="2608395" indent="-237127" defTabSz="953448" eaLnBrk="0" fontAlgn="base" hangingPunct="0">
              <a:spcBef>
                <a:spcPct val="0"/>
              </a:spcBef>
              <a:spcAft>
                <a:spcPct val="0"/>
              </a:spcAft>
              <a:defRPr>
                <a:solidFill>
                  <a:schemeClr val="tx1"/>
                </a:solidFill>
                <a:latin typeface="Arial" charset="0"/>
              </a:defRPr>
            </a:lvl6pPr>
            <a:lvl7pPr marL="3082648" indent="-237127" defTabSz="953448" eaLnBrk="0" fontAlgn="base" hangingPunct="0">
              <a:spcBef>
                <a:spcPct val="0"/>
              </a:spcBef>
              <a:spcAft>
                <a:spcPct val="0"/>
              </a:spcAft>
              <a:defRPr>
                <a:solidFill>
                  <a:schemeClr val="tx1"/>
                </a:solidFill>
                <a:latin typeface="Arial" charset="0"/>
              </a:defRPr>
            </a:lvl7pPr>
            <a:lvl8pPr marL="3556902" indent="-237127" defTabSz="953448" eaLnBrk="0" fontAlgn="base" hangingPunct="0">
              <a:spcBef>
                <a:spcPct val="0"/>
              </a:spcBef>
              <a:spcAft>
                <a:spcPct val="0"/>
              </a:spcAft>
              <a:defRPr>
                <a:solidFill>
                  <a:schemeClr val="tx1"/>
                </a:solidFill>
                <a:latin typeface="Arial" charset="0"/>
              </a:defRPr>
            </a:lvl8pPr>
            <a:lvl9pPr marL="4031155" indent="-237127" defTabSz="953448" eaLnBrk="0" fontAlgn="base" hangingPunct="0">
              <a:spcBef>
                <a:spcPct val="0"/>
              </a:spcBef>
              <a:spcAft>
                <a:spcPct val="0"/>
              </a:spcAft>
              <a:defRPr>
                <a:solidFill>
                  <a:schemeClr val="tx1"/>
                </a:solidFill>
                <a:latin typeface="Arial" charset="0"/>
              </a:defRPr>
            </a:lvl9pPr>
          </a:lstStyle>
          <a:p>
            <a:pPr eaLnBrk="1" hangingPunct="1"/>
            <a:fld id="{D9685803-1D53-438B-8B0E-208E0C02139A}" type="slidenum">
              <a:rPr lang="en-US" smtClean="0">
                <a:solidFill>
                  <a:srgbClr val="000000"/>
                </a:solidFill>
              </a:rPr>
              <a:pPr eaLnBrk="1" hangingPunct="1"/>
              <a:t>40</a:t>
            </a:fld>
            <a:endParaRPr lang="en-US" smtClean="0">
              <a:solidFill>
                <a:srgbClr val="000000"/>
              </a:solidFill>
            </a:endParaRPr>
          </a:p>
        </p:txBody>
      </p:sp>
    </p:spTree>
    <p:extLst>
      <p:ext uri="{BB962C8B-B14F-4D97-AF65-F5344CB8AC3E}">
        <p14:creationId xmlns:p14="http://schemas.microsoft.com/office/powerpoint/2010/main" val="60574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63D637F9-01DF-4A92-9A63-2A0651E1C64F}" type="slidenum">
              <a:rPr lang="en-US" smtClean="0"/>
              <a:pPr eaLnBrk="1" hangingPunct="1"/>
              <a:t>4</a:t>
            </a:fld>
            <a:endParaRPr 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44735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A1DC8F9E-DAC4-4121-B524-4C2F74DE38F4}" type="datetime1">
              <a:rPr lang="en-US" smtClean="0"/>
              <a:pPr>
                <a:defRPr/>
              </a:pPr>
              <a:t>9/28/2016</a:t>
            </a:fld>
            <a:endParaRPr lang="en-US"/>
          </a:p>
        </p:txBody>
      </p:sp>
      <p:sp>
        <p:nvSpPr>
          <p:cNvPr id="5" name="Footer Placeholder 4"/>
          <p:cNvSpPr>
            <a:spLocks noGrp="1"/>
          </p:cNvSpPr>
          <p:nvPr>
            <p:ph type="ftr" sz="quarter" idx="11"/>
          </p:nvPr>
        </p:nvSpPr>
        <p:spPr/>
        <p:txBody>
          <a:bodyPr/>
          <a:lstStyle/>
          <a:p>
            <a:pPr>
              <a:defRPr/>
            </a:pPr>
            <a:r>
              <a:rPr lang="en-US" smtClean="0"/>
              <a:t>Template D Plain-crimson-dark</a:t>
            </a:r>
            <a:endParaRPr lang="en-US"/>
          </a:p>
        </p:txBody>
      </p:sp>
      <p:sp>
        <p:nvSpPr>
          <p:cNvPr id="6" name="Slide Number Placeholder 5"/>
          <p:cNvSpPr>
            <a:spLocks noGrp="1"/>
          </p:cNvSpPr>
          <p:nvPr>
            <p:ph type="sldNum" sz="quarter" idx="12"/>
          </p:nvPr>
        </p:nvSpPr>
        <p:spPr/>
        <p:txBody>
          <a:bodyPr/>
          <a:lstStyle/>
          <a:p>
            <a:pPr>
              <a:defRPr/>
            </a:pPr>
            <a:fld id="{F78DA2E5-6943-497D-9170-DCF7CE5FA116}" type="slidenum">
              <a:rPr lang="en-US" smtClean="0"/>
              <a:pPr>
                <a:defRPr/>
              </a:pPr>
              <a:t>6</a:t>
            </a:fld>
            <a:endParaRPr lang="en-US"/>
          </a:p>
        </p:txBody>
      </p:sp>
    </p:spTree>
    <p:extLst>
      <p:ext uri="{BB962C8B-B14F-4D97-AF65-F5344CB8AC3E}">
        <p14:creationId xmlns:p14="http://schemas.microsoft.com/office/powerpoint/2010/main" val="1745811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Started in 1973</a:t>
            </a:r>
          </a:p>
          <a:p>
            <a:endParaRPr lang="en-US" dirty="0" smtClean="0"/>
          </a:p>
        </p:txBody>
      </p:sp>
      <p:sp>
        <p:nvSpPr>
          <p:cNvPr id="532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F76DFB7A-57DF-4018-98DB-2C64B2DED571}" type="datetime1">
              <a:rPr lang="en-US" smtClean="0"/>
              <a:pPr eaLnBrk="1" hangingPunct="1"/>
              <a:t>9/28/2016</a:t>
            </a:fld>
            <a:endParaRPr lang="en-US" smtClean="0"/>
          </a:p>
        </p:txBody>
      </p:sp>
      <p:sp>
        <p:nvSpPr>
          <p:cNvPr id="532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r>
              <a:rPr lang="en-US" smtClean="0"/>
              <a:t>Template D Plain-crimson-dark</a:t>
            </a:r>
          </a:p>
        </p:txBody>
      </p:sp>
      <p:sp>
        <p:nvSpPr>
          <p:cNvPr id="532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936465AC-D5BC-4859-8D82-00EAE902BD93}" type="slidenum">
              <a:rPr lang="en-US" smtClean="0"/>
              <a:pPr eaLnBrk="1" hangingPunct="1"/>
              <a:t>7</a:t>
            </a:fld>
            <a:endParaRPr lang="en-US" smtClean="0"/>
          </a:p>
        </p:txBody>
      </p:sp>
    </p:spTree>
    <p:extLst>
      <p:ext uri="{BB962C8B-B14F-4D97-AF65-F5344CB8AC3E}">
        <p14:creationId xmlns:p14="http://schemas.microsoft.com/office/powerpoint/2010/main" val="1593328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948507">
              <a:defRPr/>
            </a:pPr>
            <a:r>
              <a:rPr lang="en-US" b="1" dirty="0" smtClean="0"/>
              <a:t>Identification of Funding Sources </a:t>
            </a:r>
            <a:r>
              <a:rPr lang="en-US" dirty="0" smtClean="0"/>
              <a:t>– contact Sammy</a:t>
            </a:r>
            <a:r>
              <a:rPr lang="en-US" baseline="0" dirty="0" smtClean="0"/>
              <a:t> Rodriguez-Flecha (samuel_rodriguez@wsu.edu)</a:t>
            </a:r>
            <a:endParaRPr lang="en-US" dirty="0" smtClean="0"/>
          </a:p>
          <a:p>
            <a:pPr>
              <a:defRPr/>
            </a:pPr>
            <a:r>
              <a:rPr lang="en-US" dirty="0" smtClean="0"/>
              <a:t>•  </a:t>
            </a:r>
            <a:r>
              <a:rPr lang="en-US" u="sng" dirty="0" smtClean="0"/>
              <a:t>COS Pivot Funding Database </a:t>
            </a:r>
            <a:r>
              <a:rPr lang="en-US" dirty="0" smtClean="0"/>
              <a:t>– Available to all WSU faculty, staff and students.  To sign-up go to http://pivot.cos.com.   </a:t>
            </a:r>
          </a:p>
          <a:p>
            <a:pPr>
              <a:defRPr/>
            </a:pPr>
            <a:r>
              <a:rPr lang="en-US" dirty="0" smtClean="0"/>
              <a:t>•  </a:t>
            </a:r>
            <a:r>
              <a:rPr lang="en-US" u="sng" dirty="0" smtClean="0"/>
              <a:t>COS Training </a:t>
            </a:r>
            <a:r>
              <a:rPr lang="en-US" dirty="0" smtClean="0"/>
              <a:t>Workshops, tutorials, help and individually tailored searches upon request.</a:t>
            </a:r>
          </a:p>
          <a:p>
            <a:pPr>
              <a:defRPr/>
            </a:pPr>
            <a:r>
              <a:rPr lang="en-US" dirty="0" smtClean="0"/>
              <a:t>•  </a:t>
            </a:r>
            <a:r>
              <a:rPr lang="en-US" u="sng" dirty="0" smtClean="0"/>
              <a:t>Informer</a:t>
            </a:r>
            <a:r>
              <a:rPr lang="en-US" dirty="0" smtClean="0"/>
              <a:t>  - website &amp; monthly email: http://informer.ogrd.wsu.edu/   </a:t>
            </a:r>
          </a:p>
          <a:p>
            <a:pPr>
              <a:defRPr/>
            </a:pPr>
            <a:r>
              <a:rPr lang="en-US" dirty="0" smtClean="0"/>
              <a:t>•  </a:t>
            </a:r>
            <a:r>
              <a:rPr lang="en-US" u="sng" dirty="0" smtClean="0"/>
              <a:t>Limited Submission </a:t>
            </a:r>
            <a:r>
              <a:rPr lang="en-US" dirty="0" smtClean="0"/>
              <a:t> - Listserv and coordination.</a:t>
            </a:r>
          </a:p>
          <a:p>
            <a:pPr>
              <a:defRPr/>
            </a:pPr>
            <a:endParaRPr lang="en-US" dirty="0" smtClean="0"/>
          </a:p>
        </p:txBody>
      </p:sp>
      <p:sp>
        <p:nvSpPr>
          <p:cNvPr id="54276"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C4D28C90-DAF3-4438-8BE1-2C69324D4F75}" type="datetime1">
              <a:rPr lang="en-US" smtClean="0"/>
              <a:pPr eaLnBrk="1" hangingPunct="1"/>
              <a:t>9/28/2016</a:t>
            </a:fld>
            <a:endParaRPr lang="en-US" smtClean="0"/>
          </a:p>
        </p:txBody>
      </p:sp>
      <p:sp>
        <p:nvSpPr>
          <p:cNvPr id="5427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r>
              <a:rPr lang="en-US" smtClean="0"/>
              <a:t>Template D Plain-crimson-dark</a:t>
            </a:r>
          </a:p>
        </p:txBody>
      </p:sp>
      <p:sp>
        <p:nvSpPr>
          <p:cNvPr id="54278"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B9189D32-3FB7-480C-B92A-B79C1FD5C6D4}" type="slidenum">
              <a:rPr lang="en-US" smtClean="0"/>
              <a:pPr eaLnBrk="1" hangingPunct="1"/>
              <a:t>8</a:t>
            </a:fld>
            <a:endParaRPr lang="en-US" smtClean="0"/>
          </a:p>
        </p:txBody>
      </p:sp>
    </p:spTree>
    <p:extLst>
      <p:ext uri="{BB962C8B-B14F-4D97-AF65-F5344CB8AC3E}">
        <p14:creationId xmlns:p14="http://schemas.microsoft.com/office/powerpoint/2010/main" val="442877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Grantsmanship Training </a:t>
            </a:r>
          </a:p>
          <a:p>
            <a:pPr>
              <a:defRPr/>
            </a:pPr>
            <a:r>
              <a:rPr lang="en-US" dirty="0"/>
              <a:t>•  </a:t>
            </a:r>
            <a:r>
              <a:rPr lang="en-US" u="sng" dirty="0"/>
              <a:t>Write Winning Grants Seminar</a:t>
            </a:r>
            <a:r>
              <a:rPr lang="en-US" dirty="0"/>
              <a:t>  - Dr. Peg </a:t>
            </a:r>
            <a:r>
              <a:rPr lang="en-US" dirty="0" err="1"/>
              <a:t>AtKinson</a:t>
            </a:r>
            <a:r>
              <a:rPr lang="en-US" dirty="0"/>
              <a:t>– contact nshrope@wsu.edu</a:t>
            </a:r>
          </a:p>
          <a:p>
            <a:pPr>
              <a:defRPr/>
            </a:pPr>
            <a:r>
              <a:rPr lang="en-US" dirty="0"/>
              <a:t>•  </a:t>
            </a:r>
            <a:r>
              <a:rPr lang="en-US" u="sng" dirty="0"/>
              <a:t>Mentored Proposal Writing </a:t>
            </a:r>
            <a:r>
              <a:rPr lang="en-US" dirty="0"/>
              <a:t>– Faculty may competitively apply for this program. Dr. </a:t>
            </a:r>
            <a:r>
              <a:rPr lang="en-US" dirty="0" err="1" smtClean="0"/>
              <a:t>AtKinson</a:t>
            </a:r>
            <a:r>
              <a:rPr lang="en-US" dirty="0" smtClean="0"/>
              <a:t> provides </a:t>
            </a:r>
            <a:r>
              <a:rPr lang="en-US" dirty="0"/>
              <a:t>individual mentorship, critiques, advice and review as PI’s create a proposal for submission to a federal agency. -  contact </a:t>
            </a:r>
            <a:r>
              <a:rPr lang="en-US" dirty="0" smtClean="0"/>
              <a:t>samuel_rodriguez@wsu.edu</a:t>
            </a:r>
            <a:endParaRPr lang="en-US" dirty="0"/>
          </a:p>
          <a:p>
            <a:pPr>
              <a:defRPr/>
            </a:pPr>
            <a:r>
              <a:rPr lang="en-US" dirty="0"/>
              <a:t>• </a:t>
            </a:r>
            <a:r>
              <a:rPr lang="en-US" u="sng" dirty="0"/>
              <a:t> Productive Proposal Writing Class </a:t>
            </a:r>
            <a:r>
              <a:rPr lang="en-US" dirty="0"/>
              <a:t>– Chair nominated, </a:t>
            </a:r>
            <a:r>
              <a:rPr lang="en-US" dirty="0" smtClean="0"/>
              <a:t>eight-class </a:t>
            </a:r>
            <a:r>
              <a:rPr lang="en-US" dirty="0"/>
              <a:t>course for newer faculty, walking them through the process of writing a proposal. Includes peer review, discussions with senior faculty and optional proposal review by OGRD staff.</a:t>
            </a:r>
          </a:p>
          <a:p>
            <a:pPr>
              <a:defRPr/>
            </a:pPr>
            <a:r>
              <a:rPr lang="en-US" b="1" dirty="0" err="1"/>
              <a:t>Grantwriting</a:t>
            </a:r>
            <a:r>
              <a:rPr lang="en-US" b="1" dirty="0"/>
              <a:t> Resources: </a:t>
            </a:r>
            <a:r>
              <a:rPr lang="en-US" dirty="0"/>
              <a:t>– </a:t>
            </a:r>
            <a:r>
              <a:rPr lang="en-US" dirty="0" smtClean="0"/>
              <a:t>Sammy Rodriguez or Nancy Shrope</a:t>
            </a:r>
            <a:endParaRPr lang="en-US" dirty="0"/>
          </a:p>
          <a:p>
            <a:pPr>
              <a:defRPr/>
            </a:pPr>
            <a:r>
              <a:rPr lang="en-US" dirty="0"/>
              <a:t>•  Provide sample proposals, templates  &amp; tutorials</a:t>
            </a:r>
          </a:p>
          <a:p>
            <a:pPr>
              <a:defRPr/>
            </a:pPr>
            <a:r>
              <a:rPr lang="en-US" dirty="0" smtClean="0"/>
              <a:t>.</a:t>
            </a:r>
            <a:endParaRPr lang="en-US" dirty="0"/>
          </a:p>
        </p:txBody>
      </p:sp>
      <p:sp>
        <p:nvSpPr>
          <p:cNvPr id="4" name="Date Placeholder 3"/>
          <p:cNvSpPr>
            <a:spLocks noGrp="1"/>
          </p:cNvSpPr>
          <p:nvPr>
            <p:ph type="dt" idx="10"/>
          </p:nvPr>
        </p:nvSpPr>
        <p:spPr/>
        <p:txBody>
          <a:bodyPr/>
          <a:lstStyle/>
          <a:p>
            <a:pPr>
              <a:defRPr/>
            </a:pPr>
            <a:fld id="{A1DC8F9E-DAC4-4121-B524-4C2F74DE38F4}" type="datetime1">
              <a:rPr lang="en-US" smtClean="0"/>
              <a:pPr>
                <a:defRPr/>
              </a:pPr>
              <a:t>9/28/2016</a:t>
            </a:fld>
            <a:endParaRPr lang="en-US"/>
          </a:p>
        </p:txBody>
      </p:sp>
      <p:sp>
        <p:nvSpPr>
          <p:cNvPr id="5" name="Footer Placeholder 4"/>
          <p:cNvSpPr>
            <a:spLocks noGrp="1"/>
          </p:cNvSpPr>
          <p:nvPr>
            <p:ph type="ftr" sz="quarter" idx="11"/>
          </p:nvPr>
        </p:nvSpPr>
        <p:spPr/>
        <p:txBody>
          <a:bodyPr/>
          <a:lstStyle/>
          <a:p>
            <a:pPr>
              <a:defRPr/>
            </a:pPr>
            <a:r>
              <a:rPr lang="en-US" smtClean="0"/>
              <a:t>Template D Plain-crimson-dark</a:t>
            </a:r>
            <a:endParaRPr lang="en-US"/>
          </a:p>
        </p:txBody>
      </p:sp>
      <p:sp>
        <p:nvSpPr>
          <p:cNvPr id="6" name="Slide Number Placeholder 5"/>
          <p:cNvSpPr>
            <a:spLocks noGrp="1"/>
          </p:cNvSpPr>
          <p:nvPr>
            <p:ph type="sldNum" sz="quarter" idx="12"/>
          </p:nvPr>
        </p:nvSpPr>
        <p:spPr/>
        <p:txBody>
          <a:bodyPr/>
          <a:lstStyle/>
          <a:p>
            <a:pPr>
              <a:defRPr/>
            </a:pPr>
            <a:fld id="{F78DA2E5-6943-497D-9170-DCF7CE5FA116}" type="slidenum">
              <a:rPr lang="en-US" smtClean="0"/>
              <a:pPr>
                <a:defRPr/>
              </a:pPr>
              <a:t>9</a:t>
            </a:fld>
            <a:endParaRPr lang="en-US"/>
          </a:p>
        </p:txBody>
      </p:sp>
    </p:spTree>
    <p:extLst>
      <p:ext uri="{BB962C8B-B14F-4D97-AF65-F5344CB8AC3E}">
        <p14:creationId xmlns:p14="http://schemas.microsoft.com/office/powerpoint/2010/main" val="1828356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Started in 1973</a:t>
            </a:r>
          </a:p>
          <a:p>
            <a:endParaRPr lang="en-US" dirty="0" smtClean="0"/>
          </a:p>
        </p:txBody>
      </p:sp>
      <p:sp>
        <p:nvSpPr>
          <p:cNvPr id="53252"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F76DFB7A-57DF-4018-98DB-2C64B2DED571}" type="datetime1">
              <a:rPr lang="en-US" smtClean="0"/>
              <a:pPr eaLnBrk="1" hangingPunct="1"/>
              <a:t>9/28/2016</a:t>
            </a:fld>
            <a:endParaRPr lang="en-US" smtClean="0"/>
          </a:p>
        </p:txBody>
      </p:sp>
      <p:sp>
        <p:nvSpPr>
          <p:cNvPr id="53253"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r>
              <a:rPr lang="en-US" smtClean="0"/>
              <a:t>Template D Plain-crimson-dark</a:t>
            </a:r>
          </a:p>
        </p:txBody>
      </p:sp>
      <p:sp>
        <p:nvSpPr>
          <p:cNvPr id="53254"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5094" eaLnBrk="0" hangingPunct="0">
              <a:defRPr>
                <a:solidFill>
                  <a:schemeClr val="tx1"/>
                </a:solidFill>
                <a:latin typeface="Arial" charset="0"/>
              </a:defRPr>
            </a:lvl1pPr>
            <a:lvl2pPr marL="770662" indent="-296408" defTabSz="955094" eaLnBrk="0" hangingPunct="0">
              <a:defRPr>
                <a:solidFill>
                  <a:schemeClr val="tx1"/>
                </a:solidFill>
                <a:latin typeface="Arial" charset="0"/>
              </a:defRPr>
            </a:lvl2pPr>
            <a:lvl3pPr marL="1185634" indent="-237127" defTabSz="955094" eaLnBrk="0" hangingPunct="0">
              <a:defRPr>
                <a:solidFill>
                  <a:schemeClr val="tx1"/>
                </a:solidFill>
                <a:latin typeface="Arial" charset="0"/>
              </a:defRPr>
            </a:lvl3pPr>
            <a:lvl4pPr marL="1659887" indent="-237127" defTabSz="955094" eaLnBrk="0" hangingPunct="0">
              <a:defRPr>
                <a:solidFill>
                  <a:schemeClr val="tx1"/>
                </a:solidFill>
                <a:latin typeface="Arial" charset="0"/>
              </a:defRPr>
            </a:lvl4pPr>
            <a:lvl5pPr marL="2134141" indent="-237127" defTabSz="955094" eaLnBrk="0" hangingPunct="0">
              <a:defRPr>
                <a:solidFill>
                  <a:schemeClr val="tx1"/>
                </a:solidFill>
                <a:latin typeface="Arial" charset="0"/>
              </a:defRPr>
            </a:lvl5pPr>
            <a:lvl6pPr marL="2608395" indent="-237127" defTabSz="955094" eaLnBrk="0" fontAlgn="base" hangingPunct="0">
              <a:spcBef>
                <a:spcPct val="0"/>
              </a:spcBef>
              <a:spcAft>
                <a:spcPct val="0"/>
              </a:spcAft>
              <a:defRPr>
                <a:solidFill>
                  <a:schemeClr val="tx1"/>
                </a:solidFill>
                <a:latin typeface="Arial" charset="0"/>
              </a:defRPr>
            </a:lvl6pPr>
            <a:lvl7pPr marL="3082648" indent="-237127" defTabSz="955094" eaLnBrk="0" fontAlgn="base" hangingPunct="0">
              <a:spcBef>
                <a:spcPct val="0"/>
              </a:spcBef>
              <a:spcAft>
                <a:spcPct val="0"/>
              </a:spcAft>
              <a:defRPr>
                <a:solidFill>
                  <a:schemeClr val="tx1"/>
                </a:solidFill>
                <a:latin typeface="Arial" charset="0"/>
              </a:defRPr>
            </a:lvl7pPr>
            <a:lvl8pPr marL="3556902" indent="-237127" defTabSz="955094" eaLnBrk="0" fontAlgn="base" hangingPunct="0">
              <a:spcBef>
                <a:spcPct val="0"/>
              </a:spcBef>
              <a:spcAft>
                <a:spcPct val="0"/>
              </a:spcAft>
              <a:defRPr>
                <a:solidFill>
                  <a:schemeClr val="tx1"/>
                </a:solidFill>
                <a:latin typeface="Arial" charset="0"/>
              </a:defRPr>
            </a:lvl8pPr>
            <a:lvl9pPr marL="4031155" indent="-237127" defTabSz="955094" eaLnBrk="0" fontAlgn="base" hangingPunct="0">
              <a:spcBef>
                <a:spcPct val="0"/>
              </a:spcBef>
              <a:spcAft>
                <a:spcPct val="0"/>
              </a:spcAft>
              <a:defRPr>
                <a:solidFill>
                  <a:schemeClr val="tx1"/>
                </a:solidFill>
                <a:latin typeface="Arial" charset="0"/>
              </a:defRPr>
            </a:lvl9pPr>
          </a:lstStyle>
          <a:p>
            <a:pPr eaLnBrk="1" hangingPunct="1"/>
            <a:fld id="{936465AC-D5BC-4859-8D82-00EAE902BD93}" type="slidenum">
              <a:rPr lang="en-US" smtClean="0"/>
              <a:pPr eaLnBrk="1" hangingPunct="1"/>
              <a:t>10</a:t>
            </a:fld>
            <a:endParaRPr lang="en-US" smtClean="0"/>
          </a:p>
        </p:txBody>
      </p:sp>
    </p:spTree>
    <p:extLst>
      <p:ext uri="{BB962C8B-B14F-4D97-AF65-F5344CB8AC3E}">
        <p14:creationId xmlns:p14="http://schemas.microsoft.com/office/powerpoint/2010/main" val="35673271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63000">
              <a:schemeClr val="accent1"/>
            </a:gs>
            <a:gs pos="100000">
              <a:schemeClr val="bg2"/>
            </a:gs>
          </a:gsLst>
          <a:lin ang="5400000" scaled="0"/>
        </a:gradFill>
        <a:effectLst/>
      </p:bgPr>
    </p:bg>
    <p:spTree>
      <p:nvGrpSpPr>
        <p:cNvPr id="1" name=""/>
        <p:cNvGrpSpPr/>
        <p:nvPr/>
      </p:nvGrpSpPr>
      <p:grpSpPr>
        <a:xfrm>
          <a:off x="0" y="0"/>
          <a:ext cx="0" cy="0"/>
          <a:chOff x="0" y="0"/>
          <a:chExt cx="0" cy="0"/>
        </a:xfrm>
      </p:grpSpPr>
      <p:grpSp>
        <p:nvGrpSpPr>
          <p:cNvPr id="4" name="Group 16"/>
          <p:cNvGrpSpPr>
            <a:grpSpLocks/>
          </p:cNvGrpSpPr>
          <p:nvPr userDrawn="1"/>
        </p:nvGrpSpPr>
        <p:grpSpPr bwMode="auto">
          <a:xfrm>
            <a:off x="0" y="6705600"/>
            <a:ext cx="9144000" cy="155575"/>
            <a:chOff x="0" y="6705600"/>
            <a:chExt cx="9144000" cy="155448"/>
          </a:xfrm>
        </p:grpSpPr>
        <p:sp>
          <p:nvSpPr>
            <p:cNvPr id="5" name="Rectangle 4"/>
            <p:cNvSpPr/>
            <p:nvPr userDrawn="1"/>
          </p:nvSpPr>
          <p:spPr bwMode="ltGray">
            <a:xfrm>
              <a:off x="5715000" y="6705600"/>
              <a:ext cx="2295525" cy="155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userDrawn="1"/>
          </p:nvSpPr>
          <p:spPr bwMode="ltGray">
            <a:xfrm>
              <a:off x="8001000" y="6705600"/>
              <a:ext cx="1143000" cy="152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p:cNvSpPr/>
            <p:nvPr userDrawn="1"/>
          </p:nvSpPr>
          <p:spPr bwMode="ltGray">
            <a:xfrm>
              <a:off x="0" y="6705600"/>
              <a:ext cx="5732463" cy="155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8" name="Picture 15" descr="wsuTLSig4cW.gif"/>
          <p:cNvPicPr>
            <a:picLocks noChangeAspect="1"/>
          </p:cNvPicPr>
          <p:nvPr userDrawn="1"/>
        </p:nvPicPr>
        <p:blipFill rotWithShape="1">
          <a:blip r:embed="rId2" cstate="print">
            <a:extLst>
              <a:ext uri="{28A0092B-C50C-407E-A947-70E740481C1C}">
                <a14:useLocalDpi xmlns:a14="http://schemas.microsoft.com/office/drawing/2010/main" val="0"/>
              </a:ext>
            </a:extLst>
          </a:blip>
          <a:srcRect b="20977"/>
          <a:stretch/>
        </p:blipFill>
        <p:spPr bwMode="auto">
          <a:xfrm>
            <a:off x="304800" y="5983288"/>
            <a:ext cx="1487488" cy="43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bwMode="black">
          <a:xfrm>
            <a:off x="501261" y="3337388"/>
            <a:ext cx="8141479" cy="480131"/>
          </a:xfrm>
          <a:noFill/>
          <a:ln w="9525">
            <a:noFill/>
            <a:miter lim="800000"/>
            <a:headEnd/>
            <a:tailEnd/>
          </a:ln>
        </p:spPr>
        <p:txBody>
          <a:bodyPr/>
          <a:lstStyle>
            <a:lvl1pPr algn="ctr" rtl="0" eaLnBrk="0" fontAlgn="base" hangingPunct="0">
              <a:lnSpc>
                <a:spcPct val="90000"/>
              </a:lnSpc>
              <a:spcBef>
                <a:spcPct val="0"/>
              </a:spcBef>
              <a:spcAft>
                <a:spcPct val="0"/>
              </a:spcAft>
              <a:defRPr lang="en-US" sz="2800" b="1" dirty="0">
                <a:solidFill>
                  <a:schemeClr val="tx1"/>
                </a:solidFill>
                <a:effectLst/>
                <a:latin typeface="Lucida Sans" pitchFamily="34" charset="0"/>
                <a:ea typeface="+mj-ea"/>
                <a:cs typeface="+mj-cs"/>
              </a:defRPr>
            </a:lvl1pPr>
          </a:lstStyle>
          <a:p>
            <a:r>
              <a:rPr lang="en-US" dirty="0"/>
              <a:t>Click to edit Master title style</a:t>
            </a:r>
          </a:p>
        </p:txBody>
      </p:sp>
      <p:sp>
        <p:nvSpPr>
          <p:cNvPr id="3077" name="Rectangle 5"/>
          <p:cNvSpPr>
            <a:spLocks noGrp="1" noChangeArrowheads="1"/>
          </p:cNvSpPr>
          <p:nvPr>
            <p:ph type="subTitle" idx="1"/>
          </p:nvPr>
        </p:nvSpPr>
        <p:spPr bwMode="black">
          <a:xfrm>
            <a:off x="490719" y="3939050"/>
            <a:ext cx="8162563" cy="430887"/>
          </a:xfrm>
        </p:spPr>
        <p:txBody>
          <a:bodyPr rIns="0" anchorCtr="0"/>
          <a:lstStyle>
            <a:lvl1pPr marL="0" indent="0" algn="ctr">
              <a:buFont typeface="Arial" pitchFamily="34" charset="0"/>
              <a:buNone/>
              <a:defRPr sz="2200" b="0">
                <a:solidFill>
                  <a:schemeClr val="tx1"/>
                </a:solidFill>
                <a:effectLst/>
                <a:latin typeface="Lucida Sans" pitchFamily="34" charset="0"/>
              </a:defRPr>
            </a:lvl1pPr>
          </a:lstStyle>
          <a:p>
            <a:r>
              <a:rPr lang="en-US" dirty="0"/>
              <a:t>Click to edit Master subtitle style</a:t>
            </a:r>
          </a:p>
        </p:txBody>
      </p:sp>
      <p:sp>
        <p:nvSpPr>
          <p:cNvPr id="9" name="Rectangle 6"/>
          <p:cNvSpPr>
            <a:spLocks noGrp="1" noChangeArrowheads="1"/>
          </p:cNvSpPr>
          <p:nvPr userDrawn="1">
            <p:ph type="dt" sz="half" idx="10"/>
          </p:nvPr>
        </p:nvSpPr>
        <p:spPr>
          <a:xfrm>
            <a:off x="0" y="6464300"/>
            <a:ext cx="1550988" cy="393700"/>
          </a:xfrm>
        </p:spPr>
        <p:txBody>
          <a:bodyPr/>
          <a:lstStyle>
            <a:lvl1pPr>
              <a:defRPr/>
            </a:lvl1pPr>
          </a:lstStyle>
          <a:p>
            <a:pPr>
              <a:defRPr/>
            </a:pPr>
            <a:endParaRPr lang="en-US"/>
          </a:p>
        </p:txBody>
      </p:sp>
      <p:sp>
        <p:nvSpPr>
          <p:cNvPr id="10" name="Rectangle 7"/>
          <p:cNvSpPr>
            <a:spLocks noGrp="1" noChangeArrowheads="1"/>
          </p:cNvSpPr>
          <p:nvPr userDrawn="1">
            <p:ph type="ftr" sz="quarter" idx="11"/>
          </p:nvPr>
        </p:nvSpPr>
        <p:spPr>
          <a:xfrm>
            <a:off x="1573213" y="6464300"/>
            <a:ext cx="6451600" cy="393700"/>
          </a:xfrm>
        </p:spPr>
        <p:txBody>
          <a:bodyPr/>
          <a:lstStyle>
            <a:lvl1pPr>
              <a:defRPr/>
            </a:lvl1pPr>
          </a:lstStyle>
          <a:p>
            <a:pPr>
              <a:defRPr/>
            </a:pPr>
            <a:endParaRPr lang="en-US"/>
          </a:p>
        </p:txBody>
      </p:sp>
      <p:sp>
        <p:nvSpPr>
          <p:cNvPr id="11" name="Rectangle 8"/>
          <p:cNvSpPr>
            <a:spLocks noGrp="1" noChangeArrowheads="1"/>
          </p:cNvSpPr>
          <p:nvPr userDrawn="1">
            <p:ph type="sldNum" sz="quarter" idx="12"/>
          </p:nvPr>
        </p:nvSpPr>
        <p:spPr>
          <a:xfrm>
            <a:off x="8169275" y="6464300"/>
            <a:ext cx="974725" cy="393700"/>
          </a:xfrm>
        </p:spPr>
        <p:txBody>
          <a:bodyPr/>
          <a:lstStyle>
            <a:lvl1pPr>
              <a:defRPr/>
            </a:lvl1pPr>
          </a:lstStyle>
          <a:p>
            <a:pPr>
              <a:defRPr/>
            </a:pPr>
            <a:fld id="{6A7C02AA-C237-4A93-A8AD-160A57E1183C}" type="slidenum">
              <a:rPr lang="en-US"/>
              <a:pPr>
                <a:defRPr/>
              </a:pPr>
              <a:t>‹#›</a:t>
            </a:fld>
            <a:endParaRPr lang="en-US"/>
          </a:p>
        </p:txBody>
      </p:sp>
    </p:spTree>
    <p:extLst>
      <p:ext uri="{BB962C8B-B14F-4D97-AF65-F5344CB8AC3E}">
        <p14:creationId xmlns:p14="http://schemas.microsoft.com/office/powerpoint/2010/main" val="3068653525"/>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71651" y="1981200"/>
            <a:ext cx="5600700" cy="480131"/>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2540260" y="2667001"/>
            <a:ext cx="4832092" cy="1851025"/>
          </a:xfrm>
        </p:spPr>
        <p:txBody>
          <a:bodyPr vert="eaVert"/>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C0B98ADF-2FE4-4B5D-8F7E-48C3DB151304}" type="slidenum">
              <a:rPr lang="en-US"/>
              <a:pPr>
                <a:defRPr/>
              </a:pPr>
              <a:t>‹#›</a:t>
            </a:fld>
            <a:endParaRPr lang="en-US"/>
          </a:p>
        </p:txBody>
      </p:sp>
    </p:spTree>
    <p:extLst>
      <p:ext uri="{BB962C8B-B14F-4D97-AF65-F5344CB8AC3E}">
        <p14:creationId xmlns:p14="http://schemas.microsoft.com/office/powerpoint/2010/main" val="162160831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24441" y="1981200"/>
            <a:ext cx="1348061" cy="2514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45320" y="1981200"/>
            <a:ext cx="2774606" cy="2514600"/>
          </a:xfrm>
        </p:spPr>
        <p:txBody>
          <a:bodyPr vert="eaVert"/>
          <a:lstStyle>
            <a:lvl1pPr>
              <a:defRPr b="0"/>
            </a:lvl1pPr>
            <a:lvl2pPr>
              <a:defRPr b="0"/>
            </a:lvl2pPr>
            <a:lvl3pPr>
              <a:defRPr b="0"/>
            </a:lvl3pPr>
            <a:lvl4pPr>
              <a:defRPr b="0"/>
            </a:lvl4pPr>
            <a:lvl5pPr>
              <a:defRPr b="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4DE128EE-7B7F-4EF8-B645-B3E95F29533C}" type="slidenum">
              <a:rPr lang="en-US"/>
              <a:pPr>
                <a:defRPr/>
              </a:pPr>
              <a:t>‹#›</a:t>
            </a:fld>
            <a:endParaRPr lang="en-US"/>
          </a:p>
        </p:txBody>
      </p:sp>
    </p:spTree>
    <p:extLst>
      <p:ext uri="{BB962C8B-B14F-4D97-AF65-F5344CB8AC3E}">
        <p14:creationId xmlns:p14="http://schemas.microsoft.com/office/powerpoint/2010/main" val="240053463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4" name="Picture 12" descr="wsuTLSigRvs-r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334250" y="6116638"/>
            <a:ext cx="1563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Grp="1" noChangeArrowheads="1"/>
          </p:cNvSpPr>
          <p:nvPr>
            <p:ph type="ctrTitle"/>
          </p:nvPr>
        </p:nvSpPr>
        <p:spPr>
          <a:xfrm>
            <a:off x="3144054" y="1993614"/>
            <a:ext cx="5070298" cy="584775"/>
          </a:xfrm>
        </p:spPr>
        <p:txBody>
          <a:bodyPr anchorCtr="0"/>
          <a:lstStyle>
            <a:lvl1pPr algn="l">
              <a:lnSpc>
                <a:spcPct val="100000"/>
              </a:lnSpc>
              <a:defRPr sz="3200">
                <a:solidFill>
                  <a:schemeClr val="tx2">
                    <a:lumMod val="60000"/>
                    <a:lumOff val="40000"/>
                  </a:schemeClr>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3144054" y="2978475"/>
            <a:ext cx="5070298" cy="430887"/>
          </a:xfrm>
        </p:spPr>
        <p:txBody>
          <a:bodyPr rIns="0" anchorCtr="0"/>
          <a:lstStyle>
            <a:lvl1pPr marL="0" indent="0" algn="l">
              <a:buFontTx/>
              <a:buNone/>
              <a:defRPr sz="2200" b="0">
                <a:solidFill>
                  <a:schemeClr val="tx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068810386"/>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4" name="Picture 12" descr="wsuTLSigRvs-r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334250" y="6116640"/>
            <a:ext cx="1563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Grp="1" noChangeArrowheads="1"/>
          </p:cNvSpPr>
          <p:nvPr>
            <p:ph type="ctrTitle"/>
          </p:nvPr>
        </p:nvSpPr>
        <p:spPr>
          <a:xfrm>
            <a:off x="3144054" y="1993616"/>
            <a:ext cx="5070298" cy="584775"/>
          </a:xfrm>
        </p:spPr>
        <p:txBody>
          <a:bodyPr anchorCtr="0"/>
          <a:lstStyle>
            <a:lvl1pPr algn="l">
              <a:lnSpc>
                <a:spcPct val="100000"/>
              </a:lnSpc>
              <a:defRPr sz="3200">
                <a:solidFill>
                  <a:schemeClr val="tx2">
                    <a:lumMod val="60000"/>
                    <a:lumOff val="40000"/>
                  </a:schemeClr>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3144054" y="2978477"/>
            <a:ext cx="5070298" cy="430887"/>
          </a:xfrm>
        </p:spPr>
        <p:txBody>
          <a:bodyPr rIns="0" anchorCtr="0"/>
          <a:lstStyle>
            <a:lvl1pPr marL="0" indent="0" algn="l">
              <a:buFontTx/>
              <a:buNone/>
              <a:defRPr sz="2200" b="0">
                <a:solidFill>
                  <a:schemeClr val="tx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57957119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Title Slide">
    <p:bg>
      <p:bgPr>
        <a:gradFill>
          <a:gsLst>
            <a:gs pos="63000">
              <a:schemeClr val="accent1"/>
            </a:gs>
            <a:gs pos="100000">
              <a:schemeClr val="bg2"/>
            </a:gs>
          </a:gsLst>
          <a:lin ang="5400000" scaled="0"/>
        </a:gradFill>
        <a:effectLst/>
      </p:bgPr>
    </p:bg>
    <p:spTree>
      <p:nvGrpSpPr>
        <p:cNvPr id="1" name=""/>
        <p:cNvGrpSpPr/>
        <p:nvPr/>
      </p:nvGrpSpPr>
      <p:grpSpPr>
        <a:xfrm>
          <a:off x="0" y="0"/>
          <a:ext cx="0" cy="0"/>
          <a:chOff x="0" y="0"/>
          <a:chExt cx="0" cy="0"/>
        </a:xfrm>
      </p:grpSpPr>
      <p:grpSp>
        <p:nvGrpSpPr>
          <p:cNvPr id="4" name="Group 16"/>
          <p:cNvGrpSpPr>
            <a:grpSpLocks/>
          </p:cNvGrpSpPr>
          <p:nvPr userDrawn="1"/>
        </p:nvGrpSpPr>
        <p:grpSpPr bwMode="auto">
          <a:xfrm>
            <a:off x="0" y="6705602"/>
            <a:ext cx="9144000" cy="155575"/>
            <a:chOff x="0" y="6705600"/>
            <a:chExt cx="9144000" cy="155448"/>
          </a:xfrm>
        </p:grpSpPr>
        <p:sp>
          <p:nvSpPr>
            <p:cNvPr id="5" name="Rectangle 4"/>
            <p:cNvSpPr/>
            <p:nvPr userDrawn="1"/>
          </p:nvSpPr>
          <p:spPr bwMode="ltGray">
            <a:xfrm>
              <a:off x="5715000" y="6705600"/>
              <a:ext cx="2295525" cy="155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6" name="Rectangle 5"/>
            <p:cNvSpPr/>
            <p:nvPr userDrawn="1"/>
          </p:nvSpPr>
          <p:spPr bwMode="ltGray">
            <a:xfrm>
              <a:off x="8001000" y="6705600"/>
              <a:ext cx="1143000" cy="152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7" name="Rectangle 6"/>
            <p:cNvSpPr/>
            <p:nvPr userDrawn="1"/>
          </p:nvSpPr>
          <p:spPr bwMode="ltGray">
            <a:xfrm>
              <a:off x="0" y="6705600"/>
              <a:ext cx="5732463" cy="155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pic>
        <p:nvPicPr>
          <p:cNvPr id="8" name="Picture 15" descr="wsuTLSig4cW.gi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4800" y="5983288"/>
            <a:ext cx="14874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4"/>
          <p:cNvSpPr>
            <a:spLocks noGrp="1" noChangeArrowheads="1"/>
          </p:cNvSpPr>
          <p:nvPr>
            <p:ph type="ctrTitle"/>
          </p:nvPr>
        </p:nvSpPr>
        <p:spPr bwMode="black">
          <a:xfrm>
            <a:off x="501262" y="3337390"/>
            <a:ext cx="8141479" cy="480131"/>
          </a:xfrm>
          <a:noFill/>
          <a:ln w="9525">
            <a:noFill/>
            <a:miter lim="800000"/>
            <a:headEnd/>
            <a:tailEnd/>
          </a:ln>
        </p:spPr>
        <p:txBody>
          <a:bodyPr/>
          <a:lstStyle>
            <a:lvl1pPr algn="ctr" rtl="0" eaLnBrk="0" fontAlgn="base" hangingPunct="0">
              <a:lnSpc>
                <a:spcPct val="90000"/>
              </a:lnSpc>
              <a:spcBef>
                <a:spcPct val="0"/>
              </a:spcBef>
              <a:spcAft>
                <a:spcPct val="0"/>
              </a:spcAft>
              <a:defRPr lang="en-US" sz="2800" b="1" dirty="0">
                <a:solidFill>
                  <a:schemeClr val="tx1"/>
                </a:solidFill>
                <a:effectLst/>
                <a:latin typeface="Lucida Sans" pitchFamily="34" charset="0"/>
                <a:ea typeface="+mj-ea"/>
                <a:cs typeface="+mj-cs"/>
              </a:defRPr>
            </a:lvl1pPr>
          </a:lstStyle>
          <a:p>
            <a:r>
              <a:rPr lang="en-US" dirty="0"/>
              <a:t>Click to edit Master title style</a:t>
            </a:r>
          </a:p>
        </p:txBody>
      </p:sp>
      <p:sp>
        <p:nvSpPr>
          <p:cNvPr id="3077" name="Rectangle 5"/>
          <p:cNvSpPr>
            <a:spLocks noGrp="1" noChangeArrowheads="1"/>
          </p:cNvSpPr>
          <p:nvPr>
            <p:ph type="subTitle" idx="1"/>
          </p:nvPr>
        </p:nvSpPr>
        <p:spPr bwMode="black">
          <a:xfrm>
            <a:off x="490720" y="3939050"/>
            <a:ext cx="8162563" cy="430887"/>
          </a:xfrm>
        </p:spPr>
        <p:txBody>
          <a:bodyPr rIns="0" anchorCtr="0"/>
          <a:lstStyle>
            <a:lvl1pPr marL="0" indent="0" algn="ctr">
              <a:buFont typeface="Arial" pitchFamily="34" charset="0"/>
              <a:buNone/>
              <a:defRPr sz="2200" b="0">
                <a:solidFill>
                  <a:schemeClr val="tx1"/>
                </a:solidFill>
                <a:effectLst/>
                <a:latin typeface="Lucida Sans" pitchFamily="34" charset="0"/>
              </a:defRPr>
            </a:lvl1pPr>
          </a:lstStyle>
          <a:p>
            <a:r>
              <a:rPr lang="en-US" dirty="0"/>
              <a:t>Click to edit Master subtitle style</a:t>
            </a:r>
          </a:p>
        </p:txBody>
      </p:sp>
      <p:sp>
        <p:nvSpPr>
          <p:cNvPr id="9" name="Rectangle 6"/>
          <p:cNvSpPr>
            <a:spLocks noGrp="1" noChangeArrowheads="1"/>
          </p:cNvSpPr>
          <p:nvPr userDrawn="1">
            <p:ph type="dt" sz="half" idx="10"/>
          </p:nvPr>
        </p:nvSpPr>
        <p:spPr>
          <a:xfrm>
            <a:off x="0" y="6464300"/>
            <a:ext cx="1550988" cy="393700"/>
          </a:xfrm>
        </p:spPr>
        <p:txBody>
          <a:bodyPr/>
          <a:lstStyle>
            <a:lvl1pPr>
              <a:defRPr/>
            </a:lvl1pPr>
          </a:lstStyle>
          <a:p>
            <a:pPr>
              <a:defRPr/>
            </a:pPr>
            <a:endParaRPr lang="en-US"/>
          </a:p>
        </p:txBody>
      </p:sp>
      <p:sp>
        <p:nvSpPr>
          <p:cNvPr id="10" name="Rectangle 7"/>
          <p:cNvSpPr>
            <a:spLocks noGrp="1" noChangeArrowheads="1"/>
          </p:cNvSpPr>
          <p:nvPr userDrawn="1">
            <p:ph type="ftr" sz="quarter" idx="11"/>
          </p:nvPr>
        </p:nvSpPr>
        <p:spPr>
          <a:xfrm>
            <a:off x="1573214" y="6464300"/>
            <a:ext cx="6451600" cy="393700"/>
          </a:xfrm>
        </p:spPr>
        <p:txBody>
          <a:bodyPr/>
          <a:lstStyle>
            <a:lvl1pPr>
              <a:defRPr/>
            </a:lvl1pPr>
          </a:lstStyle>
          <a:p>
            <a:pPr>
              <a:defRPr/>
            </a:pPr>
            <a:endParaRPr lang="en-US"/>
          </a:p>
        </p:txBody>
      </p:sp>
      <p:sp>
        <p:nvSpPr>
          <p:cNvPr id="11" name="Rectangle 8"/>
          <p:cNvSpPr>
            <a:spLocks noGrp="1" noChangeArrowheads="1"/>
          </p:cNvSpPr>
          <p:nvPr userDrawn="1">
            <p:ph type="sldNum" sz="quarter" idx="12"/>
          </p:nvPr>
        </p:nvSpPr>
        <p:spPr>
          <a:xfrm>
            <a:off x="8169276" y="6464300"/>
            <a:ext cx="974725" cy="393700"/>
          </a:xfrm>
        </p:spPr>
        <p:txBody>
          <a:bodyPr/>
          <a:lstStyle>
            <a:lvl1pPr>
              <a:defRPr/>
            </a:lvl1pPr>
          </a:lstStyle>
          <a:p>
            <a:pPr>
              <a:defRPr/>
            </a:pPr>
            <a:fld id="{6A7C02AA-C237-4A93-A8AD-160A57E1183C}" type="slidenum">
              <a:rPr lang="en-US"/>
              <a:pPr>
                <a:defRPr/>
              </a:pPr>
              <a:t>‹#›</a:t>
            </a:fld>
            <a:endParaRPr lang="en-US"/>
          </a:p>
        </p:txBody>
      </p:sp>
    </p:spTree>
    <p:extLst>
      <p:ext uri="{BB962C8B-B14F-4D97-AF65-F5344CB8AC3E}">
        <p14:creationId xmlns:p14="http://schemas.microsoft.com/office/powerpoint/2010/main" val="40400880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85800" y="1346947"/>
            <a:ext cx="7772400"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85800" y="4282763"/>
            <a:ext cx="7772400"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685800" y="1484779"/>
            <a:ext cx="7772400" cy="274320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22"/>
          <p:cNvGrpSpPr>
            <a:grpSpLocks noChangeAspect="1"/>
          </p:cNvGrpSpPr>
          <p:nvPr/>
        </p:nvGrpSpPr>
        <p:grpSpPr bwMode="auto">
          <a:xfrm>
            <a:off x="7234238" y="4106863"/>
            <a:ext cx="914400" cy="914400"/>
            <a:chOff x="9685338" y="4460675"/>
            <a:chExt cx="1080904" cy="1080902"/>
          </a:xfrm>
        </p:grpSpPr>
        <p:sp>
          <p:nvSpPr>
            <p:cNvPr id="8" name="Oval 7"/>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9" name="Oval 8"/>
            <p:cNvSpPr>
              <a:spLocks noChangeArrowheads="1"/>
            </p:cNvSpPr>
            <p:nvPr/>
          </p:nvSpPr>
          <p:spPr bwMode="auto">
            <a:xfrm>
              <a:off x="9794179" y="4569516"/>
              <a:ext cx="863222" cy="863220"/>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grpSp>
        <p:nvGrpSpPr>
          <p:cNvPr id="10" name="Group 16"/>
          <p:cNvGrpSpPr>
            <a:grpSpLocks/>
          </p:cNvGrpSpPr>
          <p:nvPr userDrawn="1"/>
        </p:nvGrpSpPr>
        <p:grpSpPr bwMode="auto">
          <a:xfrm>
            <a:off x="0" y="6705600"/>
            <a:ext cx="9144000" cy="155575"/>
            <a:chOff x="0" y="6705600"/>
            <a:chExt cx="9144000" cy="155448"/>
          </a:xfrm>
        </p:grpSpPr>
        <p:sp>
          <p:nvSpPr>
            <p:cNvPr id="11" name="Rectangle 10"/>
            <p:cNvSpPr/>
            <p:nvPr userDrawn="1"/>
          </p:nvSpPr>
          <p:spPr bwMode="ltGray">
            <a:xfrm>
              <a:off x="5715000" y="6705600"/>
              <a:ext cx="2295525" cy="155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p:nvPr userDrawn="1"/>
          </p:nvSpPr>
          <p:spPr bwMode="ltGray">
            <a:xfrm>
              <a:off x="8001000" y="6705600"/>
              <a:ext cx="1143000" cy="152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userDrawn="1"/>
          </p:nvSpPr>
          <p:spPr bwMode="ltGray">
            <a:xfrm>
              <a:off x="0" y="6705600"/>
              <a:ext cx="5732463" cy="155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4" name="Picture 15" descr="wsuTLSig4cW.gi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5983288"/>
            <a:ext cx="14874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88670" y="1432223"/>
            <a:ext cx="7593330" cy="3035808"/>
          </a:xfrm>
        </p:spPr>
        <p:txBody>
          <a:bodyPr>
            <a:noAutofit/>
          </a:bodyPr>
          <a:lstStyle>
            <a:lvl1pPr algn="l">
              <a:lnSpc>
                <a:spcPct val="80000"/>
              </a:lnSpc>
              <a:defRPr sz="6400" b="0" cap="all" baseline="0">
                <a:blipFill dpi="0" rotWithShape="1">
                  <a:blip r:embed="rId3"/>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60F5B589-A80E-4F51-A5F7-308115B2DFD7}"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16" name="Footer Placeholder 4"/>
          <p:cNvSpPr>
            <a:spLocks noGrp="1"/>
          </p:cNvSpPr>
          <p:nvPr>
            <p:ph type="ftr" sz="quarter" idx="11"/>
          </p:nvPr>
        </p:nvSpPr>
        <p:spPr>
          <a:xfrm>
            <a:off x="812800" y="6272213"/>
            <a:ext cx="4745038" cy="365125"/>
          </a:xfrm>
        </p:spPr>
        <p:txBody>
          <a:bodyPr/>
          <a:lstStyle>
            <a:lvl1pPr>
              <a:defRPr/>
            </a:lvl1pPr>
          </a:lstStyle>
          <a:p>
            <a:pPr>
              <a:defRPr/>
            </a:pPr>
            <a:endParaRPr lang="en-US">
              <a:solidFill>
                <a:srgbClr val="D34817">
                  <a:lumMod val="50000"/>
                </a:srgbClr>
              </a:solidFill>
            </a:endParaRPr>
          </a:p>
        </p:txBody>
      </p:sp>
      <p:sp>
        <p:nvSpPr>
          <p:cNvPr id="17" name="Slide Number Placeholder 5"/>
          <p:cNvSpPr>
            <a:spLocks noGrp="1"/>
          </p:cNvSpPr>
          <p:nvPr>
            <p:ph type="sldNum" sz="quarter" idx="12"/>
          </p:nvPr>
        </p:nvSpPr>
        <p:spPr>
          <a:xfrm>
            <a:off x="7243763" y="4227513"/>
            <a:ext cx="895350" cy="639762"/>
          </a:xfrm>
        </p:spPr>
        <p:txBody>
          <a:bodyPr/>
          <a:lstStyle>
            <a:lvl1pPr>
              <a:defRPr sz="2800" b="1"/>
            </a:lvl1pPr>
          </a:lstStyle>
          <a:p>
            <a:pPr>
              <a:defRPr/>
            </a:pPr>
            <a:fld id="{EBD0952C-5C85-4977-BB07-7A30DB9E481D}" type="slidenum">
              <a:rPr lang="en-US"/>
              <a:pPr>
                <a:defRPr/>
              </a:pPr>
              <a:t>‹#›</a:t>
            </a:fld>
            <a:endParaRPr lang="en-US"/>
          </a:p>
        </p:txBody>
      </p:sp>
      <p:sp>
        <p:nvSpPr>
          <p:cNvPr id="18" name="Rectangle 6"/>
          <p:cNvSpPr>
            <a:spLocks noGrp="1" noChangeArrowheads="1"/>
          </p:cNvSpPr>
          <p:nvPr>
            <p:ph type="dt" sz="half" idx="13"/>
          </p:nvPr>
        </p:nvSpPr>
        <p:spPr>
          <a:xfrm>
            <a:off x="0" y="6464300"/>
            <a:ext cx="1550988" cy="393700"/>
          </a:xfrm>
        </p:spPr>
        <p:txBody>
          <a:bodyPr/>
          <a:lstStyle>
            <a:lvl1pPr>
              <a:defRPr/>
            </a:lvl1pPr>
          </a:lstStyle>
          <a:p>
            <a:pPr>
              <a:defRPr/>
            </a:pPr>
            <a:endParaRPr lang="en-US">
              <a:solidFill>
                <a:srgbClr val="D34817">
                  <a:lumMod val="50000"/>
                </a:srgbClr>
              </a:solidFill>
            </a:endParaRPr>
          </a:p>
        </p:txBody>
      </p:sp>
      <p:sp>
        <p:nvSpPr>
          <p:cNvPr id="19" name="Rectangle 7"/>
          <p:cNvSpPr>
            <a:spLocks noGrp="1" noChangeArrowheads="1"/>
          </p:cNvSpPr>
          <p:nvPr>
            <p:ph type="ftr" sz="quarter" idx="14"/>
          </p:nvPr>
        </p:nvSpPr>
        <p:spPr>
          <a:xfrm>
            <a:off x="1573213" y="6464300"/>
            <a:ext cx="6451600" cy="393700"/>
          </a:xfrm>
        </p:spPr>
        <p:txBody>
          <a:bodyPr/>
          <a:lstStyle>
            <a:lvl1pPr>
              <a:defRPr/>
            </a:lvl1pPr>
          </a:lstStyle>
          <a:p>
            <a:pPr>
              <a:defRPr/>
            </a:pPr>
            <a:endParaRPr lang="en-US">
              <a:solidFill>
                <a:srgbClr val="D34817">
                  <a:lumMod val="50000"/>
                </a:srgbClr>
              </a:solidFill>
            </a:endParaRPr>
          </a:p>
        </p:txBody>
      </p:sp>
      <p:sp>
        <p:nvSpPr>
          <p:cNvPr id="20" name="Rectangle 8"/>
          <p:cNvSpPr>
            <a:spLocks noGrp="1" noChangeArrowheads="1"/>
          </p:cNvSpPr>
          <p:nvPr>
            <p:ph type="sldNum" sz="quarter" idx="15"/>
          </p:nvPr>
        </p:nvSpPr>
        <p:spPr>
          <a:xfrm>
            <a:off x="8169275" y="6464300"/>
            <a:ext cx="974725" cy="393700"/>
          </a:xfrm>
        </p:spPr>
        <p:txBody>
          <a:bodyPr/>
          <a:lstStyle>
            <a:lvl1pPr>
              <a:defRPr/>
            </a:lvl1pPr>
          </a:lstStyle>
          <a:p>
            <a:pPr>
              <a:defRPr/>
            </a:pPr>
            <a:fld id="{8E3455E1-DD10-4F4F-A80F-E4423B32B3C5}" type="slidenum">
              <a:rPr lang="en-US"/>
              <a:pPr>
                <a:defRPr/>
              </a:pPr>
              <a:t>‹#›</a:t>
            </a:fld>
            <a:endParaRPr lang="en-US"/>
          </a:p>
        </p:txBody>
      </p:sp>
    </p:spTree>
    <p:extLst>
      <p:ext uri="{BB962C8B-B14F-4D97-AF65-F5344CB8AC3E}">
        <p14:creationId xmlns:p14="http://schemas.microsoft.com/office/powerpoint/2010/main" val="6391817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EAE2BB06-E7B2-43AB-8137-6D4E2396DABE}"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5" name="Footer Placeholder 7"/>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6" name="Slide Number Placeholder 8"/>
          <p:cNvSpPr>
            <a:spLocks noGrp="1"/>
          </p:cNvSpPr>
          <p:nvPr>
            <p:ph type="sldNum" sz="quarter" idx="12"/>
          </p:nvPr>
        </p:nvSpPr>
        <p:spPr/>
        <p:txBody>
          <a:bodyPr/>
          <a:lstStyle>
            <a:lvl1pPr>
              <a:defRPr/>
            </a:lvl1pPr>
          </a:lstStyle>
          <a:p>
            <a:pPr>
              <a:defRPr/>
            </a:pPr>
            <a:fld id="{16ADF914-6D09-481D-B09C-AA1236CE705D}" type="slidenum">
              <a:rPr lang="en-US"/>
              <a:pPr>
                <a:defRPr/>
              </a:pPr>
              <a:t>‹#›</a:t>
            </a:fld>
            <a:endParaRPr lang="en-US"/>
          </a:p>
        </p:txBody>
      </p:sp>
      <p:sp>
        <p:nvSpPr>
          <p:cNvPr id="7"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8"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9"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CB07D0FA-EA54-44A7-AAA9-EF57A6CB7E98}" type="slidenum">
              <a:rPr lang="en-US"/>
              <a:pPr>
                <a:defRPr/>
              </a:pPr>
              <a:t>‹#›</a:t>
            </a:fld>
            <a:endParaRPr lang="en-US"/>
          </a:p>
        </p:txBody>
      </p:sp>
    </p:spTree>
    <p:extLst>
      <p:ext uri="{BB962C8B-B14F-4D97-AF65-F5344CB8AC3E}">
        <p14:creationId xmlns:p14="http://schemas.microsoft.com/office/powerpoint/2010/main" val="1695617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4917989"/>
            <a:ext cx="9144000" cy="194001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20"/>
          <p:cNvGrpSpPr>
            <a:grpSpLocks noChangeAspect="1"/>
          </p:cNvGrpSpPr>
          <p:nvPr/>
        </p:nvGrpSpPr>
        <p:grpSpPr bwMode="auto">
          <a:xfrm>
            <a:off x="633413" y="2430463"/>
            <a:ext cx="914400" cy="914400"/>
            <a:chOff x="9685338" y="4460675"/>
            <a:chExt cx="1080904" cy="1080902"/>
          </a:xfrm>
        </p:grpSpPr>
        <p:sp>
          <p:nvSpPr>
            <p:cNvPr id="6" name="Oval 5"/>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7" name="Oval 6"/>
            <p:cNvSpPr>
              <a:spLocks noChangeArrowheads="1"/>
            </p:cNvSpPr>
            <p:nvPr/>
          </p:nvSpPr>
          <p:spPr bwMode="auto">
            <a:xfrm>
              <a:off x="9794179" y="4569516"/>
              <a:ext cx="863222" cy="863220"/>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pic>
        <p:nvPicPr>
          <p:cNvPr id="8"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19113" y="6030913"/>
            <a:ext cx="13763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25346" y="1225296"/>
            <a:ext cx="6960870" cy="3520440"/>
          </a:xfrm>
        </p:spPr>
        <p:txBody>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6445250" y="6272213"/>
            <a:ext cx="1982788" cy="365125"/>
          </a:xfrm>
        </p:spPr>
        <p:txBody>
          <a:bodyPr/>
          <a:lstStyle>
            <a:lvl1pPr>
              <a:defRPr>
                <a:solidFill>
                  <a:schemeClr val="accent1">
                    <a:lumMod val="50000"/>
                  </a:schemeClr>
                </a:solidFill>
              </a:defRPr>
            </a:lvl1pPr>
          </a:lstStyle>
          <a:p>
            <a:pPr>
              <a:defRPr/>
            </a:pPr>
            <a:fld id="{709AE542-3988-4037-B883-C6F19BE3022E}"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10" name="Footer Placeholder 4"/>
          <p:cNvSpPr>
            <a:spLocks noGrp="1"/>
          </p:cNvSpPr>
          <p:nvPr>
            <p:ph type="ftr" sz="quarter" idx="11"/>
          </p:nvPr>
        </p:nvSpPr>
        <p:spPr>
          <a:xfrm>
            <a:off x="1636713" y="6272213"/>
            <a:ext cx="4745037" cy="365125"/>
          </a:xfrm>
        </p:spPr>
        <p:txBody>
          <a:bodyPr/>
          <a:lstStyle>
            <a:lvl1pPr>
              <a:defRPr>
                <a:solidFill>
                  <a:schemeClr val="accent1">
                    <a:lumMod val="50000"/>
                  </a:schemeClr>
                </a:solidFill>
              </a:defRPr>
            </a:lvl1pPr>
          </a:lstStyle>
          <a:p>
            <a:pPr>
              <a:defRPr/>
            </a:pPr>
            <a:endParaRPr lang="en-US">
              <a:solidFill>
                <a:srgbClr val="D34817">
                  <a:lumMod val="50000"/>
                </a:srgbClr>
              </a:solidFill>
            </a:endParaRPr>
          </a:p>
        </p:txBody>
      </p:sp>
      <p:sp>
        <p:nvSpPr>
          <p:cNvPr id="11" name="Slide Number Placeholder 5"/>
          <p:cNvSpPr>
            <a:spLocks noGrp="1"/>
          </p:cNvSpPr>
          <p:nvPr>
            <p:ph type="sldNum" sz="quarter" idx="12"/>
          </p:nvPr>
        </p:nvSpPr>
        <p:spPr>
          <a:xfrm>
            <a:off x="646113" y="2508250"/>
            <a:ext cx="890587" cy="720725"/>
          </a:xfrm>
        </p:spPr>
        <p:txBody>
          <a:bodyPr/>
          <a:lstStyle>
            <a:lvl1pPr>
              <a:defRPr sz="2800"/>
            </a:lvl1pPr>
          </a:lstStyle>
          <a:p>
            <a:pPr>
              <a:defRPr/>
            </a:pPr>
            <a:fld id="{9CEE3655-5E95-41EB-BF34-04B7DF1D5970}" type="slidenum">
              <a:rPr lang="en-US"/>
              <a:pPr>
                <a:defRPr/>
              </a:pPr>
              <a:t>‹#›</a:t>
            </a:fld>
            <a:endParaRPr lang="en-US"/>
          </a:p>
        </p:txBody>
      </p:sp>
      <p:sp>
        <p:nvSpPr>
          <p:cNvPr id="12"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13"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4"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BB5E487F-B1D3-40D3-A533-ED94F61CEA39}" type="slidenum">
              <a:rPr lang="en-US"/>
              <a:pPr>
                <a:defRPr/>
              </a:pPr>
              <a:t>‹#›</a:t>
            </a:fld>
            <a:endParaRPr lang="en-US"/>
          </a:p>
        </p:txBody>
      </p:sp>
    </p:spTree>
    <p:extLst>
      <p:ext uri="{BB962C8B-B14F-4D97-AF65-F5344CB8AC3E}">
        <p14:creationId xmlns:p14="http://schemas.microsoft.com/office/powerpoint/2010/main" val="22248666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A656E58C-124B-4DE8-8E2C-A0668626C0F5}"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262B55D8-A77D-407E-BC8F-8F253219FFF4}" type="slidenum">
              <a:rPr lang="en-US"/>
              <a:pPr>
                <a:defRPr/>
              </a:pPr>
              <a:t>‹#›</a:t>
            </a:fld>
            <a:endParaRPr lang="en-US"/>
          </a:p>
        </p:txBody>
      </p:sp>
      <p:sp>
        <p:nvSpPr>
          <p:cNvPr id="8"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9"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0"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FE4D7EBA-3496-4C6F-8882-D4066F59CF2F}" type="slidenum">
              <a:rPr lang="en-US"/>
              <a:pPr>
                <a:defRPr/>
              </a:pPr>
              <a:t>‹#›</a:t>
            </a:fld>
            <a:endParaRPr lang="en-US"/>
          </a:p>
        </p:txBody>
      </p:sp>
    </p:spTree>
    <p:extLst>
      <p:ext uri="{BB962C8B-B14F-4D97-AF65-F5344CB8AC3E}">
        <p14:creationId xmlns:p14="http://schemas.microsoft.com/office/powerpoint/2010/main" val="1922219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664B4B80-A3F8-4BDC-8DEB-51EDCB1CA206}"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BE5898C2-599D-4674-B609-421D5DF027B9}" type="slidenum">
              <a:rPr lang="en-US"/>
              <a:pPr>
                <a:defRPr/>
              </a:pPr>
              <a:t>‹#›</a:t>
            </a:fld>
            <a:endParaRPr lang="en-US"/>
          </a:p>
        </p:txBody>
      </p:sp>
      <p:sp>
        <p:nvSpPr>
          <p:cNvPr id="11"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12"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3"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424A204B-7BF6-43B0-9A3D-F20255BCF3AE}" type="slidenum">
              <a:rPr lang="en-US"/>
              <a:pPr>
                <a:defRPr/>
              </a:pPr>
              <a:t>‹#›</a:t>
            </a:fld>
            <a:endParaRPr lang="en-US"/>
          </a:p>
        </p:txBody>
      </p:sp>
    </p:spTree>
    <p:extLst>
      <p:ext uri="{BB962C8B-B14F-4D97-AF65-F5344CB8AC3E}">
        <p14:creationId xmlns:p14="http://schemas.microsoft.com/office/powerpoint/2010/main" val="1708689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01914" y="903116"/>
            <a:ext cx="7772400" cy="480131"/>
          </a:xfrm>
        </p:spPr>
        <p:txBody>
          <a:bodyPr/>
          <a:lstStyle>
            <a:lvl1pPr>
              <a:defRPr sz="28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F7D9F21E-2314-4E53-9E0C-51A73DD118A5}" type="slidenum">
              <a:rPr lang="en-US"/>
              <a:pPr>
                <a:defRPr/>
              </a:pPr>
              <a:t>‹#›</a:t>
            </a:fld>
            <a:endParaRPr lang="en-US"/>
          </a:p>
        </p:txBody>
      </p:sp>
    </p:spTree>
    <p:extLst>
      <p:ext uri="{BB962C8B-B14F-4D97-AF65-F5344CB8AC3E}">
        <p14:creationId xmlns:p14="http://schemas.microsoft.com/office/powerpoint/2010/main" val="2190717413"/>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5214B9DE-75AE-40DC-9C39-606C231085CB}"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solidFill>
                <a:srgbClr val="D34817">
                  <a:lumMod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4C6FE7D1-DB69-4E7C-8C60-CBA782172BB7}" type="slidenum">
              <a:rPr lang="en-US"/>
              <a:pPr>
                <a:defRPr/>
              </a:pPr>
              <a:t>‹#›</a:t>
            </a:fld>
            <a:endParaRPr lang="en-US"/>
          </a:p>
        </p:txBody>
      </p:sp>
      <p:sp>
        <p:nvSpPr>
          <p:cNvPr id="7"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8"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9"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333D6091-DE84-4E97-881D-9B715EBD32B4}" type="slidenum">
              <a:rPr lang="en-US"/>
              <a:pPr>
                <a:defRPr/>
              </a:pPr>
              <a:t>‹#›</a:t>
            </a:fld>
            <a:endParaRPr lang="en-US"/>
          </a:p>
        </p:txBody>
      </p:sp>
    </p:spTree>
    <p:extLst>
      <p:ext uri="{BB962C8B-B14F-4D97-AF65-F5344CB8AC3E}">
        <p14:creationId xmlns:p14="http://schemas.microsoft.com/office/powerpoint/2010/main" val="20862483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E035386-966F-4569-A738-C9450B534CCA}"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ADB4D3F1-CFAD-48DE-A4A2-BA984B9C5520}" type="slidenum">
              <a:rPr lang="en-US"/>
              <a:pPr>
                <a:defRPr/>
              </a:pPr>
              <a:t>‹#›</a:t>
            </a:fld>
            <a:endParaRPr lang="en-US"/>
          </a:p>
        </p:txBody>
      </p:sp>
      <p:sp>
        <p:nvSpPr>
          <p:cNvPr id="5" name="Date Placeholder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6" name="Footer Placeholder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7" name="Slide Number Placeholder 6"/>
          <p:cNvSpPr>
            <a:spLocks noGrp="1" noChangeArrowheads="1"/>
          </p:cNvSpPr>
          <p:nvPr>
            <p:ph type="sldNum" sz="quarter" idx="15"/>
          </p:nvPr>
        </p:nvSpPr>
        <p:spPr>
          <a:xfrm>
            <a:off x="7766050" y="6469063"/>
            <a:ext cx="1301750" cy="388937"/>
          </a:xfrm>
        </p:spPr>
        <p:txBody>
          <a:bodyPr/>
          <a:lstStyle>
            <a:lvl1pPr>
              <a:defRPr/>
            </a:lvl1pPr>
          </a:lstStyle>
          <a:p>
            <a:pPr>
              <a:defRPr/>
            </a:pPr>
            <a:fld id="{5B7C4434-73CB-41A3-9317-3E6F318DB346}" type="slidenum">
              <a:rPr lang="en-US"/>
              <a:pPr>
                <a:defRPr/>
              </a:pPr>
              <a:t>‹#›</a:t>
            </a:fld>
            <a:endParaRPr lang="en-US"/>
          </a:p>
        </p:txBody>
      </p:sp>
    </p:spTree>
    <p:extLst>
      <p:ext uri="{BB962C8B-B14F-4D97-AF65-F5344CB8AC3E}">
        <p14:creationId xmlns:p14="http://schemas.microsoft.com/office/powerpoint/2010/main" val="2298951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6227806" y="1"/>
            <a:ext cx="291619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20"/>
          <p:cNvGrpSpPr>
            <a:grpSpLocks/>
          </p:cNvGrpSpPr>
          <p:nvPr/>
        </p:nvGrpSpPr>
        <p:grpSpPr bwMode="auto">
          <a:xfrm>
            <a:off x="8523288" y="6254750"/>
            <a:ext cx="392112" cy="393700"/>
            <a:chOff x="8532189" y="5068824"/>
            <a:chExt cx="393192" cy="393192"/>
          </a:xfrm>
        </p:grpSpPr>
        <p:sp>
          <p:nvSpPr>
            <p:cNvPr id="7" name="Oval 6"/>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8" name="Oval 7"/>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lvl1pPr>
          </a:lstStyle>
          <a:p>
            <a:pPr>
              <a:defRPr/>
            </a:pPr>
            <a:fld id="{929430D1-7D7F-49EC-A951-8723A3E6E9CE}"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10" name="Footer Placeholder 9"/>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11" name="Slide Number Placeholder 10"/>
          <p:cNvSpPr>
            <a:spLocks noGrp="1"/>
          </p:cNvSpPr>
          <p:nvPr>
            <p:ph type="sldNum" sz="quarter" idx="12"/>
          </p:nvPr>
        </p:nvSpPr>
        <p:spPr/>
        <p:txBody>
          <a:bodyPr/>
          <a:lstStyle>
            <a:lvl1pPr>
              <a:defRPr/>
            </a:lvl1pPr>
          </a:lstStyle>
          <a:p>
            <a:pPr>
              <a:defRPr/>
            </a:pPr>
            <a:fld id="{30CE791B-7114-4E62-818F-E7650836F376}" type="slidenum">
              <a:rPr lang="en-US"/>
              <a:pPr>
                <a:defRPr/>
              </a:pPr>
              <a:t>‹#›</a:t>
            </a:fld>
            <a:endParaRPr lang="en-US"/>
          </a:p>
        </p:txBody>
      </p:sp>
      <p:sp>
        <p:nvSpPr>
          <p:cNvPr id="12"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13"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4"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A5562E39-16A0-40B7-8FF4-FCA936B43F78}" type="slidenum">
              <a:rPr lang="en-US"/>
              <a:pPr>
                <a:defRPr/>
              </a:pPr>
              <a:t>‹#›</a:t>
            </a:fld>
            <a:endParaRPr lang="en-US"/>
          </a:p>
        </p:txBody>
      </p:sp>
    </p:spTree>
    <p:extLst>
      <p:ext uri="{BB962C8B-B14F-4D97-AF65-F5344CB8AC3E}">
        <p14:creationId xmlns:p14="http://schemas.microsoft.com/office/powerpoint/2010/main" val="742177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6227806" y="1"/>
            <a:ext cx="291619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20"/>
          <p:cNvGrpSpPr>
            <a:grpSpLocks/>
          </p:cNvGrpSpPr>
          <p:nvPr/>
        </p:nvGrpSpPr>
        <p:grpSpPr bwMode="auto">
          <a:xfrm>
            <a:off x="8523288" y="6254750"/>
            <a:ext cx="392112" cy="393700"/>
            <a:chOff x="8532189" y="5068824"/>
            <a:chExt cx="393192" cy="393192"/>
          </a:xfrm>
        </p:grpSpPr>
        <p:sp>
          <p:nvSpPr>
            <p:cNvPr id="7" name="Oval 6"/>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8" name="Oval 7"/>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7"/>
          <p:cNvSpPr>
            <a:spLocks noGrp="1"/>
          </p:cNvSpPr>
          <p:nvPr>
            <p:ph type="dt" sz="half" idx="10"/>
          </p:nvPr>
        </p:nvSpPr>
        <p:spPr/>
        <p:txBody>
          <a:bodyPr/>
          <a:lstStyle>
            <a:lvl1pPr>
              <a:defRPr/>
            </a:lvl1pPr>
          </a:lstStyle>
          <a:p>
            <a:pPr>
              <a:defRPr/>
            </a:pPr>
            <a:fld id="{47DE89A3-E609-4503-8DA3-AB10DA2FBB08}"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10" name="Slide Number Placeholder 9"/>
          <p:cNvSpPr>
            <a:spLocks noGrp="1"/>
          </p:cNvSpPr>
          <p:nvPr>
            <p:ph type="sldNum" sz="quarter" idx="11"/>
          </p:nvPr>
        </p:nvSpPr>
        <p:spPr/>
        <p:txBody>
          <a:bodyPr/>
          <a:lstStyle>
            <a:lvl1pPr>
              <a:defRPr/>
            </a:lvl1pPr>
          </a:lstStyle>
          <a:p>
            <a:pPr>
              <a:defRPr/>
            </a:pPr>
            <a:fld id="{F8AB0E9A-6E54-4E9C-975C-2ADF9ACA77A2}" type="slidenum">
              <a:rPr lang="en-US"/>
              <a:pPr>
                <a:defRPr/>
              </a:pPr>
              <a:t>‹#›</a:t>
            </a:fld>
            <a:endParaRPr lang="en-US"/>
          </a:p>
        </p:txBody>
      </p:sp>
      <p:sp>
        <p:nvSpPr>
          <p:cNvPr id="11" name="Rectangle 4"/>
          <p:cNvSpPr>
            <a:spLocks noGrp="1" noChangeArrowheads="1"/>
          </p:cNvSpPr>
          <p:nvPr>
            <p:ph type="dt" sz="half" idx="12"/>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12" name="Rectangle 5"/>
          <p:cNvSpPr>
            <a:spLocks noGrp="1" noChangeArrowheads="1"/>
          </p:cNvSpPr>
          <p:nvPr>
            <p:ph type="ftr" sz="quarter" idx="13"/>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3" name="Rectangle 6"/>
          <p:cNvSpPr>
            <a:spLocks noGrp="1" noChangeArrowheads="1"/>
          </p:cNvSpPr>
          <p:nvPr>
            <p:ph type="sldNum" sz="quarter" idx="14"/>
          </p:nvPr>
        </p:nvSpPr>
        <p:spPr>
          <a:xfrm>
            <a:off x="7766050" y="6469063"/>
            <a:ext cx="1301750" cy="388937"/>
          </a:xfrm>
        </p:spPr>
        <p:txBody>
          <a:bodyPr/>
          <a:lstStyle>
            <a:lvl1pPr>
              <a:defRPr/>
            </a:lvl1pPr>
          </a:lstStyle>
          <a:p>
            <a:pPr>
              <a:defRPr/>
            </a:pPr>
            <a:fld id="{53EF6E73-EB74-4CF8-91A8-DC395AA7AA85}" type="slidenum">
              <a:rPr lang="en-US"/>
              <a:pPr>
                <a:defRPr/>
              </a:pPr>
              <a:t>‹#›</a:t>
            </a:fld>
            <a:endParaRPr lang="en-US"/>
          </a:p>
        </p:txBody>
      </p:sp>
    </p:spTree>
    <p:extLst>
      <p:ext uri="{BB962C8B-B14F-4D97-AF65-F5344CB8AC3E}">
        <p14:creationId xmlns:p14="http://schemas.microsoft.com/office/powerpoint/2010/main" val="5545710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92C083D8-5926-430F-AEED-2D41DEADEC48}"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5" name="Footer Placeholder 7"/>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6" name="Slide Number Placeholder 8"/>
          <p:cNvSpPr>
            <a:spLocks noGrp="1"/>
          </p:cNvSpPr>
          <p:nvPr>
            <p:ph type="sldNum" sz="quarter" idx="12"/>
          </p:nvPr>
        </p:nvSpPr>
        <p:spPr/>
        <p:txBody>
          <a:bodyPr/>
          <a:lstStyle>
            <a:lvl1pPr>
              <a:defRPr/>
            </a:lvl1pPr>
          </a:lstStyle>
          <a:p>
            <a:pPr>
              <a:defRPr/>
            </a:pPr>
            <a:fld id="{2151B4D0-C3A7-40F1-BB89-D46C12EFDF36}" type="slidenum">
              <a:rPr lang="en-US"/>
              <a:pPr>
                <a:defRPr/>
              </a:pPr>
              <a:t>‹#›</a:t>
            </a:fld>
            <a:endParaRPr lang="en-US"/>
          </a:p>
        </p:txBody>
      </p:sp>
      <p:sp>
        <p:nvSpPr>
          <p:cNvPr id="7"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8"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9"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865FDAFC-D826-4BE2-B043-747C3B33BFC4}" type="slidenum">
              <a:rPr lang="en-US"/>
              <a:pPr>
                <a:defRPr/>
              </a:pPr>
              <a:t>‹#›</a:t>
            </a:fld>
            <a:endParaRPr lang="en-US"/>
          </a:p>
        </p:txBody>
      </p:sp>
    </p:spTree>
    <p:extLst>
      <p:ext uri="{BB962C8B-B14F-4D97-AF65-F5344CB8AC3E}">
        <p14:creationId xmlns:p14="http://schemas.microsoft.com/office/powerpoint/2010/main" val="2613791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B443D09D-ADBC-4EC0-8E40-A4278874F57D}"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5" name="Footer Placeholder 7"/>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6" name="Slide Number Placeholder 8"/>
          <p:cNvSpPr>
            <a:spLocks noGrp="1"/>
          </p:cNvSpPr>
          <p:nvPr>
            <p:ph type="sldNum" sz="quarter" idx="12"/>
          </p:nvPr>
        </p:nvSpPr>
        <p:spPr/>
        <p:txBody>
          <a:bodyPr/>
          <a:lstStyle>
            <a:lvl1pPr>
              <a:defRPr/>
            </a:lvl1pPr>
          </a:lstStyle>
          <a:p>
            <a:pPr>
              <a:defRPr/>
            </a:pPr>
            <a:fld id="{2C7B2FB8-9F66-49B6-BC30-CB10FB89E29E}" type="slidenum">
              <a:rPr lang="en-US"/>
              <a:pPr>
                <a:defRPr/>
              </a:pPr>
              <a:t>‹#›</a:t>
            </a:fld>
            <a:endParaRPr lang="en-US"/>
          </a:p>
        </p:txBody>
      </p:sp>
      <p:sp>
        <p:nvSpPr>
          <p:cNvPr id="7"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8"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9"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45ED7379-C9D0-466E-8488-67BDC45D5853}" type="slidenum">
              <a:rPr lang="en-US"/>
              <a:pPr>
                <a:defRPr/>
              </a:pPr>
              <a:t>‹#›</a:t>
            </a:fld>
            <a:endParaRPr lang="en-US"/>
          </a:p>
        </p:txBody>
      </p:sp>
    </p:spTree>
    <p:extLst>
      <p:ext uri="{BB962C8B-B14F-4D97-AF65-F5344CB8AC3E}">
        <p14:creationId xmlns:p14="http://schemas.microsoft.com/office/powerpoint/2010/main" val="2889469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85800" y="1346947"/>
            <a:ext cx="7772400"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85800" y="4282763"/>
            <a:ext cx="7772400"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685800" y="1484779"/>
            <a:ext cx="7772400" cy="274320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22"/>
          <p:cNvGrpSpPr>
            <a:grpSpLocks noChangeAspect="1"/>
          </p:cNvGrpSpPr>
          <p:nvPr/>
        </p:nvGrpSpPr>
        <p:grpSpPr bwMode="auto">
          <a:xfrm>
            <a:off x="7234238" y="4106863"/>
            <a:ext cx="914400" cy="914400"/>
            <a:chOff x="9685338" y="4460675"/>
            <a:chExt cx="1080904" cy="1080902"/>
          </a:xfrm>
        </p:grpSpPr>
        <p:sp>
          <p:nvSpPr>
            <p:cNvPr id="8" name="Oval 7"/>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9" name="Oval 8"/>
            <p:cNvSpPr>
              <a:spLocks noChangeArrowheads="1"/>
            </p:cNvSpPr>
            <p:nvPr/>
          </p:nvSpPr>
          <p:spPr bwMode="auto">
            <a:xfrm>
              <a:off x="9794179" y="4569516"/>
              <a:ext cx="863222" cy="863220"/>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grpSp>
        <p:nvGrpSpPr>
          <p:cNvPr id="10" name="Group 16"/>
          <p:cNvGrpSpPr>
            <a:grpSpLocks/>
          </p:cNvGrpSpPr>
          <p:nvPr userDrawn="1"/>
        </p:nvGrpSpPr>
        <p:grpSpPr bwMode="auto">
          <a:xfrm>
            <a:off x="0" y="6705600"/>
            <a:ext cx="9144000" cy="155575"/>
            <a:chOff x="0" y="6705600"/>
            <a:chExt cx="9144000" cy="155448"/>
          </a:xfrm>
        </p:grpSpPr>
        <p:sp>
          <p:nvSpPr>
            <p:cNvPr id="11" name="Rectangle 10"/>
            <p:cNvSpPr/>
            <p:nvPr userDrawn="1"/>
          </p:nvSpPr>
          <p:spPr bwMode="ltGray">
            <a:xfrm>
              <a:off x="5715000" y="6705600"/>
              <a:ext cx="2295525" cy="155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p:nvPr userDrawn="1"/>
          </p:nvSpPr>
          <p:spPr bwMode="ltGray">
            <a:xfrm>
              <a:off x="8001000" y="6705600"/>
              <a:ext cx="1143000" cy="152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userDrawn="1"/>
          </p:nvSpPr>
          <p:spPr bwMode="ltGray">
            <a:xfrm>
              <a:off x="0" y="6705600"/>
              <a:ext cx="5732463" cy="155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4" name="Picture 15" descr="wsuTLSig4cW.gi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5983288"/>
            <a:ext cx="14874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88670" y="1432223"/>
            <a:ext cx="7593330" cy="3035808"/>
          </a:xfrm>
        </p:spPr>
        <p:txBody>
          <a:bodyPr>
            <a:noAutofit/>
          </a:bodyPr>
          <a:lstStyle>
            <a:lvl1pPr algn="l">
              <a:lnSpc>
                <a:spcPct val="80000"/>
              </a:lnSpc>
              <a:defRPr sz="6400" b="0" cap="all" baseline="0">
                <a:blipFill dpi="0" rotWithShape="1">
                  <a:blip r:embed="rId3"/>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60F5B589-A80E-4F51-A5F7-308115B2DFD7}"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16" name="Footer Placeholder 4"/>
          <p:cNvSpPr>
            <a:spLocks noGrp="1"/>
          </p:cNvSpPr>
          <p:nvPr>
            <p:ph type="ftr" sz="quarter" idx="11"/>
          </p:nvPr>
        </p:nvSpPr>
        <p:spPr>
          <a:xfrm>
            <a:off x="812800" y="6272213"/>
            <a:ext cx="4745038" cy="365125"/>
          </a:xfrm>
        </p:spPr>
        <p:txBody>
          <a:bodyPr/>
          <a:lstStyle>
            <a:lvl1pPr>
              <a:defRPr/>
            </a:lvl1pPr>
          </a:lstStyle>
          <a:p>
            <a:pPr>
              <a:defRPr/>
            </a:pPr>
            <a:endParaRPr lang="en-US">
              <a:solidFill>
                <a:srgbClr val="D34817">
                  <a:lumMod val="50000"/>
                </a:srgbClr>
              </a:solidFill>
            </a:endParaRPr>
          </a:p>
        </p:txBody>
      </p:sp>
      <p:sp>
        <p:nvSpPr>
          <p:cNvPr id="17" name="Slide Number Placeholder 5"/>
          <p:cNvSpPr>
            <a:spLocks noGrp="1"/>
          </p:cNvSpPr>
          <p:nvPr>
            <p:ph type="sldNum" sz="quarter" idx="12"/>
          </p:nvPr>
        </p:nvSpPr>
        <p:spPr>
          <a:xfrm>
            <a:off x="7243763" y="4227513"/>
            <a:ext cx="895350" cy="639762"/>
          </a:xfrm>
        </p:spPr>
        <p:txBody>
          <a:bodyPr/>
          <a:lstStyle>
            <a:lvl1pPr>
              <a:defRPr sz="2800" b="1"/>
            </a:lvl1pPr>
          </a:lstStyle>
          <a:p>
            <a:pPr>
              <a:defRPr/>
            </a:pPr>
            <a:fld id="{EBD0952C-5C85-4977-BB07-7A30DB9E481D}" type="slidenum">
              <a:rPr lang="en-US"/>
              <a:pPr>
                <a:defRPr/>
              </a:pPr>
              <a:t>‹#›</a:t>
            </a:fld>
            <a:endParaRPr lang="en-US"/>
          </a:p>
        </p:txBody>
      </p:sp>
      <p:sp>
        <p:nvSpPr>
          <p:cNvPr id="18" name="Rectangle 6"/>
          <p:cNvSpPr>
            <a:spLocks noGrp="1" noChangeArrowheads="1"/>
          </p:cNvSpPr>
          <p:nvPr>
            <p:ph type="dt" sz="half" idx="13"/>
          </p:nvPr>
        </p:nvSpPr>
        <p:spPr>
          <a:xfrm>
            <a:off x="0" y="6464300"/>
            <a:ext cx="1550988" cy="393700"/>
          </a:xfrm>
        </p:spPr>
        <p:txBody>
          <a:bodyPr/>
          <a:lstStyle>
            <a:lvl1pPr>
              <a:defRPr/>
            </a:lvl1pPr>
          </a:lstStyle>
          <a:p>
            <a:pPr>
              <a:defRPr/>
            </a:pPr>
            <a:endParaRPr lang="en-US">
              <a:solidFill>
                <a:srgbClr val="D34817">
                  <a:lumMod val="50000"/>
                </a:srgbClr>
              </a:solidFill>
            </a:endParaRPr>
          </a:p>
        </p:txBody>
      </p:sp>
      <p:sp>
        <p:nvSpPr>
          <p:cNvPr id="19" name="Rectangle 7"/>
          <p:cNvSpPr>
            <a:spLocks noGrp="1" noChangeArrowheads="1"/>
          </p:cNvSpPr>
          <p:nvPr>
            <p:ph type="ftr" sz="quarter" idx="14"/>
          </p:nvPr>
        </p:nvSpPr>
        <p:spPr>
          <a:xfrm>
            <a:off x="1573213" y="6464300"/>
            <a:ext cx="6451600" cy="393700"/>
          </a:xfrm>
        </p:spPr>
        <p:txBody>
          <a:bodyPr/>
          <a:lstStyle>
            <a:lvl1pPr>
              <a:defRPr/>
            </a:lvl1pPr>
          </a:lstStyle>
          <a:p>
            <a:pPr>
              <a:defRPr/>
            </a:pPr>
            <a:endParaRPr lang="en-US">
              <a:solidFill>
                <a:srgbClr val="D34817">
                  <a:lumMod val="50000"/>
                </a:srgbClr>
              </a:solidFill>
            </a:endParaRPr>
          </a:p>
        </p:txBody>
      </p:sp>
      <p:sp>
        <p:nvSpPr>
          <p:cNvPr id="20" name="Rectangle 8"/>
          <p:cNvSpPr>
            <a:spLocks noGrp="1" noChangeArrowheads="1"/>
          </p:cNvSpPr>
          <p:nvPr>
            <p:ph type="sldNum" sz="quarter" idx="15"/>
          </p:nvPr>
        </p:nvSpPr>
        <p:spPr>
          <a:xfrm>
            <a:off x="8169275" y="6464300"/>
            <a:ext cx="974725" cy="393700"/>
          </a:xfrm>
        </p:spPr>
        <p:txBody>
          <a:bodyPr/>
          <a:lstStyle>
            <a:lvl1pPr>
              <a:defRPr/>
            </a:lvl1pPr>
          </a:lstStyle>
          <a:p>
            <a:pPr>
              <a:defRPr/>
            </a:pPr>
            <a:fld id="{8E3455E1-DD10-4F4F-A80F-E4423B32B3C5}" type="slidenum">
              <a:rPr lang="en-US"/>
              <a:pPr>
                <a:defRPr/>
              </a:pPr>
              <a:t>‹#›</a:t>
            </a:fld>
            <a:endParaRPr lang="en-US"/>
          </a:p>
        </p:txBody>
      </p:sp>
    </p:spTree>
    <p:extLst>
      <p:ext uri="{BB962C8B-B14F-4D97-AF65-F5344CB8AC3E}">
        <p14:creationId xmlns:p14="http://schemas.microsoft.com/office/powerpoint/2010/main" val="11789511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EAE2BB06-E7B2-43AB-8137-6D4E2396DABE}"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5" name="Footer Placeholder 7"/>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6" name="Slide Number Placeholder 8"/>
          <p:cNvSpPr>
            <a:spLocks noGrp="1"/>
          </p:cNvSpPr>
          <p:nvPr>
            <p:ph type="sldNum" sz="quarter" idx="12"/>
          </p:nvPr>
        </p:nvSpPr>
        <p:spPr/>
        <p:txBody>
          <a:bodyPr/>
          <a:lstStyle>
            <a:lvl1pPr>
              <a:defRPr/>
            </a:lvl1pPr>
          </a:lstStyle>
          <a:p>
            <a:pPr>
              <a:defRPr/>
            </a:pPr>
            <a:fld id="{16ADF914-6D09-481D-B09C-AA1236CE705D}" type="slidenum">
              <a:rPr lang="en-US"/>
              <a:pPr>
                <a:defRPr/>
              </a:pPr>
              <a:t>‹#›</a:t>
            </a:fld>
            <a:endParaRPr lang="en-US"/>
          </a:p>
        </p:txBody>
      </p:sp>
      <p:sp>
        <p:nvSpPr>
          <p:cNvPr id="7"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8"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9"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CB07D0FA-EA54-44A7-AAA9-EF57A6CB7E98}" type="slidenum">
              <a:rPr lang="en-US"/>
              <a:pPr>
                <a:defRPr/>
              </a:pPr>
              <a:t>‹#›</a:t>
            </a:fld>
            <a:endParaRPr lang="en-US"/>
          </a:p>
        </p:txBody>
      </p:sp>
    </p:spTree>
    <p:extLst>
      <p:ext uri="{BB962C8B-B14F-4D97-AF65-F5344CB8AC3E}">
        <p14:creationId xmlns:p14="http://schemas.microsoft.com/office/powerpoint/2010/main" val="2126610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4917989"/>
            <a:ext cx="9144000" cy="194001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20"/>
          <p:cNvGrpSpPr>
            <a:grpSpLocks noChangeAspect="1"/>
          </p:cNvGrpSpPr>
          <p:nvPr/>
        </p:nvGrpSpPr>
        <p:grpSpPr bwMode="auto">
          <a:xfrm>
            <a:off x="633413" y="2430463"/>
            <a:ext cx="914400" cy="914400"/>
            <a:chOff x="9685338" y="4460675"/>
            <a:chExt cx="1080904" cy="1080902"/>
          </a:xfrm>
        </p:grpSpPr>
        <p:sp>
          <p:nvSpPr>
            <p:cNvPr id="6" name="Oval 5"/>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7" name="Oval 6"/>
            <p:cNvSpPr>
              <a:spLocks noChangeArrowheads="1"/>
            </p:cNvSpPr>
            <p:nvPr/>
          </p:nvSpPr>
          <p:spPr bwMode="auto">
            <a:xfrm>
              <a:off x="9794179" y="4569516"/>
              <a:ext cx="863222" cy="863220"/>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pic>
        <p:nvPicPr>
          <p:cNvPr id="8"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19113" y="6030913"/>
            <a:ext cx="13763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25346" y="1225296"/>
            <a:ext cx="6960870" cy="3520440"/>
          </a:xfrm>
        </p:spPr>
        <p:txBody>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6445250" y="6272213"/>
            <a:ext cx="1982788" cy="365125"/>
          </a:xfrm>
        </p:spPr>
        <p:txBody>
          <a:bodyPr/>
          <a:lstStyle>
            <a:lvl1pPr>
              <a:defRPr>
                <a:solidFill>
                  <a:schemeClr val="accent1">
                    <a:lumMod val="50000"/>
                  </a:schemeClr>
                </a:solidFill>
              </a:defRPr>
            </a:lvl1pPr>
          </a:lstStyle>
          <a:p>
            <a:pPr>
              <a:defRPr/>
            </a:pPr>
            <a:fld id="{709AE542-3988-4037-B883-C6F19BE3022E}"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10" name="Footer Placeholder 4"/>
          <p:cNvSpPr>
            <a:spLocks noGrp="1"/>
          </p:cNvSpPr>
          <p:nvPr>
            <p:ph type="ftr" sz="quarter" idx="11"/>
          </p:nvPr>
        </p:nvSpPr>
        <p:spPr>
          <a:xfrm>
            <a:off x="1636713" y="6272213"/>
            <a:ext cx="4745037" cy="365125"/>
          </a:xfrm>
        </p:spPr>
        <p:txBody>
          <a:bodyPr/>
          <a:lstStyle>
            <a:lvl1pPr>
              <a:defRPr>
                <a:solidFill>
                  <a:schemeClr val="accent1">
                    <a:lumMod val="50000"/>
                  </a:schemeClr>
                </a:solidFill>
              </a:defRPr>
            </a:lvl1pPr>
          </a:lstStyle>
          <a:p>
            <a:pPr>
              <a:defRPr/>
            </a:pPr>
            <a:endParaRPr lang="en-US">
              <a:solidFill>
                <a:srgbClr val="D34817">
                  <a:lumMod val="50000"/>
                </a:srgbClr>
              </a:solidFill>
            </a:endParaRPr>
          </a:p>
        </p:txBody>
      </p:sp>
      <p:sp>
        <p:nvSpPr>
          <p:cNvPr id="11" name="Slide Number Placeholder 5"/>
          <p:cNvSpPr>
            <a:spLocks noGrp="1"/>
          </p:cNvSpPr>
          <p:nvPr>
            <p:ph type="sldNum" sz="quarter" idx="12"/>
          </p:nvPr>
        </p:nvSpPr>
        <p:spPr>
          <a:xfrm>
            <a:off x="646113" y="2508250"/>
            <a:ext cx="890587" cy="720725"/>
          </a:xfrm>
        </p:spPr>
        <p:txBody>
          <a:bodyPr/>
          <a:lstStyle>
            <a:lvl1pPr>
              <a:defRPr sz="2800"/>
            </a:lvl1pPr>
          </a:lstStyle>
          <a:p>
            <a:pPr>
              <a:defRPr/>
            </a:pPr>
            <a:fld id="{9CEE3655-5E95-41EB-BF34-04B7DF1D5970}" type="slidenum">
              <a:rPr lang="en-US"/>
              <a:pPr>
                <a:defRPr/>
              </a:pPr>
              <a:t>‹#›</a:t>
            </a:fld>
            <a:endParaRPr lang="en-US"/>
          </a:p>
        </p:txBody>
      </p:sp>
      <p:sp>
        <p:nvSpPr>
          <p:cNvPr id="12"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13"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4"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BB5E487F-B1D3-40D3-A533-ED94F61CEA39}" type="slidenum">
              <a:rPr lang="en-US"/>
              <a:pPr>
                <a:defRPr/>
              </a:pPr>
              <a:t>‹#›</a:t>
            </a:fld>
            <a:endParaRPr lang="en-US"/>
          </a:p>
        </p:txBody>
      </p:sp>
    </p:spTree>
    <p:extLst>
      <p:ext uri="{BB962C8B-B14F-4D97-AF65-F5344CB8AC3E}">
        <p14:creationId xmlns:p14="http://schemas.microsoft.com/office/powerpoint/2010/main" val="707601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A656E58C-124B-4DE8-8E2C-A0668626C0F5}"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262B55D8-A77D-407E-BC8F-8F253219FFF4}" type="slidenum">
              <a:rPr lang="en-US"/>
              <a:pPr>
                <a:defRPr/>
              </a:pPr>
              <a:t>‹#›</a:t>
            </a:fld>
            <a:endParaRPr lang="en-US"/>
          </a:p>
        </p:txBody>
      </p:sp>
      <p:sp>
        <p:nvSpPr>
          <p:cNvPr id="8"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9"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0"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FE4D7EBA-3496-4C6F-8882-D4066F59CF2F}" type="slidenum">
              <a:rPr lang="en-US"/>
              <a:pPr>
                <a:defRPr/>
              </a:pPr>
              <a:t>‹#›</a:t>
            </a:fld>
            <a:endParaRPr lang="en-US"/>
          </a:p>
        </p:txBody>
      </p:sp>
    </p:spTree>
    <p:extLst>
      <p:ext uri="{BB962C8B-B14F-4D97-AF65-F5344CB8AC3E}">
        <p14:creationId xmlns:p14="http://schemas.microsoft.com/office/powerpoint/2010/main" val="123687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19113" y="6030913"/>
            <a:ext cx="13763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Grp="1" noChangeArrowheads="1"/>
          </p:cNvSpPr>
          <p:nvPr>
            <p:ph type="ctrTitle"/>
          </p:nvPr>
        </p:nvSpPr>
        <p:spPr>
          <a:xfrm>
            <a:off x="518842" y="1993614"/>
            <a:ext cx="5070298" cy="892552"/>
          </a:xfrm>
        </p:spPr>
        <p:txBody>
          <a:bodyPr anchorCtr="0"/>
          <a:lstStyle>
            <a:lvl1pPr algn="l">
              <a:lnSpc>
                <a:spcPct val="100000"/>
              </a:lnSpc>
              <a:defRPr sz="26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518842" y="2978475"/>
            <a:ext cx="5070298" cy="430887"/>
          </a:xfrm>
        </p:spPr>
        <p:txBody>
          <a:bodyPr rIns="0" anchorCtr="0"/>
          <a:lstStyle>
            <a:lvl1pPr marL="0" indent="0" algn="l">
              <a:buFontTx/>
              <a:buNone/>
              <a:defRPr sz="2200" b="0">
                <a:solidFill>
                  <a:schemeClr val="bg2"/>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p:txBody>
          <a:bodyPr/>
          <a:lstStyle>
            <a:lvl1pPr>
              <a:defRPr/>
            </a:lvl1pPr>
          </a:lstStyle>
          <a:p>
            <a:pPr>
              <a:defRPr/>
            </a:pPr>
            <a:fld id="{884A1AE5-ED69-4EEB-B3DB-9EB59F65FE2C}" type="slidenum">
              <a:rPr lang="en-US"/>
              <a:pPr>
                <a:defRPr/>
              </a:pPr>
              <a:t>‹#›</a:t>
            </a:fld>
            <a:endParaRPr lang="en-US"/>
          </a:p>
        </p:txBody>
      </p:sp>
    </p:spTree>
    <p:extLst>
      <p:ext uri="{BB962C8B-B14F-4D97-AF65-F5344CB8AC3E}">
        <p14:creationId xmlns:p14="http://schemas.microsoft.com/office/powerpoint/2010/main" val="77858889"/>
      </p:ext>
    </p:extLst>
  </p:cSld>
  <p:clrMapOvr>
    <a:masterClrMapping/>
  </p:clrMapOv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664B4B80-A3F8-4BDC-8DEB-51EDCB1CA206}"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BE5898C2-599D-4674-B609-421D5DF027B9}" type="slidenum">
              <a:rPr lang="en-US"/>
              <a:pPr>
                <a:defRPr/>
              </a:pPr>
              <a:t>‹#›</a:t>
            </a:fld>
            <a:endParaRPr lang="en-US"/>
          </a:p>
        </p:txBody>
      </p:sp>
      <p:sp>
        <p:nvSpPr>
          <p:cNvPr id="11"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12"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3"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424A204B-7BF6-43B0-9A3D-F20255BCF3AE}" type="slidenum">
              <a:rPr lang="en-US"/>
              <a:pPr>
                <a:defRPr/>
              </a:pPr>
              <a:t>‹#›</a:t>
            </a:fld>
            <a:endParaRPr lang="en-US"/>
          </a:p>
        </p:txBody>
      </p:sp>
    </p:spTree>
    <p:extLst>
      <p:ext uri="{BB962C8B-B14F-4D97-AF65-F5344CB8AC3E}">
        <p14:creationId xmlns:p14="http://schemas.microsoft.com/office/powerpoint/2010/main" val="23749883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5214B9DE-75AE-40DC-9C39-606C231085CB}"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solidFill>
                <a:srgbClr val="D34817">
                  <a:lumMod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4C6FE7D1-DB69-4E7C-8C60-CBA782172BB7}" type="slidenum">
              <a:rPr lang="en-US"/>
              <a:pPr>
                <a:defRPr/>
              </a:pPr>
              <a:t>‹#›</a:t>
            </a:fld>
            <a:endParaRPr lang="en-US"/>
          </a:p>
        </p:txBody>
      </p:sp>
      <p:sp>
        <p:nvSpPr>
          <p:cNvPr id="7"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8"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9"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333D6091-DE84-4E97-881D-9B715EBD32B4}" type="slidenum">
              <a:rPr lang="en-US"/>
              <a:pPr>
                <a:defRPr/>
              </a:pPr>
              <a:t>‹#›</a:t>
            </a:fld>
            <a:endParaRPr lang="en-US"/>
          </a:p>
        </p:txBody>
      </p:sp>
    </p:spTree>
    <p:extLst>
      <p:ext uri="{BB962C8B-B14F-4D97-AF65-F5344CB8AC3E}">
        <p14:creationId xmlns:p14="http://schemas.microsoft.com/office/powerpoint/2010/main" val="18750876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E035386-966F-4569-A738-C9450B534CCA}"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ADB4D3F1-CFAD-48DE-A4A2-BA984B9C5520}" type="slidenum">
              <a:rPr lang="en-US"/>
              <a:pPr>
                <a:defRPr/>
              </a:pPr>
              <a:t>‹#›</a:t>
            </a:fld>
            <a:endParaRPr lang="en-US"/>
          </a:p>
        </p:txBody>
      </p:sp>
      <p:sp>
        <p:nvSpPr>
          <p:cNvPr id="5" name="Date Placeholder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6" name="Footer Placeholder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7" name="Slide Number Placeholder 6"/>
          <p:cNvSpPr>
            <a:spLocks noGrp="1" noChangeArrowheads="1"/>
          </p:cNvSpPr>
          <p:nvPr>
            <p:ph type="sldNum" sz="quarter" idx="15"/>
          </p:nvPr>
        </p:nvSpPr>
        <p:spPr>
          <a:xfrm>
            <a:off x="7766050" y="6469063"/>
            <a:ext cx="1301750" cy="388937"/>
          </a:xfrm>
        </p:spPr>
        <p:txBody>
          <a:bodyPr/>
          <a:lstStyle>
            <a:lvl1pPr>
              <a:defRPr/>
            </a:lvl1pPr>
          </a:lstStyle>
          <a:p>
            <a:pPr>
              <a:defRPr/>
            </a:pPr>
            <a:fld id="{5B7C4434-73CB-41A3-9317-3E6F318DB346}" type="slidenum">
              <a:rPr lang="en-US"/>
              <a:pPr>
                <a:defRPr/>
              </a:pPr>
              <a:t>‹#›</a:t>
            </a:fld>
            <a:endParaRPr lang="en-US"/>
          </a:p>
        </p:txBody>
      </p:sp>
    </p:spTree>
    <p:extLst>
      <p:ext uri="{BB962C8B-B14F-4D97-AF65-F5344CB8AC3E}">
        <p14:creationId xmlns:p14="http://schemas.microsoft.com/office/powerpoint/2010/main" val="37387441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6227806" y="1"/>
            <a:ext cx="291619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20"/>
          <p:cNvGrpSpPr>
            <a:grpSpLocks/>
          </p:cNvGrpSpPr>
          <p:nvPr/>
        </p:nvGrpSpPr>
        <p:grpSpPr bwMode="auto">
          <a:xfrm>
            <a:off x="8523288" y="6254750"/>
            <a:ext cx="392112" cy="393700"/>
            <a:chOff x="8532189" y="5068824"/>
            <a:chExt cx="393192" cy="393192"/>
          </a:xfrm>
        </p:grpSpPr>
        <p:sp>
          <p:nvSpPr>
            <p:cNvPr id="7" name="Oval 6"/>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8" name="Oval 7"/>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lvl1pPr>
          </a:lstStyle>
          <a:p>
            <a:pPr>
              <a:defRPr/>
            </a:pPr>
            <a:fld id="{929430D1-7D7F-49EC-A951-8723A3E6E9CE}"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10" name="Footer Placeholder 9"/>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11" name="Slide Number Placeholder 10"/>
          <p:cNvSpPr>
            <a:spLocks noGrp="1"/>
          </p:cNvSpPr>
          <p:nvPr>
            <p:ph type="sldNum" sz="quarter" idx="12"/>
          </p:nvPr>
        </p:nvSpPr>
        <p:spPr/>
        <p:txBody>
          <a:bodyPr/>
          <a:lstStyle>
            <a:lvl1pPr>
              <a:defRPr/>
            </a:lvl1pPr>
          </a:lstStyle>
          <a:p>
            <a:pPr>
              <a:defRPr/>
            </a:pPr>
            <a:fld id="{30CE791B-7114-4E62-818F-E7650836F376}" type="slidenum">
              <a:rPr lang="en-US"/>
              <a:pPr>
                <a:defRPr/>
              </a:pPr>
              <a:t>‹#›</a:t>
            </a:fld>
            <a:endParaRPr lang="en-US"/>
          </a:p>
        </p:txBody>
      </p:sp>
      <p:sp>
        <p:nvSpPr>
          <p:cNvPr id="12"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13"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4"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A5562E39-16A0-40B7-8FF4-FCA936B43F78}" type="slidenum">
              <a:rPr lang="en-US"/>
              <a:pPr>
                <a:defRPr/>
              </a:pPr>
              <a:t>‹#›</a:t>
            </a:fld>
            <a:endParaRPr lang="en-US"/>
          </a:p>
        </p:txBody>
      </p:sp>
    </p:spTree>
    <p:extLst>
      <p:ext uri="{BB962C8B-B14F-4D97-AF65-F5344CB8AC3E}">
        <p14:creationId xmlns:p14="http://schemas.microsoft.com/office/powerpoint/2010/main" val="2924541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6227806" y="1"/>
            <a:ext cx="291619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20"/>
          <p:cNvGrpSpPr>
            <a:grpSpLocks/>
          </p:cNvGrpSpPr>
          <p:nvPr/>
        </p:nvGrpSpPr>
        <p:grpSpPr bwMode="auto">
          <a:xfrm>
            <a:off x="8523288" y="6254750"/>
            <a:ext cx="392112" cy="393700"/>
            <a:chOff x="8532189" y="5068824"/>
            <a:chExt cx="393192" cy="393192"/>
          </a:xfrm>
        </p:grpSpPr>
        <p:sp>
          <p:nvSpPr>
            <p:cNvPr id="7" name="Oval 6"/>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8" name="Oval 7"/>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7"/>
          <p:cNvSpPr>
            <a:spLocks noGrp="1"/>
          </p:cNvSpPr>
          <p:nvPr>
            <p:ph type="dt" sz="half" idx="10"/>
          </p:nvPr>
        </p:nvSpPr>
        <p:spPr/>
        <p:txBody>
          <a:bodyPr/>
          <a:lstStyle>
            <a:lvl1pPr>
              <a:defRPr/>
            </a:lvl1pPr>
          </a:lstStyle>
          <a:p>
            <a:pPr>
              <a:defRPr/>
            </a:pPr>
            <a:fld id="{47DE89A3-E609-4503-8DA3-AB10DA2FBB08}"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10" name="Slide Number Placeholder 9"/>
          <p:cNvSpPr>
            <a:spLocks noGrp="1"/>
          </p:cNvSpPr>
          <p:nvPr>
            <p:ph type="sldNum" sz="quarter" idx="11"/>
          </p:nvPr>
        </p:nvSpPr>
        <p:spPr/>
        <p:txBody>
          <a:bodyPr/>
          <a:lstStyle>
            <a:lvl1pPr>
              <a:defRPr/>
            </a:lvl1pPr>
          </a:lstStyle>
          <a:p>
            <a:pPr>
              <a:defRPr/>
            </a:pPr>
            <a:fld id="{F8AB0E9A-6E54-4E9C-975C-2ADF9ACA77A2}" type="slidenum">
              <a:rPr lang="en-US"/>
              <a:pPr>
                <a:defRPr/>
              </a:pPr>
              <a:t>‹#›</a:t>
            </a:fld>
            <a:endParaRPr lang="en-US"/>
          </a:p>
        </p:txBody>
      </p:sp>
      <p:sp>
        <p:nvSpPr>
          <p:cNvPr id="11" name="Rectangle 4"/>
          <p:cNvSpPr>
            <a:spLocks noGrp="1" noChangeArrowheads="1"/>
          </p:cNvSpPr>
          <p:nvPr>
            <p:ph type="dt" sz="half" idx="12"/>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12" name="Rectangle 5"/>
          <p:cNvSpPr>
            <a:spLocks noGrp="1" noChangeArrowheads="1"/>
          </p:cNvSpPr>
          <p:nvPr>
            <p:ph type="ftr" sz="quarter" idx="13"/>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3" name="Rectangle 6"/>
          <p:cNvSpPr>
            <a:spLocks noGrp="1" noChangeArrowheads="1"/>
          </p:cNvSpPr>
          <p:nvPr>
            <p:ph type="sldNum" sz="quarter" idx="14"/>
          </p:nvPr>
        </p:nvSpPr>
        <p:spPr>
          <a:xfrm>
            <a:off x="7766050" y="6469063"/>
            <a:ext cx="1301750" cy="388937"/>
          </a:xfrm>
        </p:spPr>
        <p:txBody>
          <a:bodyPr/>
          <a:lstStyle>
            <a:lvl1pPr>
              <a:defRPr/>
            </a:lvl1pPr>
          </a:lstStyle>
          <a:p>
            <a:pPr>
              <a:defRPr/>
            </a:pPr>
            <a:fld id="{53EF6E73-EB74-4CF8-91A8-DC395AA7AA85}" type="slidenum">
              <a:rPr lang="en-US"/>
              <a:pPr>
                <a:defRPr/>
              </a:pPr>
              <a:t>‹#›</a:t>
            </a:fld>
            <a:endParaRPr lang="en-US"/>
          </a:p>
        </p:txBody>
      </p:sp>
    </p:spTree>
    <p:extLst>
      <p:ext uri="{BB962C8B-B14F-4D97-AF65-F5344CB8AC3E}">
        <p14:creationId xmlns:p14="http://schemas.microsoft.com/office/powerpoint/2010/main" val="22711253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92C083D8-5926-430F-AEED-2D41DEADEC48}"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5" name="Footer Placeholder 7"/>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6" name="Slide Number Placeholder 8"/>
          <p:cNvSpPr>
            <a:spLocks noGrp="1"/>
          </p:cNvSpPr>
          <p:nvPr>
            <p:ph type="sldNum" sz="quarter" idx="12"/>
          </p:nvPr>
        </p:nvSpPr>
        <p:spPr/>
        <p:txBody>
          <a:bodyPr/>
          <a:lstStyle>
            <a:lvl1pPr>
              <a:defRPr/>
            </a:lvl1pPr>
          </a:lstStyle>
          <a:p>
            <a:pPr>
              <a:defRPr/>
            </a:pPr>
            <a:fld id="{2151B4D0-C3A7-40F1-BB89-D46C12EFDF36}" type="slidenum">
              <a:rPr lang="en-US"/>
              <a:pPr>
                <a:defRPr/>
              </a:pPr>
              <a:t>‹#›</a:t>
            </a:fld>
            <a:endParaRPr lang="en-US"/>
          </a:p>
        </p:txBody>
      </p:sp>
      <p:sp>
        <p:nvSpPr>
          <p:cNvPr id="7"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8"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9"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865FDAFC-D826-4BE2-B043-747C3B33BFC4}" type="slidenum">
              <a:rPr lang="en-US"/>
              <a:pPr>
                <a:defRPr/>
              </a:pPr>
              <a:t>‹#›</a:t>
            </a:fld>
            <a:endParaRPr lang="en-US"/>
          </a:p>
        </p:txBody>
      </p:sp>
    </p:spTree>
    <p:extLst>
      <p:ext uri="{BB962C8B-B14F-4D97-AF65-F5344CB8AC3E}">
        <p14:creationId xmlns:p14="http://schemas.microsoft.com/office/powerpoint/2010/main" val="19264162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B443D09D-ADBC-4EC0-8E40-A4278874F57D}"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5" name="Footer Placeholder 7"/>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6" name="Slide Number Placeholder 8"/>
          <p:cNvSpPr>
            <a:spLocks noGrp="1"/>
          </p:cNvSpPr>
          <p:nvPr>
            <p:ph type="sldNum" sz="quarter" idx="12"/>
          </p:nvPr>
        </p:nvSpPr>
        <p:spPr/>
        <p:txBody>
          <a:bodyPr/>
          <a:lstStyle>
            <a:lvl1pPr>
              <a:defRPr/>
            </a:lvl1pPr>
          </a:lstStyle>
          <a:p>
            <a:pPr>
              <a:defRPr/>
            </a:pPr>
            <a:fld id="{2C7B2FB8-9F66-49B6-BC30-CB10FB89E29E}" type="slidenum">
              <a:rPr lang="en-US"/>
              <a:pPr>
                <a:defRPr/>
              </a:pPr>
              <a:t>‹#›</a:t>
            </a:fld>
            <a:endParaRPr lang="en-US"/>
          </a:p>
        </p:txBody>
      </p:sp>
      <p:sp>
        <p:nvSpPr>
          <p:cNvPr id="7"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8"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9"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45ED7379-C9D0-466E-8488-67BDC45D5853}" type="slidenum">
              <a:rPr lang="en-US"/>
              <a:pPr>
                <a:defRPr/>
              </a:pPr>
              <a:t>‹#›</a:t>
            </a:fld>
            <a:endParaRPr lang="en-US"/>
          </a:p>
        </p:txBody>
      </p:sp>
    </p:spTree>
    <p:extLst>
      <p:ext uri="{BB962C8B-B14F-4D97-AF65-F5344CB8AC3E}">
        <p14:creationId xmlns:p14="http://schemas.microsoft.com/office/powerpoint/2010/main" val="4028564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685800" y="1346947"/>
            <a:ext cx="7772400"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ctangle 4"/>
          <p:cNvSpPr/>
          <p:nvPr/>
        </p:nvSpPr>
        <p:spPr>
          <a:xfrm>
            <a:off x="685800" y="4282763"/>
            <a:ext cx="7772400" cy="80683"/>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685800" y="1484779"/>
            <a:ext cx="7772400" cy="274320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22"/>
          <p:cNvGrpSpPr>
            <a:grpSpLocks noChangeAspect="1"/>
          </p:cNvGrpSpPr>
          <p:nvPr/>
        </p:nvGrpSpPr>
        <p:grpSpPr bwMode="auto">
          <a:xfrm>
            <a:off x="7234238" y="4106863"/>
            <a:ext cx="914400" cy="914400"/>
            <a:chOff x="9685338" y="4460675"/>
            <a:chExt cx="1080904" cy="1080902"/>
          </a:xfrm>
        </p:grpSpPr>
        <p:sp>
          <p:nvSpPr>
            <p:cNvPr id="8" name="Oval 7"/>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9" name="Oval 8"/>
            <p:cNvSpPr>
              <a:spLocks noChangeArrowheads="1"/>
            </p:cNvSpPr>
            <p:nvPr/>
          </p:nvSpPr>
          <p:spPr bwMode="auto">
            <a:xfrm>
              <a:off x="9794179" y="4569516"/>
              <a:ext cx="863222" cy="863220"/>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grpSp>
        <p:nvGrpSpPr>
          <p:cNvPr id="10" name="Group 16"/>
          <p:cNvGrpSpPr>
            <a:grpSpLocks/>
          </p:cNvGrpSpPr>
          <p:nvPr userDrawn="1"/>
        </p:nvGrpSpPr>
        <p:grpSpPr bwMode="auto">
          <a:xfrm>
            <a:off x="0" y="6705600"/>
            <a:ext cx="9144000" cy="155575"/>
            <a:chOff x="0" y="6705600"/>
            <a:chExt cx="9144000" cy="155448"/>
          </a:xfrm>
        </p:grpSpPr>
        <p:sp>
          <p:nvSpPr>
            <p:cNvPr id="11" name="Rectangle 10"/>
            <p:cNvSpPr/>
            <p:nvPr userDrawn="1"/>
          </p:nvSpPr>
          <p:spPr bwMode="ltGray">
            <a:xfrm>
              <a:off x="5715000" y="6705600"/>
              <a:ext cx="2295525" cy="155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2" name="Rectangle 11"/>
            <p:cNvSpPr/>
            <p:nvPr userDrawn="1"/>
          </p:nvSpPr>
          <p:spPr bwMode="ltGray">
            <a:xfrm>
              <a:off x="8001000" y="6705600"/>
              <a:ext cx="1143000" cy="152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userDrawn="1"/>
          </p:nvSpPr>
          <p:spPr bwMode="ltGray">
            <a:xfrm>
              <a:off x="0" y="6705600"/>
              <a:ext cx="5732463" cy="155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pic>
        <p:nvPicPr>
          <p:cNvPr id="14" name="Picture 15" descr="wsuTLSig4cW.gi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04800" y="5983288"/>
            <a:ext cx="1487488"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88670" y="1432223"/>
            <a:ext cx="7593330" cy="3035808"/>
          </a:xfrm>
        </p:spPr>
        <p:txBody>
          <a:bodyPr>
            <a:noAutofit/>
          </a:bodyPr>
          <a:lstStyle>
            <a:lvl1pPr algn="l">
              <a:lnSpc>
                <a:spcPct val="80000"/>
              </a:lnSpc>
              <a:defRPr sz="6400" b="0" cap="all" baseline="0">
                <a:blipFill dpi="0" rotWithShape="1">
                  <a:blip r:embed="rId3"/>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fld id="{60F5B589-A80E-4F51-A5F7-308115B2DFD7}"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16" name="Footer Placeholder 4"/>
          <p:cNvSpPr>
            <a:spLocks noGrp="1"/>
          </p:cNvSpPr>
          <p:nvPr>
            <p:ph type="ftr" sz="quarter" idx="11"/>
          </p:nvPr>
        </p:nvSpPr>
        <p:spPr>
          <a:xfrm>
            <a:off x="812800" y="6272213"/>
            <a:ext cx="4745038" cy="365125"/>
          </a:xfrm>
        </p:spPr>
        <p:txBody>
          <a:bodyPr/>
          <a:lstStyle>
            <a:lvl1pPr>
              <a:defRPr/>
            </a:lvl1pPr>
          </a:lstStyle>
          <a:p>
            <a:pPr>
              <a:defRPr/>
            </a:pPr>
            <a:endParaRPr lang="en-US">
              <a:solidFill>
                <a:srgbClr val="D34817">
                  <a:lumMod val="50000"/>
                </a:srgbClr>
              </a:solidFill>
            </a:endParaRPr>
          </a:p>
        </p:txBody>
      </p:sp>
      <p:sp>
        <p:nvSpPr>
          <p:cNvPr id="17" name="Slide Number Placeholder 5"/>
          <p:cNvSpPr>
            <a:spLocks noGrp="1"/>
          </p:cNvSpPr>
          <p:nvPr>
            <p:ph type="sldNum" sz="quarter" idx="12"/>
          </p:nvPr>
        </p:nvSpPr>
        <p:spPr>
          <a:xfrm>
            <a:off x="7243763" y="4227513"/>
            <a:ext cx="895350" cy="639762"/>
          </a:xfrm>
        </p:spPr>
        <p:txBody>
          <a:bodyPr/>
          <a:lstStyle>
            <a:lvl1pPr>
              <a:defRPr sz="2800" b="1"/>
            </a:lvl1pPr>
          </a:lstStyle>
          <a:p>
            <a:pPr>
              <a:defRPr/>
            </a:pPr>
            <a:fld id="{EBD0952C-5C85-4977-BB07-7A30DB9E481D}" type="slidenum">
              <a:rPr lang="en-US"/>
              <a:pPr>
                <a:defRPr/>
              </a:pPr>
              <a:t>‹#›</a:t>
            </a:fld>
            <a:endParaRPr lang="en-US"/>
          </a:p>
        </p:txBody>
      </p:sp>
      <p:sp>
        <p:nvSpPr>
          <p:cNvPr id="18" name="Rectangle 6"/>
          <p:cNvSpPr>
            <a:spLocks noGrp="1" noChangeArrowheads="1"/>
          </p:cNvSpPr>
          <p:nvPr>
            <p:ph type="dt" sz="half" idx="13"/>
          </p:nvPr>
        </p:nvSpPr>
        <p:spPr>
          <a:xfrm>
            <a:off x="0" y="6464300"/>
            <a:ext cx="1550988" cy="393700"/>
          </a:xfrm>
        </p:spPr>
        <p:txBody>
          <a:bodyPr/>
          <a:lstStyle>
            <a:lvl1pPr>
              <a:defRPr/>
            </a:lvl1pPr>
          </a:lstStyle>
          <a:p>
            <a:pPr>
              <a:defRPr/>
            </a:pPr>
            <a:endParaRPr lang="en-US">
              <a:solidFill>
                <a:srgbClr val="D34817">
                  <a:lumMod val="50000"/>
                </a:srgbClr>
              </a:solidFill>
            </a:endParaRPr>
          </a:p>
        </p:txBody>
      </p:sp>
      <p:sp>
        <p:nvSpPr>
          <p:cNvPr id="19" name="Rectangle 7"/>
          <p:cNvSpPr>
            <a:spLocks noGrp="1" noChangeArrowheads="1"/>
          </p:cNvSpPr>
          <p:nvPr>
            <p:ph type="ftr" sz="quarter" idx="14"/>
          </p:nvPr>
        </p:nvSpPr>
        <p:spPr>
          <a:xfrm>
            <a:off x="1573213" y="6464300"/>
            <a:ext cx="6451600" cy="393700"/>
          </a:xfrm>
        </p:spPr>
        <p:txBody>
          <a:bodyPr/>
          <a:lstStyle>
            <a:lvl1pPr>
              <a:defRPr/>
            </a:lvl1pPr>
          </a:lstStyle>
          <a:p>
            <a:pPr>
              <a:defRPr/>
            </a:pPr>
            <a:endParaRPr lang="en-US">
              <a:solidFill>
                <a:srgbClr val="D34817">
                  <a:lumMod val="50000"/>
                </a:srgbClr>
              </a:solidFill>
            </a:endParaRPr>
          </a:p>
        </p:txBody>
      </p:sp>
      <p:sp>
        <p:nvSpPr>
          <p:cNvPr id="20" name="Rectangle 8"/>
          <p:cNvSpPr>
            <a:spLocks noGrp="1" noChangeArrowheads="1"/>
          </p:cNvSpPr>
          <p:nvPr>
            <p:ph type="sldNum" sz="quarter" idx="15"/>
          </p:nvPr>
        </p:nvSpPr>
        <p:spPr>
          <a:xfrm>
            <a:off x="8169275" y="6464300"/>
            <a:ext cx="974725" cy="393700"/>
          </a:xfrm>
        </p:spPr>
        <p:txBody>
          <a:bodyPr/>
          <a:lstStyle>
            <a:lvl1pPr>
              <a:defRPr/>
            </a:lvl1pPr>
          </a:lstStyle>
          <a:p>
            <a:pPr>
              <a:defRPr/>
            </a:pPr>
            <a:fld id="{8E3455E1-DD10-4F4F-A80F-E4423B32B3C5}" type="slidenum">
              <a:rPr lang="en-US"/>
              <a:pPr>
                <a:defRPr/>
              </a:pPr>
              <a:t>‹#›</a:t>
            </a:fld>
            <a:endParaRPr lang="en-US"/>
          </a:p>
        </p:txBody>
      </p:sp>
    </p:spTree>
    <p:extLst>
      <p:ext uri="{BB962C8B-B14F-4D97-AF65-F5344CB8AC3E}">
        <p14:creationId xmlns:p14="http://schemas.microsoft.com/office/powerpoint/2010/main" val="41110197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EAE2BB06-E7B2-43AB-8137-6D4E2396DABE}"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5" name="Footer Placeholder 7"/>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6" name="Slide Number Placeholder 8"/>
          <p:cNvSpPr>
            <a:spLocks noGrp="1"/>
          </p:cNvSpPr>
          <p:nvPr>
            <p:ph type="sldNum" sz="quarter" idx="12"/>
          </p:nvPr>
        </p:nvSpPr>
        <p:spPr/>
        <p:txBody>
          <a:bodyPr/>
          <a:lstStyle>
            <a:lvl1pPr>
              <a:defRPr/>
            </a:lvl1pPr>
          </a:lstStyle>
          <a:p>
            <a:pPr>
              <a:defRPr/>
            </a:pPr>
            <a:fld id="{16ADF914-6D09-481D-B09C-AA1236CE705D}" type="slidenum">
              <a:rPr lang="en-US"/>
              <a:pPr>
                <a:defRPr/>
              </a:pPr>
              <a:t>‹#›</a:t>
            </a:fld>
            <a:endParaRPr lang="en-US"/>
          </a:p>
        </p:txBody>
      </p:sp>
      <p:sp>
        <p:nvSpPr>
          <p:cNvPr id="7"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8"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9"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CB07D0FA-EA54-44A7-AAA9-EF57A6CB7E98}" type="slidenum">
              <a:rPr lang="en-US"/>
              <a:pPr>
                <a:defRPr/>
              </a:pPr>
              <a:t>‹#›</a:t>
            </a:fld>
            <a:endParaRPr lang="en-US"/>
          </a:p>
        </p:txBody>
      </p:sp>
    </p:spTree>
    <p:extLst>
      <p:ext uri="{BB962C8B-B14F-4D97-AF65-F5344CB8AC3E}">
        <p14:creationId xmlns:p14="http://schemas.microsoft.com/office/powerpoint/2010/main" val="30729209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a:xfrm>
            <a:off x="0" y="4917989"/>
            <a:ext cx="9144000" cy="1940010"/>
          </a:xfrm>
          <a:prstGeom prst="rect">
            <a:avLst/>
          </a:prstGeom>
          <a:blipFill dpi="0" rotWithShape="1">
            <a:blip r:embed="rId2">
              <a:alphaModFix amt="8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5" name="Group 20"/>
          <p:cNvGrpSpPr>
            <a:grpSpLocks noChangeAspect="1"/>
          </p:cNvGrpSpPr>
          <p:nvPr/>
        </p:nvGrpSpPr>
        <p:grpSpPr bwMode="auto">
          <a:xfrm>
            <a:off x="633413" y="2430463"/>
            <a:ext cx="914400" cy="914400"/>
            <a:chOff x="9685338" y="4460675"/>
            <a:chExt cx="1080904" cy="1080902"/>
          </a:xfrm>
        </p:grpSpPr>
        <p:sp>
          <p:nvSpPr>
            <p:cNvPr id="6" name="Oval 5"/>
            <p:cNvSpPr/>
            <p:nvPr/>
          </p:nvSpPr>
          <p:spPr>
            <a:xfrm>
              <a:off x="9685338" y="4460675"/>
              <a:ext cx="1080904" cy="1080902"/>
            </a:xfrm>
            <a:prstGeom prst="ellipse">
              <a:avLst/>
            </a:prstGeom>
            <a:blipFill dpi="0" rotWithShape="1">
              <a:blip r:embed="rId3">
                <a:duotone>
                  <a:schemeClr val="accent1">
                    <a:shade val="45000"/>
                    <a:satMod val="135000"/>
                  </a:schemeClr>
                  <a:prstClr val="white"/>
                </a:duotone>
                <a:extLst/>
              </a:blip>
              <a:srcRect/>
              <a:tile tx="0" ty="0" sx="85000" sy="85000" flip="none" algn="tl"/>
            </a:blipFill>
            <a:ln w="25400" cap="flat" cmpd="sng" algn="ctr">
              <a:noFill/>
              <a:prstDash val="solid"/>
            </a:ln>
            <a:effectLst/>
          </p:spPr>
        </p:sp>
        <p:sp>
          <p:nvSpPr>
            <p:cNvPr id="7" name="Oval 6"/>
            <p:cNvSpPr>
              <a:spLocks noChangeArrowheads="1"/>
            </p:cNvSpPr>
            <p:nvPr/>
          </p:nvSpPr>
          <p:spPr bwMode="auto">
            <a:xfrm>
              <a:off x="9794179" y="4569516"/>
              <a:ext cx="863222" cy="863220"/>
            </a:xfrm>
            <a:prstGeom prst="ellipse">
              <a:avLst/>
            </a:prstGeom>
            <a:noFill/>
            <a:ln w="254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pic>
        <p:nvPicPr>
          <p:cNvPr id="8"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19113" y="6030913"/>
            <a:ext cx="1376362"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25346" y="1225296"/>
            <a:ext cx="6960870" cy="3520440"/>
          </a:xfrm>
        </p:spPr>
        <p:txBody>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6445250" y="6272213"/>
            <a:ext cx="1982788" cy="365125"/>
          </a:xfrm>
        </p:spPr>
        <p:txBody>
          <a:bodyPr/>
          <a:lstStyle>
            <a:lvl1pPr>
              <a:defRPr>
                <a:solidFill>
                  <a:schemeClr val="accent1">
                    <a:lumMod val="50000"/>
                  </a:schemeClr>
                </a:solidFill>
              </a:defRPr>
            </a:lvl1pPr>
          </a:lstStyle>
          <a:p>
            <a:pPr>
              <a:defRPr/>
            </a:pPr>
            <a:fld id="{709AE542-3988-4037-B883-C6F19BE3022E}"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10" name="Footer Placeholder 4"/>
          <p:cNvSpPr>
            <a:spLocks noGrp="1"/>
          </p:cNvSpPr>
          <p:nvPr>
            <p:ph type="ftr" sz="quarter" idx="11"/>
          </p:nvPr>
        </p:nvSpPr>
        <p:spPr>
          <a:xfrm>
            <a:off x="1636713" y="6272213"/>
            <a:ext cx="4745037" cy="365125"/>
          </a:xfrm>
        </p:spPr>
        <p:txBody>
          <a:bodyPr/>
          <a:lstStyle>
            <a:lvl1pPr>
              <a:defRPr>
                <a:solidFill>
                  <a:schemeClr val="accent1">
                    <a:lumMod val="50000"/>
                  </a:schemeClr>
                </a:solidFill>
              </a:defRPr>
            </a:lvl1pPr>
          </a:lstStyle>
          <a:p>
            <a:pPr>
              <a:defRPr/>
            </a:pPr>
            <a:endParaRPr lang="en-US">
              <a:solidFill>
                <a:srgbClr val="D34817">
                  <a:lumMod val="50000"/>
                </a:srgbClr>
              </a:solidFill>
            </a:endParaRPr>
          </a:p>
        </p:txBody>
      </p:sp>
      <p:sp>
        <p:nvSpPr>
          <p:cNvPr id="11" name="Slide Number Placeholder 5"/>
          <p:cNvSpPr>
            <a:spLocks noGrp="1"/>
          </p:cNvSpPr>
          <p:nvPr>
            <p:ph type="sldNum" sz="quarter" idx="12"/>
          </p:nvPr>
        </p:nvSpPr>
        <p:spPr>
          <a:xfrm>
            <a:off x="646113" y="2508250"/>
            <a:ext cx="890587" cy="720725"/>
          </a:xfrm>
        </p:spPr>
        <p:txBody>
          <a:bodyPr/>
          <a:lstStyle>
            <a:lvl1pPr>
              <a:defRPr sz="2800"/>
            </a:lvl1pPr>
          </a:lstStyle>
          <a:p>
            <a:pPr>
              <a:defRPr/>
            </a:pPr>
            <a:fld id="{9CEE3655-5E95-41EB-BF34-04B7DF1D5970}" type="slidenum">
              <a:rPr lang="en-US"/>
              <a:pPr>
                <a:defRPr/>
              </a:pPr>
              <a:t>‹#›</a:t>
            </a:fld>
            <a:endParaRPr lang="en-US"/>
          </a:p>
        </p:txBody>
      </p:sp>
      <p:sp>
        <p:nvSpPr>
          <p:cNvPr id="12"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13"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4"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BB5E487F-B1D3-40D3-A533-ED94F61CEA39}" type="slidenum">
              <a:rPr lang="en-US"/>
              <a:pPr>
                <a:defRPr/>
              </a:pPr>
              <a:t>‹#›</a:t>
            </a:fld>
            <a:endParaRPr lang="en-US"/>
          </a:p>
        </p:txBody>
      </p:sp>
    </p:spTree>
    <p:extLst>
      <p:ext uri="{BB962C8B-B14F-4D97-AF65-F5344CB8AC3E}">
        <p14:creationId xmlns:p14="http://schemas.microsoft.com/office/powerpoint/2010/main" val="4036988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71651" y="969592"/>
            <a:ext cx="5600700" cy="480131"/>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79686" y="1813811"/>
            <a:ext cx="4002321" cy="235500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4406" y="1813811"/>
            <a:ext cx="3969948" cy="235500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0BD50405-72ED-445C-B9BF-749C30C50DE4}" type="slidenum">
              <a:rPr lang="en-US"/>
              <a:pPr>
                <a:defRPr/>
              </a:pPr>
              <a:t>‹#›</a:t>
            </a:fld>
            <a:endParaRPr lang="en-US"/>
          </a:p>
        </p:txBody>
      </p:sp>
    </p:spTree>
    <p:extLst>
      <p:ext uri="{BB962C8B-B14F-4D97-AF65-F5344CB8AC3E}">
        <p14:creationId xmlns:p14="http://schemas.microsoft.com/office/powerpoint/2010/main" val="4203794693"/>
      </p:ext>
    </p:extLst>
  </p:cSld>
  <p:clrMapOvr>
    <a:masterClrMapping/>
  </p:clrMapOv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A656E58C-124B-4DE8-8E2C-A0668626C0F5}"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7" name="Slide Number Placeholder 6"/>
          <p:cNvSpPr>
            <a:spLocks noGrp="1"/>
          </p:cNvSpPr>
          <p:nvPr>
            <p:ph type="sldNum" sz="quarter" idx="12"/>
          </p:nvPr>
        </p:nvSpPr>
        <p:spPr/>
        <p:txBody>
          <a:bodyPr/>
          <a:lstStyle>
            <a:lvl1pPr>
              <a:defRPr/>
            </a:lvl1pPr>
          </a:lstStyle>
          <a:p>
            <a:pPr>
              <a:defRPr/>
            </a:pPr>
            <a:fld id="{262B55D8-A77D-407E-BC8F-8F253219FFF4}" type="slidenum">
              <a:rPr lang="en-US"/>
              <a:pPr>
                <a:defRPr/>
              </a:pPr>
              <a:t>‹#›</a:t>
            </a:fld>
            <a:endParaRPr lang="en-US"/>
          </a:p>
        </p:txBody>
      </p:sp>
      <p:sp>
        <p:nvSpPr>
          <p:cNvPr id="8"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9"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0"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FE4D7EBA-3496-4C6F-8882-D4066F59CF2F}" type="slidenum">
              <a:rPr lang="en-US"/>
              <a:pPr>
                <a:defRPr/>
              </a:pPr>
              <a:t>‹#›</a:t>
            </a:fld>
            <a:endParaRPr lang="en-US"/>
          </a:p>
        </p:txBody>
      </p:sp>
    </p:spTree>
    <p:extLst>
      <p:ext uri="{BB962C8B-B14F-4D97-AF65-F5344CB8AC3E}">
        <p14:creationId xmlns:p14="http://schemas.microsoft.com/office/powerpoint/2010/main" val="11544969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664B4B80-A3F8-4BDC-8DEB-51EDCB1CA206}"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9" name="Slide Number Placeholder 8"/>
          <p:cNvSpPr>
            <a:spLocks noGrp="1"/>
          </p:cNvSpPr>
          <p:nvPr>
            <p:ph type="sldNum" sz="quarter" idx="12"/>
          </p:nvPr>
        </p:nvSpPr>
        <p:spPr/>
        <p:txBody>
          <a:bodyPr/>
          <a:lstStyle>
            <a:lvl1pPr>
              <a:defRPr/>
            </a:lvl1pPr>
          </a:lstStyle>
          <a:p>
            <a:pPr>
              <a:defRPr/>
            </a:pPr>
            <a:fld id="{BE5898C2-599D-4674-B609-421D5DF027B9}" type="slidenum">
              <a:rPr lang="en-US"/>
              <a:pPr>
                <a:defRPr/>
              </a:pPr>
              <a:t>‹#›</a:t>
            </a:fld>
            <a:endParaRPr lang="en-US"/>
          </a:p>
        </p:txBody>
      </p:sp>
      <p:sp>
        <p:nvSpPr>
          <p:cNvPr id="11"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12"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3"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424A204B-7BF6-43B0-9A3D-F20255BCF3AE}" type="slidenum">
              <a:rPr lang="en-US"/>
              <a:pPr>
                <a:defRPr/>
              </a:pPr>
              <a:t>‹#›</a:t>
            </a:fld>
            <a:endParaRPr lang="en-US"/>
          </a:p>
        </p:txBody>
      </p:sp>
    </p:spTree>
    <p:extLst>
      <p:ext uri="{BB962C8B-B14F-4D97-AF65-F5344CB8AC3E}">
        <p14:creationId xmlns:p14="http://schemas.microsoft.com/office/powerpoint/2010/main" val="15133526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pPr>
              <a:defRPr/>
            </a:pPr>
            <a:fld id="{5214B9DE-75AE-40DC-9C39-606C231085CB}"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pPr>
              <a:defRPr/>
            </a:pPr>
            <a:endParaRPr lang="en-US">
              <a:solidFill>
                <a:srgbClr val="D34817">
                  <a:lumMod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4C6FE7D1-DB69-4E7C-8C60-CBA782172BB7}" type="slidenum">
              <a:rPr lang="en-US"/>
              <a:pPr>
                <a:defRPr/>
              </a:pPr>
              <a:t>‹#›</a:t>
            </a:fld>
            <a:endParaRPr lang="en-US"/>
          </a:p>
        </p:txBody>
      </p:sp>
      <p:sp>
        <p:nvSpPr>
          <p:cNvPr id="7"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8"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9"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333D6091-DE84-4E97-881D-9B715EBD32B4}" type="slidenum">
              <a:rPr lang="en-US"/>
              <a:pPr>
                <a:defRPr/>
              </a:pPr>
              <a:t>‹#›</a:t>
            </a:fld>
            <a:endParaRPr lang="en-US"/>
          </a:p>
        </p:txBody>
      </p:sp>
    </p:spTree>
    <p:extLst>
      <p:ext uri="{BB962C8B-B14F-4D97-AF65-F5344CB8AC3E}">
        <p14:creationId xmlns:p14="http://schemas.microsoft.com/office/powerpoint/2010/main" val="42882575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E035386-966F-4569-A738-C9450B534CCA}"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4" name="Slide Number Placeholder 3"/>
          <p:cNvSpPr>
            <a:spLocks noGrp="1"/>
          </p:cNvSpPr>
          <p:nvPr>
            <p:ph type="sldNum" sz="quarter" idx="12"/>
          </p:nvPr>
        </p:nvSpPr>
        <p:spPr/>
        <p:txBody>
          <a:bodyPr/>
          <a:lstStyle>
            <a:lvl1pPr>
              <a:defRPr/>
            </a:lvl1pPr>
          </a:lstStyle>
          <a:p>
            <a:pPr>
              <a:defRPr/>
            </a:pPr>
            <a:fld id="{ADB4D3F1-CFAD-48DE-A4A2-BA984B9C5520}" type="slidenum">
              <a:rPr lang="en-US"/>
              <a:pPr>
                <a:defRPr/>
              </a:pPr>
              <a:t>‹#›</a:t>
            </a:fld>
            <a:endParaRPr lang="en-US"/>
          </a:p>
        </p:txBody>
      </p:sp>
      <p:sp>
        <p:nvSpPr>
          <p:cNvPr id="5" name="Date Placeholder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6" name="Footer Placeholder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7" name="Slide Number Placeholder 6"/>
          <p:cNvSpPr>
            <a:spLocks noGrp="1" noChangeArrowheads="1"/>
          </p:cNvSpPr>
          <p:nvPr>
            <p:ph type="sldNum" sz="quarter" idx="15"/>
          </p:nvPr>
        </p:nvSpPr>
        <p:spPr>
          <a:xfrm>
            <a:off x="7766050" y="6469063"/>
            <a:ext cx="1301750" cy="388937"/>
          </a:xfrm>
        </p:spPr>
        <p:txBody>
          <a:bodyPr/>
          <a:lstStyle>
            <a:lvl1pPr>
              <a:defRPr/>
            </a:lvl1pPr>
          </a:lstStyle>
          <a:p>
            <a:pPr>
              <a:defRPr/>
            </a:pPr>
            <a:fld id="{5B7C4434-73CB-41A3-9317-3E6F318DB346}" type="slidenum">
              <a:rPr lang="en-US"/>
              <a:pPr>
                <a:defRPr/>
              </a:pPr>
              <a:t>‹#›</a:t>
            </a:fld>
            <a:endParaRPr lang="en-US"/>
          </a:p>
        </p:txBody>
      </p:sp>
    </p:spTree>
    <p:extLst>
      <p:ext uri="{BB962C8B-B14F-4D97-AF65-F5344CB8AC3E}">
        <p14:creationId xmlns:p14="http://schemas.microsoft.com/office/powerpoint/2010/main" val="22793685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p:nvPr/>
        </p:nvSpPr>
        <p:spPr>
          <a:xfrm>
            <a:off x="6227806" y="1"/>
            <a:ext cx="291619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20"/>
          <p:cNvGrpSpPr>
            <a:grpSpLocks/>
          </p:cNvGrpSpPr>
          <p:nvPr/>
        </p:nvGrpSpPr>
        <p:grpSpPr bwMode="auto">
          <a:xfrm>
            <a:off x="8523288" y="6254750"/>
            <a:ext cx="392112" cy="393700"/>
            <a:chOff x="8532189" y="5068824"/>
            <a:chExt cx="393192" cy="393192"/>
          </a:xfrm>
        </p:grpSpPr>
        <p:sp>
          <p:nvSpPr>
            <p:cNvPr id="7" name="Oval 6"/>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8" name="Oval 7"/>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lvl1pPr>
          </a:lstStyle>
          <a:p>
            <a:pPr>
              <a:defRPr/>
            </a:pPr>
            <a:fld id="{929430D1-7D7F-49EC-A951-8723A3E6E9CE}"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10" name="Footer Placeholder 9"/>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11" name="Slide Number Placeholder 10"/>
          <p:cNvSpPr>
            <a:spLocks noGrp="1"/>
          </p:cNvSpPr>
          <p:nvPr>
            <p:ph type="sldNum" sz="quarter" idx="12"/>
          </p:nvPr>
        </p:nvSpPr>
        <p:spPr/>
        <p:txBody>
          <a:bodyPr/>
          <a:lstStyle>
            <a:lvl1pPr>
              <a:defRPr/>
            </a:lvl1pPr>
          </a:lstStyle>
          <a:p>
            <a:pPr>
              <a:defRPr/>
            </a:pPr>
            <a:fld id="{30CE791B-7114-4E62-818F-E7650836F376}" type="slidenum">
              <a:rPr lang="en-US"/>
              <a:pPr>
                <a:defRPr/>
              </a:pPr>
              <a:t>‹#›</a:t>
            </a:fld>
            <a:endParaRPr lang="en-US"/>
          </a:p>
        </p:txBody>
      </p:sp>
      <p:sp>
        <p:nvSpPr>
          <p:cNvPr id="12"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13"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4"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A5562E39-16A0-40B7-8FF4-FCA936B43F78}" type="slidenum">
              <a:rPr lang="en-US"/>
              <a:pPr>
                <a:defRPr/>
              </a:pPr>
              <a:t>‹#›</a:t>
            </a:fld>
            <a:endParaRPr lang="en-US"/>
          </a:p>
        </p:txBody>
      </p:sp>
    </p:spTree>
    <p:extLst>
      <p:ext uri="{BB962C8B-B14F-4D97-AF65-F5344CB8AC3E}">
        <p14:creationId xmlns:p14="http://schemas.microsoft.com/office/powerpoint/2010/main" val="21143728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6227806" y="1"/>
            <a:ext cx="291619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6" name="Group 20"/>
          <p:cNvGrpSpPr>
            <a:grpSpLocks/>
          </p:cNvGrpSpPr>
          <p:nvPr/>
        </p:nvGrpSpPr>
        <p:grpSpPr bwMode="auto">
          <a:xfrm>
            <a:off x="8523288" y="6254750"/>
            <a:ext cx="392112" cy="393700"/>
            <a:chOff x="8532189" y="5068824"/>
            <a:chExt cx="393192" cy="393192"/>
          </a:xfrm>
        </p:grpSpPr>
        <p:sp>
          <p:nvSpPr>
            <p:cNvPr id="7" name="Oval 6"/>
            <p:cNvSpPr>
              <a:spLocks noChangeAspect="1"/>
            </p:cNvSpPr>
            <p:nvPr/>
          </p:nvSpPr>
          <p:spPr>
            <a:xfrm>
              <a:off x="8532189" y="5068824"/>
              <a:ext cx="393192" cy="393192"/>
            </a:xfrm>
            <a:prstGeom prst="ellipse">
              <a:avLst/>
            </a:prstGeom>
            <a:blipFill dpi="0" rotWithShape="1">
              <a:blip r:embed="rId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8" name="Oval 7"/>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sp>
        <p:nvSpPr>
          <p:cNvPr id="2" name="Title 1"/>
          <p:cNvSpPr>
            <a:spLocks noGrp="1"/>
          </p:cNvSpPr>
          <p:nvPr>
            <p:ph type="title"/>
          </p:nvPr>
        </p:nvSpPr>
        <p:spPr>
          <a:xfrm>
            <a:off x="6412230" y="685800"/>
            <a:ext cx="2400300" cy="1737360"/>
          </a:xfrm>
        </p:spPr>
        <p:txBody>
          <a:bodyPr anchor="b"/>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Date Placeholder 7"/>
          <p:cNvSpPr>
            <a:spLocks noGrp="1"/>
          </p:cNvSpPr>
          <p:nvPr>
            <p:ph type="dt" sz="half" idx="10"/>
          </p:nvPr>
        </p:nvSpPr>
        <p:spPr/>
        <p:txBody>
          <a:bodyPr/>
          <a:lstStyle>
            <a:lvl1pPr>
              <a:defRPr/>
            </a:lvl1pPr>
          </a:lstStyle>
          <a:p>
            <a:pPr>
              <a:defRPr/>
            </a:pPr>
            <a:fld id="{47DE89A3-E609-4503-8DA3-AB10DA2FBB08}"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10" name="Slide Number Placeholder 9"/>
          <p:cNvSpPr>
            <a:spLocks noGrp="1"/>
          </p:cNvSpPr>
          <p:nvPr>
            <p:ph type="sldNum" sz="quarter" idx="11"/>
          </p:nvPr>
        </p:nvSpPr>
        <p:spPr/>
        <p:txBody>
          <a:bodyPr/>
          <a:lstStyle>
            <a:lvl1pPr>
              <a:defRPr/>
            </a:lvl1pPr>
          </a:lstStyle>
          <a:p>
            <a:pPr>
              <a:defRPr/>
            </a:pPr>
            <a:fld id="{F8AB0E9A-6E54-4E9C-975C-2ADF9ACA77A2}" type="slidenum">
              <a:rPr lang="en-US"/>
              <a:pPr>
                <a:defRPr/>
              </a:pPr>
              <a:t>‹#›</a:t>
            </a:fld>
            <a:endParaRPr lang="en-US"/>
          </a:p>
        </p:txBody>
      </p:sp>
      <p:sp>
        <p:nvSpPr>
          <p:cNvPr id="11" name="Rectangle 4"/>
          <p:cNvSpPr>
            <a:spLocks noGrp="1" noChangeArrowheads="1"/>
          </p:cNvSpPr>
          <p:nvPr>
            <p:ph type="dt" sz="half" idx="12"/>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12" name="Rectangle 5"/>
          <p:cNvSpPr>
            <a:spLocks noGrp="1" noChangeArrowheads="1"/>
          </p:cNvSpPr>
          <p:nvPr>
            <p:ph type="ftr" sz="quarter" idx="13"/>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13" name="Rectangle 6"/>
          <p:cNvSpPr>
            <a:spLocks noGrp="1" noChangeArrowheads="1"/>
          </p:cNvSpPr>
          <p:nvPr>
            <p:ph type="sldNum" sz="quarter" idx="14"/>
          </p:nvPr>
        </p:nvSpPr>
        <p:spPr>
          <a:xfrm>
            <a:off x="7766050" y="6469063"/>
            <a:ext cx="1301750" cy="388937"/>
          </a:xfrm>
        </p:spPr>
        <p:txBody>
          <a:bodyPr/>
          <a:lstStyle>
            <a:lvl1pPr>
              <a:defRPr/>
            </a:lvl1pPr>
          </a:lstStyle>
          <a:p>
            <a:pPr>
              <a:defRPr/>
            </a:pPr>
            <a:fld id="{53EF6E73-EB74-4CF8-91A8-DC395AA7AA85}" type="slidenum">
              <a:rPr lang="en-US"/>
              <a:pPr>
                <a:defRPr/>
              </a:pPr>
              <a:t>‹#›</a:t>
            </a:fld>
            <a:endParaRPr lang="en-US"/>
          </a:p>
        </p:txBody>
      </p:sp>
    </p:spTree>
    <p:extLst>
      <p:ext uri="{BB962C8B-B14F-4D97-AF65-F5344CB8AC3E}">
        <p14:creationId xmlns:p14="http://schemas.microsoft.com/office/powerpoint/2010/main" val="30485813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92C083D8-5926-430F-AEED-2D41DEADEC48}"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5" name="Footer Placeholder 7"/>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6" name="Slide Number Placeholder 8"/>
          <p:cNvSpPr>
            <a:spLocks noGrp="1"/>
          </p:cNvSpPr>
          <p:nvPr>
            <p:ph type="sldNum" sz="quarter" idx="12"/>
          </p:nvPr>
        </p:nvSpPr>
        <p:spPr/>
        <p:txBody>
          <a:bodyPr/>
          <a:lstStyle>
            <a:lvl1pPr>
              <a:defRPr/>
            </a:lvl1pPr>
          </a:lstStyle>
          <a:p>
            <a:pPr>
              <a:defRPr/>
            </a:pPr>
            <a:fld id="{2151B4D0-C3A7-40F1-BB89-D46C12EFDF36}" type="slidenum">
              <a:rPr lang="en-US"/>
              <a:pPr>
                <a:defRPr/>
              </a:pPr>
              <a:t>‹#›</a:t>
            </a:fld>
            <a:endParaRPr lang="en-US"/>
          </a:p>
        </p:txBody>
      </p:sp>
      <p:sp>
        <p:nvSpPr>
          <p:cNvPr id="7"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8"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9"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865FDAFC-D826-4BE2-B043-747C3B33BFC4}" type="slidenum">
              <a:rPr lang="en-US"/>
              <a:pPr>
                <a:defRPr/>
              </a:pPr>
              <a:t>‹#›</a:t>
            </a:fld>
            <a:endParaRPr lang="en-US"/>
          </a:p>
        </p:txBody>
      </p:sp>
    </p:spTree>
    <p:extLst>
      <p:ext uri="{BB962C8B-B14F-4D97-AF65-F5344CB8AC3E}">
        <p14:creationId xmlns:p14="http://schemas.microsoft.com/office/powerpoint/2010/main" val="33819616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pPr>
              <a:defRPr/>
            </a:pPr>
            <a:fld id="{B443D09D-ADBC-4EC0-8E40-A4278874F57D}" type="datetimeFigureOut">
              <a:rPr lang="en-US">
                <a:solidFill>
                  <a:srgbClr val="D34817">
                    <a:lumMod val="50000"/>
                  </a:srgbClr>
                </a:solidFill>
              </a:rPr>
              <a:pPr>
                <a:defRPr/>
              </a:pPr>
              <a:t>9/28/2016</a:t>
            </a:fld>
            <a:endParaRPr lang="en-US">
              <a:solidFill>
                <a:srgbClr val="D34817">
                  <a:lumMod val="50000"/>
                </a:srgbClr>
              </a:solidFill>
            </a:endParaRPr>
          </a:p>
        </p:txBody>
      </p:sp>
      <p:sp>
        <p:nvSpPr>
          <p:cNvPr id="5" name="Footer Placeholder 7"/>
          <p:cNvSpPr>
            <a:spLocks noGrp="1"/>
          </p:cNvSpPr>
          <p:nvPr>
            <p:ph type="ftr" sz="quarter" idx="11"/>
          </p:nvPr>
        </p:nvSpPr>
        <p:spPr/>
        <p:txBody>
          <a:bodyPr/>
          <a:lstStyle>
            <a:lvl1pPr>
              <a:defRPr/>
            </a:lvl1pPr>
          </a:lstStyle>
          <a:p>
            <a:pPr>
              <a:defRPr/>
            </a:pPr>
            <a:endParaRPr lang="en-US">
              <a:solidFill>
                <a:srgbClr val="D34817">
                  <a:lumMod val="50000"/>
                </a:srgbClr>
              </a:solidFill>
            </a:endParaRPr>
          </a:p>
        </p:txBody>
      </p:sp>
      <p:sp>
        <p:nvSpPr>
          <p:cNvPr id="6" name="Slide Number Placeholder 8"/>
          <p:cNvSpPr>
            <a:spLocks noGrp="1"/>
          </p:cNvSpPr>
          <p:nvPr>
            <p:ph type="sldNum" sz="quarter" idx="12"/>
          </p:nvPr>
        </p:nvSpPr>
        <p:spPr/>
        <p:txBody>
          <a:bodyPr/>
          <a:lstStyle>
            <a:lvl1pPr>
              <a:defRPr/>
            </a:lvl1pPr>
          </a:lstStyle>
          <a:p>
            <a:pPr>
              <a:defRPr/>
            </a:pPr>
            <a:fld id="{2C7B2FB8-9F66-49B6-BC30-CB10FB89E29E}" type="slidenum">
              <a:rPr lang="en-US"/>
              <a:pPr>
                <a:defRPr/>
              </a:pPr>
              <a:t>‹#›</a:t>
            </a:fld>
            <a:endParaRPr lang="en-US"/>
          </a:p>
        </p:txBody>
      </p:sp>
      <p:sp>
        <p:nvSpPr>
          <p:cNvPr id="7" name="Rectangle 4"/>
          <p:cNvSpPr>
            <a:spLocks noGrp="1" noChangeArrowheads="1"/>
          </p:cNvSpPr>
          <p:nvPr>
            <p:ph type="dt" sz="half" idx="13"/>
          </p:nvPr>
        </p:nvSpPr>
        <p:spPr>
          <a:xfrm>
            <a:off x="123825" y="6469063"/>
            <a:ext cx="1519238" cy="388937"/>
          </a:xfrm>
        </p:spPr>
        <p:txBody>
          <a:bodyPr/>
          <a:lstStyle>
            <a:lvl1pPr>
              <a:defRPr/>
            </a:lvl1pPr>
          </a:lstStyle>
          <a:p>
            <a:pPr>
              <a:defRPr/>
            </a:pPr>
            <a:endParaRPr lang="en-US">
              <a:solidFill>
                <a:srgbClr val="D34817">
                  <a:lumMod val="50000"/>
                </a:srgbClr>
              </a:solidFill>
            </a:endParaRPr>
          </a:p>
        </p:txBody>
      </p:sp>
      <p:sp>
        <p:nvSpPr>
          <p:cNvPr id="8" name="Rectangle 5"/>
          <p:cNvSpPr>
            <a:spLocks noGrp="1" noChangeArrowheads="1"/>
          </p:cNvSpPr>
          <p:nvPr>
            <p:ph type="ftr" sz="quarter" idx="14"/>
          </p:nvPr>
        </p:nvSpPr>
        <p:spPr>
          <a:xfrm>
            <a:off x="1544638" y="6469063"/>
            <a:ext cx="6153150" cy="388937"/>
          </a:xfrm>
        </p:spPr>
        <p:txBody>
          <a:bodyPr/>
          <a:lstStyle>
            <a:lvl1pPr>
              <a:defRPr/>
            </a:lvl1pPr>
          </a:lstStyle>
          <a:p>
            <a:pPr>
              <a:defRPr/>
            </a:pPr>
            <a:endParaRPr lang="en-US">
              <a:solidFill>
                <a:srgbClr val="D34817">
                  <a:lumMod val="50000"/>
                </a:srgbClr>
              </a:solidFill>
            </a:endParaRPr>
          </a:p>
        </p:txBody>
      </p:sp>
      <p:sp>
        <p:nvSpPr>
          <p:cNvPr id="9" name="Rectangle 6"/>
          <p:cNvSpPr>
            <a:spLocks noGrp="1" noChangeArrowheads="1"/>
          </p:cNvSpPr>
          <p:nvPr>
            <p:ph type="sldNum" sz="quarter" idx="15"/>
          </p:nvPr>
        </p:nvSpPr>
        <p:spPr>
          <a:xfrm>
            <a:off x="7766050" y="6469063"/>
            <a:ext cx="1301750" cy="388937"/>
          </a:xfrm>
        </p:spPr>
        <p:txBody>
          <a:bodyPr/>
          <a:lstStyle>
            <a:lvl1pPr>
              <a:defRPr/>
            </a:lvl1pPr>
          </a:lstStyle>
          <a:p>
            <a:pPr>
              <a:defRPr/>
            </a:pPr>
            <a:fld id="{45ED7379-C9D0-466E-8488-67BDC45D5853}" type="slidenum">
              <a:rPr lang="en-US"/>
              <a:pPr>
                <a:defRPr/>
              </a:pPr>
              <a:t>‹#›</a:t>
            </a:fld>
            <a:endParaRPr lang="en-US"/>
          </a:p>
        </p:txBody>
      </p:sp>
    </p:spTree>
    <p:extLst>
      <p:ext uri="{BB962C8B-B14F-4D97-AF65-F5344CB8AC3E}">
        <p14:creationId xmlns:p14="http://schemas.microsoft.com/office/powerpoint/2010/main" val="403052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480131"/>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235500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535113"/>
            <a:ext cx="4041775" cy="8309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235500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8EDCA87F-DD70-4117-A116-7FA54B40281E}" type="slidenum">
              <a:rPr lang="en-US"/>
              <a:pPr>
                <a:defRPr/>
              </a:pPr>
              <a:t>‹#›</a:t>
            </a:fld>
            <a:endParaRPr lang="en-US"/>
          </a:p>
        </p:txBody>
      </p:sp>
    </p:spTree>
    <p:extLst>
      <p:ext uri="{BB962C8B-B14F-4D97-AF65-F5344CB8AC3E}">
        <p14:creationId xmlns:p14="http://schemas.microsoft.com/office/powerpoint/2010/main" val="395683333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771651" y="1981200"/>
            <a:ext cx="5600700" cy="480131"/>
          </a:xfrm>
        </p:spPr>
        <p:txBody>
          <a:bodyPr/>
          <a:lstStyle/>
          <a:p>
            <a:r>
              <a:rPr lang="en-US" smtClean="0"/>
              <a:t>Click to edit Master title style</a:t>
            </a:r>
            <a:endParaRPr lang="en-US"/>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D4F5674D-83AC-46F5-88E8-0EAEEB733492}" type="slidenum">
              <a:rPr lang="en-US"/>
              <a:pPr>
                <a:defRPr/>
              </a:pPr>
              <a:t>‹#›</a:t>
            </a:fld>
            <a:endParaRPr lang="en-US"/>
          </a:p>
        </p:txBody>
      </p:sp>
    </p:spTree>
    <p:extLst>
      <p:ext uri="{BB962C8B-B14F-4D97-AF65-F5344CB8AC3E}">
        <p14:creationId xmlns:p14="http://schemas.microsoft.com/office/powerpoint/2010/main" val="3183253704"/>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642F99E7-DD9C-4073-9F40-F4BE06A8A498}" type="slidenum">
              <a:rPr lang="en-US"/>
              <a:pPr>
                <a:defRPr/>
              </a:pPr>
              <a:t>‹#›</a:t>
            </a:fld>
            <a:endParaRPr lang="en-US"/>
          </a:p>
        </p:txBody>
      </p:sp>
    </p:spTree>
    <p:extLst>
      <p:ext uri="{BB962C8B-B14F-4D97-AF65-F5344CB8AC3E}">
        <p14:creationId xmlns:p14="http://schemas.microsoft.com/office/powerpoint/2010/main" val="410115633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646331"/>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2355004"/>
          </a:xfrm>
        </p:spPr>
        <p:txBody>
          <a:bodyPr/>
          <a:lstStyle>
            <a:lvl1pPr marL="165100" indent="-165100">
              <a:buSzPct val="125000"/>
              <a:buFont typeface="Arial" pitchFamily="34" charset="0"/>
              <a:buChar char="•"/>
              <a:defRPr lang="en-US" sz="2600" b="0" dirty="0" smtClean="0">
                <a:solidFill>
                  <a:schemeClr val="bg2"/>
                </a:solidFill>
                <a:latin typeface="Lucida Sans" pitchFamily="34" charset="0"/>
                <a:ea typeface="+mn-ea"/>
                <a:cs typeface="+mn-cs"/>
              </a:defRPr>
            </a:lvl1pPr>
            <a:lvl2pPr marL="509588" indent="-165100">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marL="974725" indent="-180975">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1" y="1435100"/>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6821F652-8F1A-4FB7-A7B7-FDCDF9969575}" type="slidenum">
              <a:rPr lang="en-US"/>
              <a:pPr>
                <a:defRPr/>
              </a:pPr>
              <a:t>‹#›</a:t>
            </a:fld>
            <a:endParaRPr lang="en-US"/>
          </a:p>
        </p:txBody>
      </p:sp>
    </p:spTree>
    <p:extLst>
      <p:ext uri="{BB962C8B-B14F-4D97-AF65-F5344CB8AC3E}">
        <p14:creationId xmlns:p14="http://schemas.microsoft.com/office/powerpoint/2010/main" val="81285882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369332"/>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6FF478B7-144F-4045-9855-08538DEC2BA9}" type="slidenum">
              <a:rPr lang="en-US"/>
              <a:pPr>
                <a:defRPr/>
              </a:pPr>
              <a:t>‹#›</a:t>
            </a:fld>
            <a:endParaRPr lang="en-US"/>
          </a:p>
        </p:txBody>
      </p:sp>
    </p:spTree>
    <p:extLst>
      <p:ext uri="{BB962C8B-B14F-4D97-AF65-F5344CB8AC3E}">
        <p14:creationId xmlns:p14="http://schemas.microsoft.com/office/powerpoint/2010/main" val="292723885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4.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026" name="Group 15"/>
          <p:cNvGrpSpPr>
            <a:grpSpLocks/>
          </p:cNvGrpSpPr>
          <p:nvPr userDrawn="1"/>
        </p:nvGrpSpPr>
        <p:grpSpPr bwMode="auto">
          <a:xfrm>
            <a:off x="0" y="6705600"/>
            <a:ext cx="9144000" cy="155575"/>
            <a:chOff x="0" y="6705600"/>
            <a:chExt cx="9144000" cy="155448"/>
          </a:xfrm>
        </p:grpSpPr>
        <p:sp>
          <p:nvSpPr>
            <p:cNvPr id="27" name="Rectangle 26"/>
            <p:cNvSpPr/>
            <p:nvPr userDrawn="1"/>
          </p:nvSpPr>
          <p:spPr bwMode="ltGray">
            <a:xfrm>
              <a:off x="5715000" y="6705600"/>
              <a:ext cx="2295525" cy="155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userDrawn="1"/>
          </p:nvSpPr>
          <p:spPr bwMode="ltGray">
            <a:xfrm>
              <a:off x="8001000" y="6705600"/>
              <a:ext cx="1143000" cy="152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Rectangle 29"/>
            <p:cNvSpPr/>
            <p:nvPr userDrawn="1"/>
          </p:nvSpPr>
          <p:spPr bwMode="ltGray">
            <a:xfrm>
              <a:off x="0" y="6705600"/>
              <a:ext cx="5732463" cy="155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027" name="Rectangle 3"/>
          <p:cNvSpPr>
            <a:spLocks noGrp="1" noChangeArrowheads="1"/>
          </p:cNvSpPr>
          <p:nvPr userDrawn="1">
            <p:ph type="body" idx="1"/>
          </p:nvPr>
        </p:nvSpPr>
        <p:spPr bwMode="black">
          <a:xfrm>
            <a:off x="1874838" y="1592263"/>
            <a:ext cx="56007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
          <p:cNvSpPr>
            <a:spLocks noGrp="1" noChangeArrowheads="1"/>
          </p:cNvSpPr>
          <p:nvPr userDrawn="1">
            <p:ph type="title"/>
          </p:nvPr>
        </p:nvSpPr>
        <p:spPr bwMode="black">
          <a:xfrm>
            <a:off x="455613" y="906463"/>
            <a:ext cx="8439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defRPr>
            </a:lvl1pPr>
          </a:lstStyle>
          <a:p>
            <a:pPr>
              <a:defRPr/>
            </a:pPr>
            <a:fld id="{824D11CD-3BE4-489E-9532-AB20A1536F3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4216" r:id="rId1"/>
    <p:sldLayoutId id="2147484207" r:id="rId2"/>
    <p:sldLayoutId id="214748421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bg2"/>
          </a:solidFill>
          <a:latin typeface="Lucida Sans" pitchFamily="34" charset="0"/>
        </a:defRPr>
      </a:lvl2pPr>
      <a:lvl3pPr algn="l" rtl="0" eaLnBrk="0" fontAlgn="base" hangingPunct="0">
        <a:lnSpc>
          <a:spcPct val="90000"/>
        </a:lnSpc>
        <a:spcBef>
          <a:spcPct val="0"/>
        </a:spcBef>
        <a:spcAft>
          <a:spcPct val="0"/>
        </a:spcAft>
        <a:defRPr sz="2800" b="1">
          <a:solidFill>
            <a:schemeClr val="bg2"/>
          </a:solidFill>
          <a:latin typeface="Lucida Sans" pitchFamily="34" charset="0"/>
        </a:defRPr>
      </a:lvl3pPr>
      <a:lvl4pPr algn="l" rtl="0" eaLnBrk="0" fontAlgn="base" hangingPunct="0">
        <a:lnSpc>
          <a:spcPct val="90000"/>
        </a:lnSpc>
        <a:spcBef>
          <a:spcPct val="0"/>
        </a:spcBef>
        <a:spcAft>
          <a:spcPct val="0"/>
        </a:spcAft>
        <a:defRPr sz="2800" b="1">
          <a:solidFill>
            <a:schemeClr val="bg2"/>
          </a:solidFill>
          <a:latin typeface="Lucida Sans" pitchFamily="34" charset="0"/>
        </a:defRPr>
      </a:lvl4pPr>
      <a:lvl5pPr algn="l" rtl="0" eaLnBrk="0" fontAlgn="base" hangingPunct="0">
        <a:lnSpc>
          <a:spcPct val="90000"/>
        </a:lnSpc>
        <a:spcBef>
          <a:spcPct val="0"/>
        </a:spcBef>
        <a:spcAft>
          <a:spcPct val="0"/>
        </a:spcAft>
        <a:defRPr sz="28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Lucida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Lucida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60000">
              <a:schemeClr val="accent1"/>
            </a:gs>
            <a:gs pos="100000">
              <a:schemeClr val="accent3"/>
            </a:gs>
          </a:gsLst>
          <a:lin ang="0" scaled="0"/>
        </a:gradFill>
        <a:effectLst/>
      </p:bgPr>
    </p:bg>
    <p:spTree>
      <p:nvGrpSpPr>
        <p:cNvPr id="1" name=""/>
        <p:cNvGrpSpPr/>
        <p:nvPr/>
      </p:nvGrpSpPr>
      <p:grpSpPr>
        <a:xfrm>
          <a:off x="0" y="0"/>
          <a:ext cx="0" cy="0"/>
          <a:chOff x="0" y="0"/>
          <a:chExt cx="0" cy="0"/>
        </a:xfrm>
      </p:grpSpPr>
      <p:grpSp>
        <p:nvGrpSpPr>
          <p:cNvPr id="3074" name="Group 23"/>
          <p:cNvGrpSpPr>
            <a:grpSpLocks/>
          </p:cNvGrpSpPr>
          <p:nvPr userDrawn="1"/>
        </p:nvGrpSpPr>
        <p:grpSpPr bwMode="auto">
          <a:xfrm>
            <a:off x="9007475" y="0"/>
            <a:ext cx="136525" cy="6858000"/>
            <a:chOff x="9007474" y="0"/>
            <a:chExt cx="136525" cy="6858000"/>
          </a:xfrm>
        </p:grpSpPr>
        <p:sp>
          <p:nvSpPr>
            <p:cNvPr id="20" name="Rectangle 19"/>
            <p:cNvSpPr/>
            <p:nvPr userDrawn="1"/>
          </p:nvSpPr>
          <p:spPr bwMode="ltGray">
            <a:xfrm>
              <a:off x="9007474" y="5683250"/>
              <a:ext cx="136525" cy="1174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Rectangle 20"/>
            <p:cNvSpPr/>
            <p:nvPr userDrawn="1"/>
          </p:nvSpPr>
          <p:spPr bwMode="ltGray">
            <a:xfrm flipH="1">
              <a:off x="9007474" y="0"/>
              <a:ext cx="136525" cy="3833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Rectangle 21"/>
            <p:cNvSpPr/>
            <p:nvPr userDrawn="1"/>
          </p:nvSpPr>
          <p:spPr bwMode="ltGray">
            <a:xfrm flipH="1">
              <a:off x="9007474" y="3698875"/>
              <a:ext cx="136525" cy="217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3075" name="Rectangle 3"/>
          <p:cNvSpPr>
            <a:spLocks noGrp="1" noChangeArrowheads="1"/>
          </p:cNvSpPr>
          <p:nvPr userDrawn="1">
            <p:ph type="body" idx="1"/>
          </p:nvPr>
        </p:nvSpPr>
        <p:spPr bwMode="black">
          <a:xfrm>
            <a:off x="1874838" y="1592263"/>
            <a:ext cx="5600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2"/>
          <p:cNvSpPr>
            <a:spLocks noGrp="1" noChangeArrowheads="1"/>
          </p:cNvSpPr>
          <p:nvPr userDrawn="1">
            <p:ph type="title"/>
          </p:nvPr>
        </p:nvSpPr>
        <p:spPr bwMode="black">
          <a:xfrm>
            <a:off x="455613" y="906463"/>
            <a:ext cx="8439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723C642C-607B-4BF7-BC53-79B0752CA70D}" type="slidenum">
              <a:rPr lang="en-US"/>
              <a:pPr>
                <a:defRPr/>
              </a:pPr>
              <a:t>‹#›</a:t>
            </a:fld>
            <a:endParaRPr lang="en-US"/>
          </a:p>
        </p:txBody>
      </p:sp>
      <p:pic>
        <p:nvPicPr>
          <p:cNvPr id="3080" name="Picture 12" descr="wsuTLSigRvs-r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hidden">
          <a:xfrm>
            <a:off x="7334250" y="6116638"/>
            <a:ext cx="1563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4219" r:id="rId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a:solidFill>
            <a:srgbClr val="E9E2CD"/>
          </a:solidFill>
          <a:latin typeface="Times New Roman" pitchFamily="18" charset="0"/>
          <a:ea typeface="+mj-ea"/>
          <a:cs typeface="Times New Roman" pitchFamily="18" charset="0"/>
        </a:defRPr>
      </a:lvl1pPr>
      <a:lvl2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chemeClr val="tx1"/>
        </a:buClr>
        <a:buSzPct val="100000"/>
        <a:buFont typeface="Arial" charset="0"/>
        <a:buChar char="•"/>
        <a:defRPr lang="en-US" sz="24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60000">
              <a:schemeClr val="accent1"/>
            </a:gs>
            <a:gs pos="100000">
              <a:schemeClr val="accent3"/>
            </a:gs>
          </a:gsLst>
          <a:lin ang="0" scaled="0"/>
        </a:gradFill>
        <a:effectLst/>
      </p:bgPr>
    </p:bg>
    <p:spTree>
      <p:nvGrpSpPr>
        <p:cNvPr id="1" name=""/>
        <p:cNvGrpSpPr/>
        <p:nvPr/>
      </p:nvGrpSpPr>
      <p:grpSpPr>
        <a:xfrm>
          <a:off x="0" y="0"/>
          <a:ext cx="0" cy="0"/>
          <a:chOff x="0" y="0"/>
          <a:chExt cx="0" cy="0"/>
        </a:xfrm>
      </p:grpSpPr>
      <p:grpSp>
        <p:nvGrpSpPr>
          <p:cNvPr id="3074" name="Group 23"/>
          <p:cNvGrpSpPr>
            <a:grpSpLocks/>
          </p:cNvGrpSpPr>
          <p:nvPr userDrawn="1"/>
        </p:nvGrpSpPr>
        <p:grpSpPr bwMode="auto">
          <a:xfrm>
            <a:off x="9007476" y="0"/>
            <a:ext cx="136525" cy="6858000"/>
            <a:chOff x="9007474" y="0"/>
            <a:chExt cx="136525" cy="6858000"/>
          </a:xfrm>
        </p:grpSpPr>
        <p:sp>
          <p:nvSpPr>
            <p:cNvPr id="20" name="Rectangle 19"/>
            <p:cNvSpPr/>
            <p:nvPr userDrawn="1"/>
          </p:nvSpPr>
          <p:spPr bwMode="ltGray">
            <a:xfrm>
              <a:off x="9007474" y="5683250"/>
              <a:ext cx="136525" cy="1174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1" name="Rectangle 20"/>
            <p:cNvSpPr/>
            <p:nvPr userDrawn="1"/>
          </p:nvSpPr>
          <p:spPr bwMode="ltGray">
            <a:xfrm flipH="1">
              <a:off x="9007474" y="0"/>
              <a:ext cx="136525" cy="3833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sp>
          <p:nvSpPr>
            <p:cNvPr id="22" name="Rectangle 21"/>
            <p:cNvSpPr/>
            <p:nvPr userDrawn="1"/>
          </p:nvSpPr>
          <p:spPr bwMode="ltGray">
            <a:xfrm flipH="1">
              <a:off x="9007474" y="3698875"/>
              <a:ext cx="136525" cy="217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3075" name="Rectangle 3"/>
          <p:cNvSpPr>
            <a:spLocks noGrp="1" noChangeArrowheads="1"/>
          </p:cNvSpPr>
          <p:nvPr userDrawn="1">
            <p:ph type="body" idx="1"/>
          </p:nvPr>
        </p:nvSpPr>
        <p:spPr bwMode="black">
          <a:xfrm>
            <a:off x="1874838" y="1592265"/>
            <a:ext cx="5600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2"/>
          <p:cNvSpPr>
            <a:spLocks noGrp="1" noChangeArrowheads="1"/>
          </p:cNvSpPr>
          <p:nvPr userDrawn="1">
            <p:ph type="title"/>
          </p:nvPr>
        </p:nvSpPr>
        <p:spPr bwMode="black">
          <a:xfrm>
            <a:off x="455613" y="906465"/>
            <a:ext cx="8439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smtClean="0"/>
              <a:t>Click to edit Master title style</a:t>
            </a:r>
          </a:p>
        </p:txBody>
      </p:sp>
      <p:sp>
        <p:nvSpPr>
          <p:cNvPr id="3" name="Rectangle 4"/>
          <p:cNvSpPr>
            <a:spLocks noGrp="1" noChangeArrowheads="1"/>
          </p:cNvSpPr>
          <p:nvPr userDrawn="1">
            <p:ph type="dt" sz="half" idx="2"/>
          </p:nvPr>
        </p:nvSpPr>
        <p:spPr bwMode="black">
          <a:xfrm>
            <a:off x="123826" y="6469065"/>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a:defRPr/>
            </a:pPr>
            <a:endParaRPr lang="en-US"/>
          </a:p>
        </p:txBody>
      </p:sp>
      <p:sp>
        <p:nvSpPr>
          <p:cNvPr id="4" name="Rectangle 5"/>
          <p:cNvSpPr>
            <a:spLocks noGrp="1" noChangeArrowheads="1"/>
          </p:cNvSpPr>
          <p:nvPr userDrawn="1">
            <p:ph type="ftr" sz="quarter" idx="3"/>
          </p:nvPr>
        </p:nvSpPr>
        <p:spPr bwMode="black">
          <a:xfrm>
            <a:off x="1544638" y="6469065"/>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a:defRPr/>
            </a:pPr>
            <a:endParaRPr lang="en-US"/>
          </a:p>
        </p:txBody>
      </p:sp>
      <p:sp>
        <p:nvSpPr>
          <p:cNvPr id="2" name="Rectangle 6"/>
          <p:cNvSpPr>
            <a:spLocks noGrp="1" noChangeArrowheads="1"/>
          </p:cNvSpPr>
          <p:nvPr userDrawn="1">
            <p:ph type="sldNum" sz="quarter" idx="4"/>
          </p:nvPr>
        </p:nvSpPr>
        <p:spPr bwMode="black">
          <a:xfrm>
            <a:off x="7766050" y="6469065"/>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723C642C-607B-4BF7-BC53-79B0752CA70D}" type="slidenum">
              <a:rPr lang="en-US"/>
              <a:pPr>
                <a:defRPr/>
              </a:pPr>
              <a:t>‹#›</a:t>
            </a:fld>
            <a:endParaRPr lang="en-US"/>
          </a:p>
        </p:txBody>
      </p:sp>
      <p:pic>
        <p:nvPicPr>
          <p:cNvPr id="3080" name="Picture 12" descr="wsuTLSigRvs-r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hidden">
          <a:xfrm>
            <a:off x="7334250" y="6116640"/>
            <a:ext cx="1563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1906545"/>
      </p:ext>
    </p:extLst>
  </p:cSld>
  <p:clrMap bg1="dk2" tx1="lt1" bg2="dk1" tx2="lt2" accent1="accent1" accent2="accent2" accent3="accent3" accent4="accent4" accent5="accent5" accent6="accent6" hlink="hlink" folHlink="folHlink"/>
  <p:sldLayoutIdLst>
    <p:sldLayoutId id="2147484221" r:id="rId1"/>
    <p:sldLayoutId id="2147484222" r:id="rId2"/>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a:solidFill>
            <a:srgbClr val="E9E2CD"/>
          </a:solidFill>
          <a:latin typeface="Times New Roman" pitchFamily="18" charset="0"/>
          <a:ea typeface="+mj-ea"/>
          <a:cs typeface="Times New Roman" pitchFamily="18" charset="0"/>
        </a:defRPr>
      </a:lvl1pPr>
      <a:lvl2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chemeClr val="tx1"/>
        </a:buClr>
        <a:buSzPct val="100000"/>
        <a:buFont typeface="Arial" charset="0"/>
        <a:buChar char="•"/>
        <a:defRPr lang="en-US" sz="24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1"/>
          <p:cNvGrpSpPr>
            <a:grpSpLocks/>
          </p:cNvGrpSpPr>
          <p:nvPr/>
        </p:nvGrpSpPr>
        <p:grpSpPr bwMode="auto">
          <a:xfrm>
            <a:off x="8523288" y="6254750"/>
            <a:ext cx="392112" cy="393700"/>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2068" name="Oval 8"/>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sp>
        <p:nvSpPr>
          <p:cNvPr id="2" name="Title Placeholder 1"/>
          <p:cNvSpPr>
            <a:spLocks noGrp="1"/>
          </p:cNvSpPr>
          <p:nvPr>
            <p:ph type="title"/>
          </p:nvPr>
        </p:nvSpPr>
        <p:spPr>
          <a:xfrm>
            <a:off x="685800" y="484188"/>
            <a:ext cx="7772400" cy="1609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685800" y="2120900"/>
            <a:ext cx="7772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92813" y="6272213"/>
            <a:ext cx="2454275" cy="365125"/>
          </a:xfrm>
          <a:prstGeom prst="rect">
            <a:avLst/>
          </a:prstGeom>
        </p:spPr>
        <p:txBody>
          <a:bodyPr vert="horz" lIns="91440" tIns="45720" rIns="91440" bIns="45720" rtlCol="0" anchor="ctr"/>
          <a:lstStyle>
            <a:lvl1pPr algn="r" eaLnBrk="1" hangingPunct="1">
              <a:defRPr sz="1000">
                <a:solidFill>
                  <a:schemeClr val="accent1">
                    <a:lumMod val="50000"/>
                  </a:schemeClr>
                </a:solidFill>
              </a:defRPr>
            </a:lvl1pPr>
          </a:lstStyle>
          <a:p>
            <a:pPr>
              <a:defRPr/>
            </a:pPr>
            <a:endParaRPr lang="en-US">
              <a:solidFill>
                <a:srgbClr val="D34817">
                  <a:lumMod val="50000"/>
                </a:srgbClr>
              </a:solidFill>
              <a:latin typeface="Arial" panose="020B0604020202020204" pitchFamily="34" charset="0"/>
            </a:endParaRPr>
          </a:p>
        </p:txBody>
      </p:sp>
      <p:sp>
        <p:nvSpPr>
          <p:cNvPr id="5" name="Footer Placeholder 4"/>
          <p:cNvSpPr>
            <a:spLocks noGrp="1"/>
          </p:cNvSpPr>
          <p:nvPr>
            <p:ph type="ftr" sz="quarter" idx="3"/>
          </p:nvPr>
        </p:nvSpPr>
        <p:spPr>
          <a:xfrm>
            <a:off x="685800" y="6272213"/>
            <a:ext cx="4745038" cy="365125"/>
          </a:xfrm>
          <a:prstGeom prst="rect">
            <a:avLst/>
          </a:prstGeom>
        </p:spPr>
        <p:txBody>
          <a:bodyPr vert="horz" lIns="91440" tIns="45720" rIns="91440" bIns="45720" rtlCol="0" anchor="ctr"/>
          <a:lstStyle>
            <a:lvl1pPr algn="l" eaLnBrk="1" hangingPunct="1">
              <a:defRPr sz="1000">
                <a:solidFill>
                  <a:schemeClr val="accent1">
                    <a:lumMod val="50000"/>
                  </a:schemeClr>
                </a:solidFill>
              </a:defRPr>
            </a:lvl1pPr>
          </a:lstStyle>
          <a:p>
            <a:pPr>
              <a:defRPr/>
            </a:pPr>
            <a:endParaRPr lang="en-US">
              <a:solidFill>
                <a:srgbClr val="D34817">
                  <a:lumMod val="50000"/>
                </a:srgbClr>
              </a:solidFill>
              <a:latin typeface="Arial" panose="020B0604020202020204" pitchFamily="34" charset="0"/>
            </a:endParaRPr>
          </a:p>
        </p:txBody>
      </p:sp>
      <p:sp>
        <p:nvSpPr>
          <p:cNvPr id="6" name="Slide Number Placeholder 5"/>
          <p:cNvSpPr>
            <a:spLocks noGrp="1"/>
          </p:cNvSpPr>
          <p:nvPr>
            <p:ph type="sldNum" sz="quarter" idx="4"/>
          </p:nvPr>
        </p:nvSpPr>
        <p:spPr>
          <a:xfrm>
            <a:off x="8483600" y="6272213"/>
            <a:ext cx="479425" cy="365125"/>
          </a:xfrm>
          <a:prstGeom prst="rect">
            <a:avLst/>
          </a:prstGeom>
        </p:spPr>
        <p:txBody>
          <a:bodyPr vert="horz" lIns="91440" tIns="45720" rIns="91440" bIns="45720" rtlCol="0" anchor="ctr"/>
          <a:lstStyle>
            <a:lvl1pPr algn="ctr" eaLnBrk="1" hangingPunct="1">
              <a:defRPr sz="1100" b="1" spc="-70" baseline="0">
                <a:solidFill>
                  <a:srgbClr val="FFFFFF"/>
                </a:solidFill>
                <a:latin typeface="+mn-lt"/>
              </a:defRPr>
            </a:lvl1pPr>
          </a:lstStyle>
          <a:p>
            <a:pPr>
              <a:defRPr/>
            </a:pPr>
            <a:fld id="{EA264E3D-5622-43FD-B434-D073D2C5B6B0}" type="slidenum">
              <a:rPr lang="en-US"/>
              <a:pPr>
                <a:defRPr/>
              </a:pPr>
              <a:t>‹#›</a:t>
            </a:fld>
            <a:endParaRPr lang="en-US"/>
          </a:p>
        </p:txBody>
      </p:sp>
      <p:grpSp>
        <p:nvGrpSpPr>
          <p:cNvPr id="2056" name="Group 15"/>
          <p:cNvGrpSpPr>
            <a:grpSpLocks/>
          </p:cNvGrpSpPr>
          <p:nvPr userDrawn="1"/>
        </p:nvGrpSpPr>
        <p:grpSpPr bwMode="auto">
          <a:xfrm>
            <a:off x="0" y="6705600"/>
            <a:ext cx="9144000" cy="155575"/>
            <a:chOff x="0" y="6705600"/>
            <a:chExt cx="9144000" cy="155448"/>
          </a:xfrm>
        </p:grpSpPr>
        <p:sp>
          <p:nvSpPr>
            <p:cNvPr id="11" name="Rectangle 10"/>
            <p:cNvSpPr/>
            <p:nvPr userDrawn="1"/>
          </p:nvSpPr>
          <p:spPr bwMode="ltGray">
            <a:xfrm>
              <a:off x="5715000" y="6705600"/>
              <a:ext cx="2295525" cy="155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userDrawn="1"/>
          </p:nvSpPr>
          <p:spPr bwMode="ltGray">
            <a:xfrm>
              <a:off x="8001000" y="6705600"/>
              <a:ext cx="1143000" cy="152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userDrawn="1"/>
          </p:nvSpPr>
          <p:spPr bwMode="ltGray">
            <a:xfrm>
              <a:off x="0" y="6705600"/>
              <a:ext cx="5732463" cy="155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057" name="Rectangle 3"/>
          <p:cNvSpPr>
            <a:spLocks noGrp="1" noChangeArrowheads="1"/>
          </p:cNvSpPr>
          <p:nvPr>
            <p:ph type="body" idx="1"/>
          </p:nvPr>
        </p:nvSpPr>
        <p:spPr bwMode="black">
          <a:xfrm>
            <a:off x="1874838" y="1592263"/>
            <a:ext cx="56007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 name="Rectangle 2"/>
          <p:cNvSpPr>
            <a:spLocks noGrp="1" noChangeArrowheads="1"/>
          </p:cNvSpPr>
          <p:nvPr>
            <p:ph type="title"/>
          </p:nvPr>
        </p:nvSpPr>
        <p:spPr bwMode="black">
          <a:xfrm>
            <a:off x="455613" y="906463"/>
            <a:ext cx="8439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smtClean="0"/>
              <a:t>Click to edit Master title style</a:t>
            </a:r>
          </a:p>
        </p:txBody>
      </p:sp>
      <p:sp>
        <p:nvSpPr>
          <p:cNvPr id="17" name="Rectangle 4"/>
          <p:cNvSpPr>
            <a:spLocks noGrp="1" noChangeArrowheads="1"/>
          </p:cNvSpPr>
          <p:nvPr>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2"/>
                </a:solidFill>
                <a:latin typeface="Arial" charset="0"/>
              </a:defRPr>
            </a:lvl1pPr>
          </a:lstStyle>
          <a:p>
            <a:pPr>
              <a:defRPr/>
            </a:pPr>
            <a:endParaRPr lang="en-US">
              <a:solidFill>
                <a:srgbClr val="E9E5DC"/>
              </a:solidFill>
            </a:endParaRPr>
          </a:p>
        </p:txBody>
      </p:sp>
      <p:sp>
        <p:nvSpPr>
          <p:cNvPr id="18" name="Rectangle 5"/>
          <p:cNvSpPr>
            <a:spLocks noGrp="1" noChangeArrowheads="1"/>
          </p:cNvSpPr>
          <p:nvPr>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2"/>
                </a:solidFill>
                <a:latin typeface="Arial" charset="0"/>
              </a:defRPr>
            </a:lvl1pPr>
          </a:lstStyle>
          <a:p>
            <a:pPr>
              <a:defRPr/>
            </a:pPr>
            <a:endParaRPr lang="en-US">
              <a:solidFill>
                <a:srgbClr val="E9E5DC"/>
              </a:solidFill>
            </a:endParaRPr>
          </a:p>
        </p:txBody>
      </p:sp>
      <p:sp>
        <p:nvSpPr>
          <p:cNvPr id="19" name="Rectangle 6"/>
          <p:cNvSpPr>
            <a:spLocks noGrp="1" noChangeArrowheads="1"/>
          </p:cNvSpPr>
          <p:nvPr>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2"/>
                </a:solidFill>
              </a:defRPr>
            </a:lvl1pPr>
          </a:lstStyle>
          <a:p>
            <a:pPr>
              <a:defRPr/>
            </a:pPr>
            <a:fld id="{92CE87D3-BF06-4E8F-98A9-CB18C5209870}" type="slidenum">
              <a:rPr lang="en-US">
                <a:solidFill>
                  <a:srgbClr val="E9E5DC"/>
                </a:solidFill>
                <a:latin typeface="Arial" panose="020B0604020202020204" pitchFamily="34" charset="0"/>
              </a:rPr>
              <a:pPr>
                <a:defRPr/>
              </a:pPr>
              <a:t>‹#›</a:t>
            </a:fld>
            <a:endParaRPr lang="en-US">
              <a:solidFill>
                <a:srgbClr val="E9E5DC"/>
              </a:solidFill>
              <a:latin typeface="Arial" panose="020B0604020202020204" pitchFamily="34" charset="0"/>
            </a:endParaRPr>
          </a:p>
        </p:txBody>
      </p:sp>
    </p:spTree>
    <p:extLst>
      <p:ext uri="{BB962C8B-B14F-4D97-AF65-F5344CB8AC3E}">
        <p14:creationId xmlns:p14="http://schemas.microsoft.com/office/powerpoint/2010/main" val="1639371874"/>
      </p:ext>
    </p:extLst>
  </p:cSld>
  <p:clrMap bg1="lt1" tx1="dk1" bg2="lt2" tx2="dk2" accent1="accent1" accent2="accent2" accent3="accent3" accent4="accent4" accent5="accent5" accent6="accent6" hlink="hlink" folHlink="folHlink"/>
  <p:sldLayoutIdLst>
    <p:sldLayoutId id="2147484224" r:id="rId1"/>
    <p:sldLayoutId id="2147484225" r:id="rId2"/>
    <p:sldLayoutId id="2147484226" r:id="rId3"/>
    <p:sldLayoutId id="2147484227" r:id="rId4"/>
    <p:sldLayoutId id="2147484228" r:id="rId5"/>
    <p:sldLayoutId id="2147484229" r:id="rId6"/>
    <p:sldLayoutId id="2147484230" r:id="rId7"/>
    <p:sldLayoutId id="2147484231" r:id="rId8"/>
    <p:sldLayoutId id="2147484232" r:id="rId9"/>
    <p:sldLayoutId id="2147484233" r:id="rId10"/>
    <p:sldLayoutId id="2147484234" r:id="rId11"/>
  </p:sldLayoutIdLst>
  <p:txStyles>
    <p:titleStyle>
      <a:lvl1pPr algn="l" rtl="0" eaLnBrk="0" fontAlgn="base" hangingPunct="0">
        <a:lnSpc>
          <a:spcPct val="90000"/>
        </a:lnSpc>
        <a:spcBef>
          <a:spcPct val="0"/>
        </a:spcBef>
        <a:spcAft>
          <a:spcPct val="0"/>
        </a:spcAft>
        <a:defRPr sz="4200" kern="1200" cap="all">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p:titleStyle>
    <p:bodyStyle>
      <a:lvl1pPr marL="182563" indent="-182563" algn="l" rtl="0"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1"/>
          <p:cNvGrpSpPr>
            <a:grpSpLocks/>
          </p:cNvGrpSpPr>
          <p:nvPr/>
        </p:nvGrpSpPr>
        <p:grpSpPr bwMode="auto">
          <a:xfrm>
            <a:off x="8523288" y="6254750"/>
            <a:ext cx="392112" cy="393700"/>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2068" name="Oval 8"/>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sp>
        <p:nvSpPr>
          <p:cNvPr id="2" name="Title Placeholder 1"/>
          <p:cNvSpPr>
            <a:spLocks noGrp="1"/>
          </p:cNvSpPr>
          <p:nvPr>
            <p:ph type="title"/>
          </p:nvPr>
        </p:nvSpPr>
        <p:spPr>
          <a:xfrm>
            <a:off x="685800" y="484188"/>
            <a:ext cx="7772400" cy="1609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685800" y="2120900"/>
            <a:ext cx="7772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92813" y="6272213"/>
            <a:ext cx="2454275" cy="365125"/>
          </a:xfrm>
          <a:prstGeom prst="rect">
            <a:avLst/>
          </a:prstGeom>
        </p:spPr>
        <p:txBody>
          <a:bodyPr vert="horz" lIns="91440" tIns="45720" rIns="91440" bIns="45720" rtlCol="0" anchor="ctr"/>
          <a:lstStyle>
            <a:lvl1pPr algn="r" eaLnBrk="1" hangingPunct="1">
              <a:defRPr sz="1000">
                <a:solidFill>
                  <a:schemeClr val="accent1">
                    <a:lumMod val="50000"/>
                  </a:schemeClr>
                </a:solidFill>
              </a:defRPr>
            </a:lvl1pPr>
          </a:lstStyle>
          <a:p>
            <a:pPr>
              <a:defRPr/>
            </a:pPr>
            <a:endParaRPr lang="en-US">
              <a:solidFill>
                <a:srgbClr val="D34817">
                  <a:lumMod val="50000"/>
                </a:srgbClr>
              </a:solidFill>
              <a:latin typeface="Arial" panose="020B0604020202020204" pitchFamily="34" charset="0"/>
            </a:endParaRPr>
          </a:p>
        </p:txBody>
      </p:sp>
      <p:sp>
        <p:nvSpPr>
          <p:cNvPr id="5" name="Footer Placeholder 4"/>
          <p:cNvSpPr>
            <a:spLocks noGrp="1"/>
          </p:cNvSpPr>
          <p:nvPr>
            <p:ph type="ftr" sz="quarter" idx="3"/>
          </p:nvPr>
        </p:nvSpPr>
        <p:spPr>
          <a:xfrm>
            <a:off x="685800" y="6272213"/>
            <a:ext cx="4745038" cy="365125"/>
          </a:xfrm>
          <a:prstGeom prst="rect">
            <a:avLst/>
          </a:prstGeom>
        </p:spPr>
        <p:txBody>
          <a:bodyPr vert="horz" lIns="91440" tIns="45720" rIns="91440" bIns="45720" rtlCol="0" anchor="ctr"/>
          <a:lstStyle>
            <a:lvl1pPr algn="l" eaLnBrk="1" hangingPunct="1">
              <a:defRPr sz="1000">
                <a:solidFill>
                  <a:schemeClr val="accent1">
                    <a:lumMod val="50000"/>
                  </a:schemeClr>
                </a:solidFill>
              </a:defRPr>
            </a:lvl1pPr>
          </a:lstStyle>
          <a:p>
            <a:pPr>
              <a:defRPr/>
            </a:pPr>
            <a:endParaRPr lang="en-US">
              <a:solidFill>
                <a:srgbClr val="D34817">
                  <a:lumMod val="50000"/>
                </a:srgbClr>
              </a:solidFill>
              <a:latin typeface="Arial" panose="020B0604020202020204" pitchFamily="34" charset="0"/>
            </a:endParaRPr>
          </a:p>
        </p:txBody>
      </p:sp>
      <p:sp>
        <p:nvSpPr>
          <p:cNvPr id="6" name="Slide Number Placeholder 5"/>
          <p:cNvSpPr>
            <a:spLocks noGrp="1"/>
          </p:cNvSpPr>
          <p:nvPr>
            <p:ph type="sldNum" sz="quarter" idx="4"/>
          </p:nvPr>
        </p:nvSpPr>
        <p:spPr>
          <a:xfrm>
            <a:off x="8483600" y="6272213"/>
            <a:ext cx="479425" cy="365125"/>
          </a:xfrm>
          <a:prstGeom prst="rect">
            <a:avLst/>
          </a:prstGeom>
        </p:spPr>
        <p:txBody>
          <a:bodyPr vert="horz" lIns="91440" tIns="45720" rIns="91440" bIns="45720" rtlCol="0" anchor="ctr"/>
          <a:lstStyle>
            <a:lvl1pPr algn="ctr" eaLnBrk="1" hangingPunct="1">
              <a:defRPr sz="1100" b="1" spc="-70" baseline="0">
                <a:solidFill>
                  <a:srgbClr val="FFFFFF"/>
                </a:solidFill>
                <a:latin typeface="+mn-lt"/>
              </a:defRPr>
            </a:lvl1pPr>
          </a:lstStyle>
          <a:p>
            <a:pPr>
              <a:defRPr/>
            </a:pPr>
            <a:fld id="{EA264E3D-5622-43FD-B434-D073D2C5B6B0}" type="slidenum">
              <a:rPr lang="en-US"/>
              <a:pPr>
                <a:defRPr/>
              </a:pPr>
              <a:t>‹#›</a:t>
            </a:fld>
            <a:endParaRPr lang="en-US"/>
          </a:p>
        </p:txBody>
      </p:sp>
      <p:grpSp>
        <p:nvGrpSpPr>
          <p:cNvPr id="2056" name="Group 15"/>
          <p:cNvGrpSpPr>
            <a:grpSpLocks/>
          </p:cNvGrpSpPr>
          <p:nvPr userDrawn="1"/>
        </p:nvGrpSpPr>
        <p:grpSpPr bwMode="auto">
          <a:xfrm>
            <a:off x="0" y="6705600"/>
            <a:ext cx="9144000" cy="155575"/>
            <a:chOff x="0" y="6705600"/>
            <a:chExt cx="9144000" cy="155448"/>
          </a:xfrm>
        </p:grpSpPr>
        <p:sp>
          <p:nvSpPr>
            <p:cNvPr id="11" name="Rectangle 10"/>
            <p:cNvSpPr/>
            <p:nvPr userDrawn="1"/>
          </p:nvSpPr>
          <p:spPr bwMode="ltGray">
            <a:xfrm>
              <a:off x="5715000" y="6705600"/>
              <a:ext cx="2295525" cy="155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userDrawn="1"/>
          </p:nvSpPr>
          <p:spPr bwMode="ltGray">
            <a:xfrm>
              <a:off x="8001000" y="6705600"/>
              <a:ext cx="1143000" cy="152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userDrawn="1"/>
          </p:nvSpPr>
          <p:spPr bwMode="ltGray">
            <a:xfrm>
              <a:off x="0" y="6705600"/>
              <a:ext cx="5732463" cy="155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057" name="Rectangle 3"/>
          <p:cNvSpPr>
            <a:spLocks noGrp="1" noChangeArrowheads="1"/>
          </p:cNvSpPr>
          <p:nvPr>
            <p:ph type="body" idx="1"/>
          </p:nvPr>
        </p:nvSpPr>
        <p:spPr bwMode="black">
          <a:xfrm>
            <a:off x="1874838" y="1592263"/>
            <a:ext cx="56007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 name="Rectangle 2"/>
          <p:cNvSpPr>
            <a:spLocks noGrp="1" noChangeArrowheads="1"/>
          </p:cNvSpPr>
          <p:nvPr>
            <p:ph type="title"/>
          </p:nvPr>
        </p:nvSpPr>
        <p:spPr bwMode="black">
          <a:xfrm>
            <a:off x="455613" y="906463"/>
            <a:ext cx="8439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smtClean="0"/>
              <a:t>Click to edit Master title style</a:t>
            </a:r>
          </a:p>
        </p:txBody>
      </p:sp>
      <p:sp>
        <p:nvSpPr>
          <p:cNvPr id="17" name="Rectangle 4"/>
          <p:cNvSpPr>
            <a:spLocks noGrp="1" noChangeArrowheads="1"/>
          </p:cNvSpPr>
          <p:nvPr>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2"/>
                </a:solidFill>
                <a:latin typeface="Arial" charset="0"/>
              </a:defRPr>
            </a:lvl1pPr>
          </a:lstStyle>
          <a:p>
            <a:pPr>
              <a:defRPr/>
            </a:pPr>
            <a:endParaRPr lang="en-US">
              <a:solidFill>
                <a:srgbClr val="E9E5DC"/>
              </a:solidFill>
            </a:endParaRPr>
          </a:p>
        </p:txBody>
      </p:sp>
      <p:sp>
        <p:nvSpPr>
          <p:cNvPr id="18" name="Rectangle 5"/>
          <p:cNvSpPr>
            <a:spLocks noGrp="1" noChangeArrowheads="1"/>
          </p:cNvSpPr>
          <p:nvPr>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2"/>
                </a:solidFill>
                <a:latin typeface="Arial" charset="0"/>
              </a:defRPr>
            </a:lvl1pPr>
          </a:lstStyle>
          <a:p>
            <a:pPr>
              <a:defRPr/>
            </a:pPr>
            <a:endParaRPr lang="en-US">
              <a:solidFill>
                <a:srgbClr val="E9E5DC"/>
              </a:solidFill>
            </a:endParaRPr>
          </a:p>
        </p:txBody>
      </p:sp>
      <p:sp>
        <p:nvSpPr>
          <p:cNvPr id="19" name="Rectangle 6"/>
          <p:cNvSpPr>
            <a:spLocks noGrp="1" noChangeArrowheads="1"/>
          </p:cNvSpPr>
          <p:nvPr>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2"/>
                </a:solidFill>
              </a:defRPr>
            </a:lvl1pPr>
          </a:lstStyle>
          <a:p>
            <a:pPr>
              <a:defRPr/>
            </a:pPr>
            <a:fld id="{92CE87D3-BF06-4E8F-98A9-CB18C5209870}" type="slidenum">
              <a:rPr lang="en-US">
                <a:solidFill>
                  <a:srgbClr val="E9E5DC"/>
                </a:solidFill>
                <a:latin typeface="Arial" panose="020B0604020202020204" pitchFamily="34" charset="0"/>
              </a:rPr>
              <a:pPr>
                <a:defRPr/>
              </a:pPr>
              <a:t>‹#›</a:t>
            </a:fld>
            <a:endParaRPr lang="en-US">
              <a:solidFill>
                <a:srgbClr val="E9E5DC"/>
              </a:solidFill>
              <a:latin typeface="Arial" panose="020B0604020202020204" pitchFamily="34" charset="0"/>
            </a:endParaRPr>
          </a:p>
        </p:txBody>
      </p:sp>
    </p:spTree>
    <p:extLst>
      <p:ext uri="{BB962C8B-B14F-4D97-AF65-F5344CB8AC3E}">
        <p14:creationId xmlns:p14="http://schemas.microsoft.com/office/powerpoint/2010/main" val="3941771582"/>
      </p:ext>
    </p:extLst>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Lst>
  <p:txStyles>
    <p:titleStyle>
      <a:lvl1pPr algn="l" rtl="0" eaLnBrk="0" fontAlgn="base" hangingPunct="0">
        <a:lnSpc>
          <a:spcPct val="90000"/>
        </a:lnSpc>
        <a:spcBef>
          <a:spcPct val="0"/>
        </a:spcBef>
        <a:spcAft>
          <a:spcPct val="0"/>
        </a:spcAft>
        <a:defRPr sz="4200" kern="1200" cap="all">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p:titleStyle>
    <p:bodyStyle>
      <a:lvl1pPr marL="182563" indent="-182563" algn="l" rtl="0"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11"/>
          <p:cNvGrpSpPr>
            <a:grpSpLocks/>
          </p:cNvGrpSpPr>
          <p:nvPr/>
        </p:nvGrpSpPr>
        <p:grpSpPr bwMode="auto">
          <a:xfrm>
            <a:off x="8523288" y="6254750"/>
            <a:ext cx="392112" cy="393700"/>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blip>
              <a:srcRect/>
              <a:tile tx="50800" ty="0" sx="85000" sy="85000" flip="none" algn="tl"/>
            </a:blipFill>
            <a:ln w="25400" cap="flat" cmpd="sng" algn="ctr">
              <a:noFill/>
              <a:prstDash val="solid"/>
            </a:ln>
            <a:effectLst/>
          </p:spPr>
        </p:sp>
        <p:sp>
          <p:nvSpPr>
            <p:cNvPr id="2068" name="Oval 8"/>
            <p:cNvSpPr>
              <a:spLocks noChangeAspect="1"/>
            </p:cNvSpPr>
            <p:nvPr/>
          </p:nvSpPr>
          <p:spPr bwMode="auto">
            <a:xfrm>
              <a:off x="8568802" y="5105290"/>
              <a:ext cx="319967" cy="320261"/>
            </a:xfrm>
            <a:prstGeom prst="ellipse">
              <a:avLst/>
            </a:prstGeom>
            <a:noFill/>
            <a:ln w="12700" algn="ctr">
              <a:solidFill>
                <a:srgbClr val="FFFFFF"/>
              </a:solidFill>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endParaRPr lang="en-US" smtClean="0">
                <a:solidFill>
                  <a:prstClr val="black"/>
                </a:solidFill>
              </a:endParaRPr>
            </a:p>
          </p:txBody>
        </p:sp>
      </p:grpSp>
      <p:sp>
        <p:nvSpPr>
          <p:cNvPr id="2" name="Title Placeholder 1"/>
          <p:cNvSpPr>
            <a:spLocks noGrp="1"/>
          </p:cNvSpPr>
          <p:nvPr>
            <p:ph type="title"/>
          </p:nvPr>
        </p:nvSpPr>
        <p:spPr>
          <a:xfrm>
            <a:off x="685800" y="484188"/>
            <a:ext cx="7772400" cy="160972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2052" name="Text Placeholder 2"/>
          <p:cNvSpPr>
            <a:spLocks noGrp="1"/>
          </p:cNvSpPr>
          <p:nvPr>
            <p:ph type="body" idx="1"/>
          </p:nvPr>
        </p:nvSpPr>
        <p:spPr bwMode="auto">
          <a:xfrm>
            <a:off x="685800" y="2120900"/>
            <a:ext cx="7772400" cy="40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5992813" y="6272213"/>
            <a:ext cx="2454275" cy="365125"/>
          </a:xfrm>
          <a:prstGeom prst="rect">
            <a:avLst/>
          </a:prstGeom>
        </p:spPr>
        <p:txBody>
          <a:bodyPr vert="horz" lIns="91440" tIns="45720" rIns="91440" bIns="45720" rtlCol="0" anchor="ctr"/>
          <a:lstStyle>
            <a:lvl1pPr algn="r" eaLnBrk="1" hangingPunct="1">
              <a:defRPr sz="1000">
                <a:solidFill>
                  <a:schemeClr val="accent1">
                    <a:lumMod val="50000"/>
                  </a:schemeClr>
                </a:solidFill>
              </a:defRPr>
            </a:lvl1pPr>
          </a:lstStyle>
          <a:p>
            <a:pPr>
              <a:defRPr/>
            </a:pPr>
            <a:endParaRPr lang="en-US">
              <a:solidFill>
                <a:srgbClr val="D34817">
                  <a:lumMod val="50000"/>
                </a:srgbClr>
              </a:solidFill>
              <a:latin typeface="Arial" panose="020B0604020202020204" pitchFamily="34" charset="0"/>
            </a:endParaRPr>
          </a:p>
        </p:txBody>
      </p:sp>
      <p:sp>
        <p:nvSpPr>
          <p:cNvPr id="5" name="Footer Placeholder 4"/>
          <p:cNvSpPr>
            <a:spLocks noGrp="1"/>
          </p:cNvSpPr>
          <p:nvPr>
            <p:ph type="ftr" sz="quarter" idx="3"/>
          </p:nvPr>
        </p:nvSpPr>
        <p:spPr>
          <a:xfrm>
            <a:off x="685800" y="6272213"/>
            <a:ext cx="4745038" cy="365125"/>
          </a:xfrm>
          <a:prstGeom prst="rect">
            <a:avLst/>
          </a:prstGeom>
        </p:spPr>
        <p:txBody>
          <a:bodyPr vert="horz" lIns="91440" tIns="45720" rIns="91440" bIns="45720" rtlCol="0" anchor="ctr"/>
          <a:lstStyle>
            <a:lvl1pPr algn="l" eaLnBrk="1" hangingPunct="1">
              <a:defRPr sz="1000">
                <a:solidFill>
                  <a:schemeClr val="accent1">
                    <a:lumMod val="50000"/>
                  </a:schemeClr>
                </a:solidFill>
              </a:defRPr>
            </a:lvl1pPr>
          </a:lstStyle>
          <a:p>
            <a:pPr>
              <a:defRPr/>
            </a:pPr>
            <a:endParaRPr lang="en-US">
              <a:solidFill>
                <a:srgbClr val="D34817">
                  <a:lumMod val="50000"/>
                </a:srgbClr>
              </a:solidFill>
              <a:latin typeface="Arial" panose="020B0604020202020204" pitchFamily="34" charset="0"/>
            </a:endParaRPr>
          </a:p>
        </p:txBody>
      </p:sp>
      <p:sp>
        <p:nvSpPr>
          <p:cNvPr id="6" name="Slide Number Placeholder 5"/>
          <p:cNvSpPr>
            <a:spLocks noGrp="1"/>
          </p:cNvSpPr>
          <p:nvPr>
            <p:ph type="sldNum" sz="quarter" idx="4"/>
          </p:nvPr>
        </p:nvSpPr>
        <p:spPr>
          <a:xfrm>
            <a:off x="8483600" y="6272213"/>
            <a:ext cx="479425" cy="365125"/>
          </a:xfrm>
          <a:prstGeom prst="rect">
            <a:avLst/>
          </a:prstGeom>
        </p:spPr>
        <p:txBody>
          <a:bodyPr vert="horz" lIns="91440" tIns="45720" rIns="91440" bIns="45720" rtlCol="0" anchor="ctr"/>
          <a:lstStyle>
            <a:lvl1pPr algn="ctr" eaLnBrk="1" hangingPunct="1">
              <a:defRPr sz="1100" b="1" spc="-70" baseline="0">
                <a:solidFill>
                  <a:srgbClr val="FFFFFF"/>
                </a:solidFill>
                <a:latin typeface="+mn-lt"/>
              </a:defRPr>
            </a:lvl1pPr>
          </a:lstStyle>
          <a:p>
            <a:pPr>
              <a:defRPr/>
            </a:pPr>
            <a:fld id="{EA264E3D-5622-43FD-B434-D073D2C5B6B0}" type="slidenum">
              <a:rPr lang="en-US"/>
              <a:pPr>
                <a:defRPr/>
              </a:pPr>
              <a:t>‹#›</a:t>
            </a:fld>
            <a:endParaRPr lang="en-US"/>
          </a:p>
        </p:txBody>
      </p:sp>
      <p:grpSp>
        <p:nvGrpSpPr>
          <p:cNvPr id="2056" name="Group 15"/>
          <p:cNvGrpSpPr>
            <a:grpSpLocks/>
          </p:cNvGrpSpPr>
          <p:nvPr userDrawn="1"/>
        </p:nvGrpSpPr>
        <p:grpSpPr bwMode="auto">
          <a:xfrm>
            <a:off x="0" y="6705600"/>
            <a:ext cx="9144000" cy="155575"/>
            <a:chOff x="0" y="6705600"/>
            <a:chExt cx="9144000" cy="155448"/>
          </a:xfrm>
        </p:grpSpPr>
        <p:sp>
          <p:nvSpPr>
            <p:cNvPr id="11" name="Rectangle 10"/>
            <p:cNvSpPr/>
            <p:nvPr userDrawn="1"/>
          </p:nvSpPr>
          <p:spPr bwMode="ltGray">
            <a:xfrm>
              <a:off x="5715000" y="6705600"/>
              <a:ext cx="2295525" cy="1554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3" name="Rectangle 12"/>
            <p:cNvSpPr/>
            <p:nvPr userDrawn="1"/>
          </p:nvSpPr>
          <p:spPr bwMode="ltGray">
            <a:xfrm>
              <a:off x="8001000" y="6705600"/>
              <a:ext cx="1143000" cy="1522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14" name="Rectangle 13"/>
            <p:cNvSpPr/>
            <p:nvPr userDrawn="1"/>
          </p:nvSpPr>
          <p:spPr bwMode="ltGray">
            <a:xfrm>
              <a:off x="0" y="6705600"/>
              <a:ext cx="5732463" cy="1554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grpSp>
      <p:sp>
        <p:nvSpPr>
          <p:cNvPr id="2057" name="Rectangle 3"/>
          <p:cNvSpPr>
            <a:spLocks noGrp="1" noChangeArrowheads="1"/>
          </p:cNvSpPr>
          <p:nvPr>
            <p:ph type="body" idx="1"/>
          </p:nvPr>
        </p:nvSpPr>
        <p:spPr bwMode="black">
          <a:xfrm>
            <a:off x="1874838" y="1592263"/>
            <a:ext cx="56007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6" name="Rectangle 2"/>
          <p:cNvSpPr>
            <a:spLocks noGrp="1" noChangeArrowheads="1"/>
          </p:cNvSpPr>
          <p:nvPr>
            <p:ph type="title"/>
          </p:nvPr>
        </p:nvSpPr>
        <p:spPr bwMode="black">
          <a:xfrm>
            <a:off x="455613" y="906463"/>
            <a:ext cx="8439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smtClean="0"/>
              <a:t>Click to edit Master title style</a:t>
            </a:r>
          </a:p>
        </p:txBody>
      </p:sp>
      <p:sp>
        <p:nvSpPr>
          <p:cNvPr id="17" name="Rectangle 4"/>
          <p:cNvSpPr>
            <a:spLocks noGrp="1" noChangeArrowheads="1"/>
          </p:cNvSpPr>
          <p:nvPr>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chemeClr val="bg2"/>
                </a:solidFill>
                <a:latin typeface="Arial" charset="0"/>
              </a:defRPr>
            </a:lvl1pPr>
          </a:lstStyle>
          <a:p>
            <a:pPr>
              <a:defRPr/>
            </a:pPr>
            <a:endParaRPr lang="en-US">
              <a:solidFill>
                <a:srgbClr val="E9E5DC"/>
              </a:solidFill>
            </a:endParaRPr>
          </a:p>
        </p:txBody>
      </p:sp>
      <p:sp>
        <p:nvSpPr>
          <p:cNvPr id="18" name="Rectangle 5"/>
          <p:cNvSpPr>
            <a:spLocks noGrp="1" noChangeArrowheads="1"/>
          </p:cNvSpPr>
          <p:nvPr>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chemeClr val="bg2"/>
                </a:solidFill>
                <a:latin typeface="Arial" charset="0"/>
              </a:defRPr>
            </a:lvl1pPr>
          </a:lstStyle>
          <a:p>
            <a:pPr>
              <a:defRPr/>
            </a:pPr>
            <a:endParaRPr lang="en-US">
              <a:solidFill>
                <a:srgbClr val="E9E5DC"/>
              </a:solidFill>
            </a:endParaRPr>
          </a:p>
        </p:txBody>
      </p:sp>
      <p:sp>
        <p:nvSpPr>
          <p:cNvPr id="19" name="Rectangle 6"/>
          <p:cNvSpPr>
            <a:spLocks noGrp="1" noChangeArrowheads="1"/>
          </p:cNvSpPr>
          <p:nvPr>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chemeClr val="bg2"/>
                </a:solidFill>
              </a:defRPr>
            </a:lvl1pPr>
          </a:lstStyle>
          <a:p>
            <a:pPr>
              <a:defRPr/>
            </a:pPr>
            <a:fld id="{92CE87D3-BF06-4E8F-98A9-CB18C5209870}" type="slidenum">
              <a:rPr lang="en-US">
                <a:solidFill>
                  <a:srgbClr val="E9E5DC"/>
                </a:solidFill>
                <a:latin typeface="Arial" panose="020B0604020202020204" pitchFamily="34" charset="0"/>
              </a:rPr>
              <a:pPr>
                <a:defRPr/>
              </a:pPr>
              <a:t>‹#›</a:t>
            </a:fld>
            <a:endParaRPr lang="en-US">
              <a:solidFill>
                <a:srgbClr val="E9E5DC"/>
              </a:solidFill>
              <a:latin typeface="Arial" panose="020B0604020202020204" pitchFamily="34" charset="0"/>
            </a:endParaRPr>
          </a:p>
        </p:txBody>
      </p:sp>
    </p:spTree>
    <p:extLst>
      <p:ext uri="{BB962C8B-B14F-4D97-AF65-F5344CB8AC3E}">
        <p14:creationId xmlns:p14="http://schemas.microsoft.com/office/powerpoint/2010/main" val="1236661524"/>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xStyles>
    <p:titleStyle>
      <a:lvl1pPr algn="l" rtl="0" eaLnBrk="0" fontAlgn="base" hangingPunct="0">
        <a:lnSpc>
          <a:spcPct val="90000"/>
        </a:lnSpc>
        <a:spcBef>
          <a:spcPct val="0"/>
        </a:spcBef>
        <a:spcAft>
          <a:spcPct val="0"/>
        </a:spcAft>
        <a:defRPr sz="4200" kern="1200" cap="all">
          <a:blipFill>
            <a:blip r:embed="rId14">
              <a:extLst>
                <a:ext uri="{28A0092B-C50C-407E-A947-70E740481C1C}">
                  <a14:useLocalDpi xmlns:a14="http://schemas.microsoft.com/office/drawing/2010/main" val="0"/>
                </a:ext>
              </a:extLst>
            </a:blip>
            <a:tile tx="6350" ty="-127000" sx="65000" sy="64000" flip="none" algn="tl"/>
          </a:blipFill>
          <a:latin typeface="+mj-lt"/>
          <a:ea typeface="+mj-ea"/>
          <a:cs typeface="+mj-cs"/>
        </a:defRPr>
      </a:lvl1pPr>
      <a:lvl2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2pPr>
      <a:lvl3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3pPr>
      <a:lvl4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4pPr>
      <a:lvl5pPr algn="l" rtl="0" eaLnBrk="0" fontAlgn="base" hangingPunct="0">
        <a:lnSpc>
          <a:spcPct val="90000"/>
        </a:lnSpc>
        <a:spcBef>
          <a:spcPct val="0"/>
        </a:spcBef>
        <a:spcAft>
          <a:spcPct val="0"/>
        </a:spcAft>
        <a:defRPr sz="4200">
          <a:solidFill>
            <a:schemeClr val="tx1"/>
          </a:solidFill>
          <a:latin typeface="Rockwell Condensed" panose="02060603050405020104" pitchFamily="18" charset="0"/>
        </a:defRPr>
      </a:lvl5pPr>
      <a:lvl6pPr marL="457200" algn="l" rtl="0" fontAlgn="base">
        <a:lnSpc>
          <a:spcPct val="90000"/>
        </a:lnSpc>
        <a:spcBef>
          <a:spcPct val="0"/>
        </a:spcBef>
        <a:spcAft>
          <a:spcPct val="0"/>
        </a:spcAft>
        <a:defRPr sz="4200">
          <a:solidFill>
            <a:schemeClr val="tx1"/>
          </a:solidFill>
          <a:latin typeface="Rockwell Condensed" panose="02060603050405020104" pitchFamily="18" charset="0"/>
        </a:defRPr>
      </a:lvl6pPr>
      <a:lvl7pPr marL="914400" algn="l" rtl="0" fontAlgn="base">
        <a:lnSpc>
          <a:spcPct val="90000"/>
        </a:lnSpc>
        <a:spcBef>
          <a:spcPct val="0"/>
        </a:spcBef>
        <a:spcAft>
          <a:spcPct val="0"/>
        </a:spcAft>
        <a:defRPr sz="4200">
          <a:solidFill>
            <a:schemeClr val="tx1"/>
          </a:solidFill>
          <a:latin typeface="Rockwell Condensed" panose="02060603050405020104" pitchFamily="18" charset="0"/>
        </a:defRPr>
      </a:lvl7pPr>
      <a:lvl8pPr marL="1371600" algn="l" rtl="0" fontAlgn="base">
        <a:lnSpc>
          <a:spcPct val="90000"/>
        </a:lnSpc>
        <a:spcBef>
          <a:spcPct val="0"/>
        </a:spcBef>
        <a:spcAft>
          <a:spcPct val="0"/>
        </a:spcAft>
        <a:defRPr sz="4200">
          <a:solidFill>
            <a:schemeClr val="tx1"/>
          </a:solidFill>
          <a:latin typeface="Rockwell Condensed" panose="02060603050405020104" pitchFamily="18" charset="0"/>
        </a:defRPr>
      </a:lvl8pPr>
      <a:lvl9pPr marL="1828800" algn="l" rtl="0" fontAlgn="base">
        <a:lnSpc>
          <a:spcPct val="90000"/>
        </a:lnSpc>
        <a:spcBef>
          <a:spcPct val="0"/>
        </a:spcBef>
        <a:spcAft>
          <a:spcPct val="0"/>
        </a:spcAft>
        <a:defRPr sz="4200">
          <a:solidFill>
            <a:schemeClr val="tx1"/>
          </a:solidFill>
          <a:latin typeface="Rockwell Condensed" panose="02060603050405020104" pitchFamily="18" charset="0"/>
        </a:defRPr>
      </a:lvl9pPr>
    </p:titleStyle>
    <p:bodyStyle>
      <a:lvl1pPr marL="182563" indent="-182563" algn="l" rtl="0" eaLnBrk="0" fontAlgn="base" hangingPunct="0">
        <a:lnSpc>
          <a:spcPct val="90000"/>
        </a:lnSpc>
        <a:spcBef>
          <a:spcPts val="1200"/>
        </a:spcBef>
        <a:spcAft>
          <a:spcPct val="0"/>
        </a:spcAft>
        <a:buClr>
          <a:srgbClr val="9E3611"/>
        </a:buClr>
        <a:buSzPct val="85000"/>
        <a:buFont typeface="Wingdings" panose="05000000000000000000" pitchFamily="2" charset="2"/>
        <a:buChar char="§"/>
        <a:defRPr sz="2000" kern="1200">
          <a:solidFill>
            <a:schemeClr val="tx1"/>
          </a:solidFill>
          <a:latin typeface="+mn-lt"/>
          <a:ea typeface="+mn-ea"/>
          <a:cs typeface="+mn-cs"/>
        </a:defRPr>
      </a:lvl1pPr>
      <a:lvl2pPr marL="45720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kern="1200">
          <a:solidFill>
            <a:schemeClr val="tx1"/>
          </a:solidFill>
          <a:latin typeface="+mn-lt"/>
          <a:ea typeface="+mn-ea"/>
          <a:cs typeface="+mn-cs"/>
        </a:defRPr>
      </a:lvl2pPr>
      <a:lvl3pPr marL="730250"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3pPr>
      <a:lvl4pPr marL="1004888"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4pPr>
      <a:lvl5pPr marL="1279525" indent="-182563" algn="l" rtl="0" eaLnBrk="0" fontAlgn="base" hangingPunct="0">
        <a:lnSpc>
          <a:spcPct val="90000"/>
        </a:lnSpc>
        <a:spcBef>
          <a:spcPts val="400"/>
        </a:spcBef>
        <a:spcAft>
          <a:spcPts val="200"/>
        </a:spcAft>
        <a:buClr>
          <a:srgbClr val="9E3611"/>
        </a:buClr>
        <a:buSzPct val="85000"/>
        <a:buFont typeface="Wingdings" panose="05000000000000000000"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8" Type="http://schemas.openxmlformats.org/officeDocument/2006/relationships/hyperlink" Target="http://orso.or.wsu.edu/" TargetMode="External"/><Relationship Id="rId13" Type="http://schemas.openxmlformats.org/officeDocument/2006/relationships/hyperlink" Target="http://www.youtube.com/user/WSUOGRD" TargetMode="External"/><Relationship Id="rId3" Type="http://schemas.openxmlformats.org/officeDocument/2006/relationships/diagramData" Target="../diagrams/data8.xml"/><Relationship Id="rId7" Type="http://schemas.microsoft.com/office/2007/relationships/diagramDrawing" Target="../diagrams/drawing8.xml"/><Relationship Id="rId12" Type="http://schemas.openxmlformats.org/officeDocument/2006/relationships/hyperlink" Target="http://informer.ogrd.wsu.edu/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8.xml"/><Relationship Id="rId11" Type="http://schemas.openxmlformats.org/officeDocument/2006/relationships/hyperlink" Target="https://www.fastlane.nsf.gov/fastlane.jsp" TargetMode="External"/><Relationship Id="rId5" Type="http://schemas.openxmlformats.org/officeDocument/2006/relationships/diagramQuickStyle" Target="../diagrams/quickStyle8.xml"/><Relationship Id="rId10" Type="http://schemas.openxmlformats.org/officeDocument/2006/relationships/hyperlink" Target="http://www.grants.gov/" TargetMode="External"/><Relationship Id="rId4" Type="http://schemas.openxmlformats.org/officeDocument/2006/relationships/diagramLayout" Target="../diagrams/layout8.xml"/><Relationship Id="rId9" Type="http://schemas.openxmlformats.org/officeDocument/2006/relationships/hyperlink" Target="https://myresearch.wsu.edu/" TargetMode="External"/><Relationship Id="rId14" Type="http://schemas.openxmlformats.org/officeDocument/2006/relationships/hyperlink" Target="http://www.facebook.com/pages/Office-Grant-Research-Development-OGRD-WSU/185924391445269?ref=hl"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ps.wsu.edu/"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whitehouse.gov/omb/circulars/" TargetMode="External"/><Relationship Id="rId7" Type="http://schemas.openxmlformats.org/officeDocument/2006/relationships/hyperlink" Target="http://commercialization.wsu.edu/Contacts/"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ora.wsu.edu/" TargetMode="External"/><Relationship Id="rId5" Type="http://schemas.openxmlformats.org/officeDocument/2006/relationships/hyperlink" Target="https://www.whitehouse.gov/omb/grants_docs" TargetMode="External"/><Relationship Id="rId4" Type="http://schemas.openxmlformats.org/officeDocument/2006/relationships/hyperlink" Target="http://www.sao.wa.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orap.or.wsu.edu/" TargetMode="External"/><Relationship Id="rId2" Type="http://schemas.openxmlformats.org/officeDocument/2006/relationships/notesSlide" Target="../notesSlides/notesSlide31.xml"/><Relationship Id="rId1" Type="http://schemas.openxmlformats.org/officeDocument/2006/relationships/slideLayout" Target="../slideLayouts/slideLayout3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9"/>
          <p:cNvSpPr>
            <a:spLocks noGrp="1" noChangeArrowheads="1"/>
          </p:cNvSpPr>
          <p:nvPr>
            <p:ph type="ctrTitle"/>
          </p:nvPr>
        </p:nvSpPr>
        <p:spPr>
          <a:xfrm>
            <a:off x="501650" y="2950008"/>
            <a:ext cx="8140700" cy="867930"/>
          </a:xfrm>
          <a:ln/>
        </p:spPr>
        <p:txBody>
          <a:bodyPr/>
          <a:lstStyle/>
          <a:p>
            <a:r>
              <a:rPr dirty="0" smtClean="0"/>
              <a:t>WSU Research Administration Series: </a:t>
            </a:r>
            <a:br>
              <a:rPr dirty="0" smtClean="0"/>
            </a:br>
            <a:r>
              <a:rPr dirty="0" smtClean="0"/>
              <a:t>Life Cycle of a Sponsored Project</a:t>
            </a:r>
          </a:p>
        </p:txBody>
      </p:sp>
      <p:sp>
        <p:nvSpPr>
          <p:cNvPr id="4099" name="Rectangle 20"/>
          <p:cNvSpPr>
            <a:spLocks noGrp="1" noChangeArrowheads="1"/>
          </p:cNvSpPr>
          <p:nvPr>
            <p:ph type="subTitle" idx="1"/>
          </p:nvPr>
        </p:nvSpPr>
        <p:spPr>
          <a:xfrm>
            <a:off x="490538" y="3938588"/>
            <a:ext cx="8162925" cy="1277273"/>
          </a:xfrm>
        </p:spPr>
        <p:txBody>
          <a:bodyPr/>
          <a:lstStyle/>
          <a:p>
            <a:pPr>
              <a:buFont typeface="Arial" charset="0"/>
              <a:buNone/>
            </a:pPr>
            <a:r>
              <a:rPr dirty="0" smtClean="0"/>
              <a:t>Diane Rathbun, Office of Research Support &amp; Operations</a:t>
            </a:r>
          </a:p>
          <a:p>
            <a:pPr>
              <a:buFont typeface="Arial" charset="0"/>
              <a:buNone/>
            </a:pPr>
            <a:r>
              <a:rPr dirty="0" smtClean="0"/>
              <a:t>Brian Dentler, Sponsored Program Services</a:t>
            </a:r>
          </a:p>
          <a:p>
            <a:pPr>
              <a:buFont typeface="Arial" charset="0"/>
              <a:buNone/>
            </a:pPr>
            <a:r>
              <a:rPr dirty="0" smtClean="0"/>
              <a:t>September 30, 2016</a:t>
            </a:r>
          </a:p>
        </p:txBody>
      </p:sp>
      <p:pic>
        <p:nvPicPr>
          <p:cNvPr id="4100" name="Picture 6" descr="http://content.wsulibs.wsu.edu/photo/image/38444163112006_060102029.jpg"/>
          <p:cNvPicPr>
            <a:picLocks noChangeAspect="1" noChangeArrowheads="1"/>
          </p:cNvPicPr>
          <p:nvPr/>
        </p:nvPicPr>
        <p:blipFill>
          <a:blip r:embed="rId3">
            <a:extLst>
              <a:ext uri="{28A0092B-C50C-407E-A947-70E740481C1C}">
                <a14:useLocalDpi xmlns:a14="http://schemas.microsoft.com/office/drawing/2010/main" val="0"/>
              </a:ext>
            </a:extLst>
          </a:blip>
          <a:srcRect t="15347" b="34772"/>
          <a:stretch>
            <a:fillRect/>
          </a:stretch>
        </p:blipFill>
        <p:spPr bwMode="auto">
          <a:xfrm>
            <a:off x="0" y="0"/>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descr="C:\Users\samuel_rodriguez\Pictures\70351181012007_07010256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4387"/>
            <a:ext cx="5710238" cy="3354388"/>
          </a:xfrm>
          <a:prstGeom prst="rect">
            <a:avLst/>
          </a:prstGeom>
          <a:solidFill>
            <a:srgbClr val="003C69"/>
          </a:solidFill>
          <a:ln>
            <a:solidFill>
              <a:srgbClr val="00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p:cNvSpPr>
            <a:spLocks noGrp="1"/>
          </p:cNvSpPr>
          <p:nvPr>
            <p:ph type="ctrTitle"/>
          </p:nvPr>
        </p:nvSpPr>
        <p:spPr>
          <a:xfrm>
            <a:off x="434819" y="2836829"/>
            <a:ext cx="5070475" cy="2339102"/>
          </a:xfrm>
          <a:ln w="12700">
            <a:solidFill>
              <a:srgbClr val="5E6A71"/>
            </a:solidFill>
          </a:ln>
        </p:spPr>
        <p:txBody>
          <a:bodyPr/>
          <a:lstStyle/>
          <a:p>
            <a:r>
              <a:rPr lang="en-US" dirty="0" smtClean="0"/>
              <a:t>ORSO</a:t>
            </a:r>
            <a:br>
              <a:rPr lang="en-US" dirty="0" smtClean="0"/>
            </a:br>
            <a:r>
              <a:rPr lang="en-US" dirty="0"/>
              <a:t/>
            </a:r>
            <a:br>
              <a:rPr lang="en-US" dirty="0"/>
            </a:br>
            <a:r>
              <a:rPr lang="en-US" sz="1600" dirty="0" smtClean="0">
                <a:solidFill>
                  <a:schemeClr val="tx1"/>
                </a:solidFill>
                <a:latin typeface="Times New Roman" panose="02020603050405020304" pitchFamily="18" charset="0"/>
                <a:cs typeface="Times New Roman" panose="02020603050405020304" pitchFamily="18" charset="0"/>
              </a:rPr>
              <a:t>Office of</a:t>
            </a: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Research Support &amp; 	Operations</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a:t>
            </a:r>
            <a:r>
              <a:rPr lang="en-US" sz="2200" b="0" dirty="0" smtClean="0">
                <a:solidFill>
                  <a:schemeClr val="tx1"/>
                </a:solidFill>
                <a:latin typeface="Times New Roman" panose="02020603050405020304" pitchFamily="18" charset="0"/>
                <a:cs typeface="Times New Roman" panose="02020603050405020304" pitchFamily="18" charset="0"/>
              </a:rPr>
              <a:t>Pre-Award</a:t>
            </a:r>
          </a:p>
        </p:txBody>
      </p:sp>
      <p:pic>
        <p:nvPicPr>
          <p:cNvPr id="7172" name="Picture 6" descr="FallColor2896.tif"/>
          <p:cNvPicPr>
            <a:picLocks noChangeAspect="1"/>
          </p:cNvPicPr>
          <p:nvPr/>
        </p:nvPicPr>
        <p:blipFill>
          <a:blip r:embed="rId3">
            <a:extLst>
              <a:ext uri="{28A0092B-C50C-407E-A947-70E740481C1C}">
                <a14:useLocalDpi xmlns:a14="http://schemas.microsoft.com/office/drawing/2010/main" val="0"/>
              </a:ext>
            </a:extLst>
          </a:blip>
          <a:srcRect t="2171" r="24582"/>
          <a:stretch>
            <a:fillRect/>
          </a:stretch>
        </p:blipFill>
        <p:spPr bwMode="auto">
          <a:xfrm>
            <a:off x="5710238" y="0"/>
            <a:ext cx="3433762"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10238" y="1"/>
            <a:ext cx="3433762" cy="670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0220175"/>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95553066"/>
              </p:ext>
            </p:extLst>
          </p:nvPr>
        </p:nvGraphicFramePr>
        <p:xfrm>
          <a:off x="566928" y="461963"/>
          <a:ext cx="7969060" cy="754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292" name="Content Placeholder 10"/>
          <p:cNvSpPr>
            <a:spLocks noGrp="1"/>
          </p:cNvSpPr>
          <p:nvPr>
            <p:ph idx="1"/>
          </p:nvPr>
        </p:nvSpPr>
        <p:spPr>
          <a:xfrm>
            <a:off x="777366" y="1284796"/>
            <a:ext cx="7772400" cy="4975721"/>
          </a:xfrm>
        </p:spPr>
        <p:txBody>
          <a:bodyPr/>
          <a:lstStyle/>
          <a:p>
            <a:pPr eaLnBrk="1" fontAlgn="auto" hangingPunct="1">
              <a:spcAft>
                <a:spcPts val="0"/>
              </a:spcAft>
              <a:defRPr/>
            </a:pPr>
            <a:r>
              <a:rPr sz="2400" b="1" dirty="0" smtClean="0"/>
              <a:t> </a:t>
            </a:r>
            <a:r>
              <a:rPr lang="en-US" altLang="en-US" sz="2200" b="1" dirty="0"/>
              <a:t>Review &amp; Authorize Proposals</a:t>
            </a:r>
          </a:p>
          <a:p>
            <a:pPr lvl="1" eaLnBrk="1" fontAlgn="auto" hangingPunct="1">
              <a:spcAft>
                <a:spcPts val="0"/>
              </a:spcAft>
              <a:defRPr/>
            </a:pPr>
            <a:r>
              <a:rPr lang="en-US" altLang="en-US" sz="2000" dirty="0"/>
              <a:t>Provide guidance on </a:t>
            </a:r>
            <a:r>
              <a:rPr lang="en-US" altLang="en-US" sz="2000" dirty="0" smtClean="0"/>
              <a:t>RFP compliance/help </a:t>
            </a:r>
            <a:r>
              <a:rPr lang="en-US" altLang="en-US" sz="2000" dirty="0"/>
              <a:t>with forms</a:t>
            </a:r>
          </a:p>
          <a:p>
            <a:pPr lvl="1" eaLnBrk="1" fontAlgn="auto" hangingPunct="1">
              <a:spcAft>
                <a:spcPts val="0"/>
              </a:spcAft>
              <a:defRPr/>
            </a:pPr>
            <a:r>
              <a:rPr lang="en-US" altLang="en-US" sz="2000" dirty="0"/>
              <a:t>Review of final </a:t>
            </a:r>
            <a:r>
              <a:rPr lang="en-US" altLang="en-US" sz="2000" dirty="0" smtClean="0"/>
              <a:t>proposal, budget</a:t>
            </a:r>
            <a:endParaRPr lang="en-US" altLang="en-US" sz="2000" dirty="0"/>
          </a:p>
          <a:p>
            <a:pPr lvl="1" eaLnBrk="1" fontAlgn="auto" hangingPunct="1">
              <a:spcAft>
                <a:spcPts val="0"/>
              </a:spcAft>
              <a:defRPr/>
            </a:pPr>
            <a:r>
              <a:rPr lang="en-US" altLang="en-US" sz="2000" dirty="0"/>
              <a:t>Submission of proposal to sponsor</a:t>
            </a:r>
          </a:p>
          <a:p>
            <a:pPr lvl="1" eaLnBrk="1" fontAlgn="auto" hangingPunct="1">
              <a:spcAft>
                <a:spcPts val="0"/>
              </a:spcAft>
              <a:defRPr/>
            </a:pPr>
            <a:r>
              <a:rPr lang="en-US" altLang="en-US" sz="2000" dirty="0"/>
              <a:t>Tracking &amp; monitoring of proposal</a:t>
            </a:r>
          </a:p>
          <a:p>
            <a:pPr eaLnBrk="1" fontAlgn="auto" hangingPunct="1">
              <a:spcAft>
                <a:spcPts val="0"/>
              </a:spcAft>
              <a:defRPr/>
            </a:pPr>
            <a:r>
              <a:rPr lang="en-US" altLang="en-US" sz="2200" b="1" dirty="0" smtClean="0"/>
              <a:t>Review, accept and negotiate </a:t>
            </a:r>
            <a:r>
              <a:rPr lang="en-US" altLang="en-US" sz="2200" b="1" dirty="0"/>
              <a:t>Contracts  </a:t>
            </a:r>
            <a:r>
              <a:rPr lang="en-US" altLang="en-US" sz="2200" b="1" dirty="0" smtClean="0"/>
              <a:t>             and Awards</a:t>
            </a:r>
            <a:endParaRPr lang="en-US" altLang="en-US" sz="2200" b="1" dirty="0"/>
          </a:p>
          <a:p>
            <a:pPr lvl="1" eaLnBrk="1" fontAlgn="auto" hangingPunct="1">
              <a:spcAft>
                <a:spcPts val="0"/>
              </a:spcAft>
              <a:defRPr/>
            </a:pPr>
            <a:r>
              <a:rPr lang="en-US" altLang="en-US" sz="2000" dirty="0" smtClean="0"/>
              <a:t>Review </a:t>
            </a:r>
            <a:r>
              <a:rPr lang="en-US" altLang="en-US" sz="2000" dirty="0"/>
              <a:t>contractual </a:t>
            </a:r>
            <a:r>
              <a:rPr lang="en-US" altLang="en-US" sz="2000" dirty="0" smtClean="0"/>
              <a:t>language, negotiate as needed</a:t>
            </a:r>
            <a:endParaRPr lang="en-US" altLang="en-US" sz="2000" dirty="0"/>
          </a:p>
          <a:p>
            <a:pPr eaLnBrk="1" fontAlgn="auto" hangingPunct="1">
              <a:spcAft>
                <a:spcPts val="0"/>
              </a:spcAft>
              <a:defRPr/>
            </a:pPr>
            <a:r>
              <a:rPr lang="en-US" altLang="en-US" sz="2200" b="1" dirty="0"/>
              <a:t>Prepare &amp; Execute Standard Agreements &amp; Contracts</a:t>
            </a:r>
          </a:p>
          <a:p>
            <a:pPr lvl="1" eaLnBrk="1" fontAlgn="auto" hangingPunct="1">
              <a:spcAft>
                <a:spcPts val="0"/>
              </a:spcAft>
              <a:defRPr/>
            </a:pPr>
            <a:r>
              <a:rPr lang="en-US" altLang="en-US" sz="2000" dirty="0"/>
              <a:t>Draft various </a:t>
            </a:r>
            <a:r>
              <a:rPr lang="en-US" altLang="en-US" sz="2000" dirty="0" err="1" smtClean="0"/>
              <a:t>subawards</a:t>
            </a:r>
            <a:r>
              <a:rPr lang="en-US" altLang="en-US" sz="2000" dirty="0" smtClean="0"/>
              <a:t>, agreements &amp; contracts</a:t>
            </a:r>
          </a:p>
          <a:p>
            <a:pPr lvl="1" eaLnBrk="1" fontAlgn="auto" hangingPunct="1">
              <a:spcAft>
                <a:spcPts val="0"/>
              </a:spcAft>
              <a:defRPr/>
            </a:pPr>
            <a:r>
              <a:rPr lang="en-US" altLang="en-US" sz="2000" dirty="0" smtClean="0"/>
              <a:t>Material transfer</a:t>
            </a:r>
            <a:r>
              <a:rPr lang="en-US" altLang="en-US" sz="2000" dirty="0"/>
              <a:t>, non-disclosure, no-money, data set &amp; equipment loan </a:t>
            </a:r>
            <a:r>
              <a:rPr lang="en-US" altLang="en-US" sz="2000" dirty="0" smtClean="0"/>
              <a:t>agreements</a:t>
            </a:r>
            <a:endParaRPr lang="en-US" altLang="en-US" sz="2000" i="1" dirty="0"/>
          </a:p>
        </p:txBody>
      </p:sp>
      <p:sp>
        <p:nvSpPr>
          <p:cNvPr id="12293"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F07F82-59BB-46E2-92AC-C4905DD698D8}" type="slidenum">
              <a:rPr lang="en-US" smtClean="0">
                <a:solidFill>
                  <a:schemeClr val="bg2"/>
                </a:solidFill>
              </a:rPr>
              <a:pPr eaLnBrk="1" hangingPunct="1"/>
              <a:t>11</a:t>
            </a:fld>
            <a:endParaRPr lang="en-US" dirty="0" smtClean="0">
              <a:solidFill>
                <a:schemeClr val="bg2"/>
              </a:solidFill>
            </a:endParaRPr>
          </a:p>
        </p:txBody>
      </p:sp>
      <p:sp>
        <p:nvSpPr>
          <p:cNvPr id="12" name="Rectangle 11"/>
          <p:cNvSpPr/>
          <p:nvPr/>
        </p:nvSpPr>
        <p:spPr>
          <a:xfrm>
            <a:off x="2252472" y="0"/>
            <a:ext cx="6553200" cy="461963"/>
          </a:xfrm>
          <a:prstGeom prst="rect">
            <a:avLst/>
          </a:prstGeom>
        </p:spPr>
        <p:txBody>
          <a:bodyPr>
            <a:spAutoFit/>
          </a:bodyPr>
          <a:lstStyle/>
          <a:p>
            <a:pPr algn="r">
              <a:defRPr/>
            </a:pPr>
            <a:r>
              <a:rPr lang="en-US" sz="2400" b="1" kern="0" dirty="0" smtClean="0">
                <a:solidFill>
                  <a:srgbClr val="000000"/>
                </a:solidFill>
                <a:latin typeface="Gabriola" pitchFamily="82" charset="0"/>
              </a:rPr>
              <a:t>ORSO</a:t>
            </a:r>
            <a:endParaRPr lang="en-US" dirty="0">
              <a:solidFill>
                <a:srgbClr val="000000"/>
              </a:solidFill>
              <a:latin typeface="Gabriola" pitchFamily="82" charset="0"/>
            </a:endParaRPr>
          </a:p>
        </p:txBody>
      </p:sp>
      <p:sp>
        <p:nvSpPr>
          <p:cNvPr id="7" name="Rectangle 6"/>
          <p:cNvSpPr/>
          <p:nvPr/>
        </p:nvSpPr>
        <p:spPr>
          <a:xfrm>
            <a:off x="353746" y="331960"/>
            <a:ext cx="7412304" cy="751518"/>
          </a:xfrm>
          <a:prstGeom prst="rect">
            <a:avLst/>
          </a:prstGeom>
          <a:noFill/>
          <a:ln>
            <a:solidFill>
              <a:srgbClr val="5E6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46066" y="2306449"/>
            <a:ext cx="1759606" cy="133675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76602873"/>
              </p:ext>
            </p:extLst>
          </p:nvPr>
        </p:nvGraphicFramePr>
        <p:xfrm>
          <a:off x="736410" y="339091"/>
          <a:ext cx="7772400" cy="930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315" name="Content Placeholder 8"/>
          <p:cNvSpPr>
            <a:spLocks noGrp="1"/>
          </p:cNvSpPr>
          <p:nvPr>
            <p:ph idx="1"/>
          </p:nvPr>
        </p:nvSpPr>
        <p:spPr>
          <a:xfrm>
            <a:off x="617855" y="1230948"/>
            <a:ext cx="7910513" cy="5186035"/>
          </a:xfrm>
        </p:spPr>
        <p:txBody>
          <a:bodyPr/>
          <a:lstStyle/>
          <a:p>
            <a:pPr marL="165100" indent="0">
              <a:buNone/>
            </a:pPr>
            <a:r>
              <a:rPr sz="2200" b="1" dirty="0" smtClean="0"/>
              <a:t>Certify and assure university adherence to governmental policies</a:t>
            </a:r>
          </a:p>
          <a:p>
            <a:pPr lvl="1"/>
            <a:r>
              <a:rPr sz="2000" dirty="0" smtClean="0"/>
              <a:t>U.S. Code of Federal Regulations and other </a:t>
            </a:r>
          </a:p>
          <a:p>
            <a:pPr marL="344488" lvl="1" indent="0">
              <a:buNone/>
            </a:pPr>
            <a:r>
              <a:rPr lang="en-US" sz="2000" dirty="0"/>
              <a:t>	</a:t>
            </a:r>
            <a:r>
              <a:rPr sz="2000" dirty="0" smtClean="0"/>
              <a:t>federal regulations</a:t>
            </a:r>
          </a:p>
          <a:p>
            <a:pPr lvl="1"/>
            <a:r>
              <a:rPr sz="2000" dirty="0" smtClean="0"/>
              <a:t>Uniform Guidance; OMB Circulars</a:t>
            </a:r>
          </a:p>
          <a:p>
            <a:pPr lvl="1"/>
            <a:r>
              <a:rPr sz="2000" dirty="0" smtClean="0"/>
              <a:t>Revised Code of Washington (Title 28B)</a:t>
            </a:r>
          </a:p>
          <a:p>
            <a:pPr lvl="1"/>
            <a:r>
              <a:rPr sz="2000" dirty="0" smtClean="0"/>
              <a:t>WSU Business Policies &amp; Procedures Manual</a:t>
            </a:r>
          </a:p>
          <a:p>
            <a:pPr lvl="1"/>
            <a:r>
              <a:rPr sz="2000" dirty="0" smtClean="0"/>
              <a:t>WSU’s Faculty Manual</a:t>
            </a:r>
          </a:p>
          <a:p>
            <a:pPr marL="165100" indent="0">
              <a:buNone/>
            </a:pPr>
            <a:r>
              <a:rPr sz="2200" b="1" dirty="0" smtClean="0"/>
              <a:t>Monitor and report sponsored project activity</a:t>
            </a:r>
          </a:p>
          <a:p>
            <a:pPr lvl="1"/>
            <a:r>
              <a:rPr lang="en-US" sz="2000" dirty="0">
                <a:solidFill>
                  <a:srgbClr val="000000"/>
                </a:solidFill>
              </a:rPr>
              <a:t>Work with sponsor on change </a:t>
            </a:r>
            <a:r>
              <a:rPr lang="en-US" sz="2000" dirty="0" smtClean="0">
                <a:solidFill>
                  <a:srgbClr val="000000"/>
                </a:solidFill>
              </a:rPr>
              <a:t>requests</a:t>
            </a:r>
            <a:endParaRPr sz="2200" b="1" dirty="0" smtClean="0"/>
          </a:p>
          <a:p>
            <a:pPr lvl="1"/>
            <a:r>
              <a:rPr sz="2000" dirty="0" smtClean="0"/>
              <a:t>Work with SPS and sponsor on award changes</a:t>
            </a:r>
          </a:p>
          <a:p>
            <a:pPr lvl="1"/>
            <a:r>
              <a:rPr sz="2000" dirty="0" smtClean="0"/>
              <a:t>Help with additional materials</a:t>
            </a:r>
          </a:p>
          <a:p>
            <a:pPr marL="165100" indent="0">
              <a:buNone/>
            </a:pPr>
            <a:r>
              <a:rPr sz="2200" b="1" dirty="0" smtClean="0"/>
              <a:t>Advise faculty, staff &amp; graduate students on these functions &amp; activities</a:t>
            </a:r>
          </a:p>
        </p:txBody>
      </p:sp>
      <p:sp>
        <p:nvSpPr>
          <p:cNvPr id="13316" name="Slide Number Placeholder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13DE9E6-ACF7-4A93-B7FA-7504CCBBFA2D}" type="slidenum">
              <a:rPr lang="en-US" smtClean="0">
                <a:solidFill>
                  <a:schemeClr val="bg2"/>
                </a:solidFill>
              </a:rPr>
              <a:pPr eaLnBrk="1" hangingPunct="1"/>
              <a:t>12</a:t>
            </a:fld>
            <a:endParaRPr lang="en-US" smtClean="0">
              <a:solidFill>
                <a:schemeClr val="bg2"/>
              </a:solidFill>
            </a:endParaRPr>
          </a:p>
        </p:txBody>
      </p:sp>
      <p:sp>
        <p:nvSpPr>
          <p:cNvPr id="10" name="Rectangle 9"/>
          <p:cNvSpPr/>
          <p:nvPr/>
        </p:nvSpPr>
        <p:spPr>
          <a:xfrm>
            <a:off x="2333716" y="0"/>
            <a:ext cx="6553200" cy="461963"/>
          </a:xfrm>
          <a:prstGeom prst="rect">
            <a:avLst/>
          </a:prstGeom>
        </p:spPr>
        <p:txBody>
          <a:bodyPr>
            <a:spAutoFit/>
          </a:bodyPr>
          <a:lstStyle/>
          <a:p>
            <a:pPr algn="r">
              <a:defRPr/>
            </a:pPr>
            <a:r>
              <a:rPr lang="en-US" sz="2400" b="1" kern="0" dirty="0" smtClean="0">
                <a:solidFill>
                  <a:srgbClr val="000000"/>
                </a:solidFill>
                <a:latin typeface="Gabriola" pitchFamily="82" charset="0"/>
              </a:rPr>
              <a:t>ORSO</a:t>
            </a:r>
            <a:endParaRPr lang="en-US" b="1" dirty="0">
              <a:solidFill>
                <a:srgbClr val="000000"/>
              </a:solidFill>
              <a:latin typeface="Gabriola" pitchFamily="82" charset="0"/>
            </a:endParaRPr>
          </a:p>
        </p:txBody>
      </p:sp>
      <p:sp>
        <p:nvSpPr>
          <p:cNvPr id="6" name="Rectangle 5"/>
          <p:cNvSpPr/>
          <p:nvPr/>
        </p:nvSpPr>
        <p:spPr>
          <a:xfrm>
            <a:off x="534075" y="200502"/>
            <a:ext cx="7412304" cy="751518"/>
          </a:xfrm>
          <a:prstGeom prst="rect">
            <a:avLst/>
          </a:prstGeom>
          <a:noFill/>
          <a:ln>
            <a:solidFill>
              <a:srgbClr val="5E6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92253530"/>
              </p:ext>
            </p:extLst>
          </p:nvPr>
        </p:nvGraphicFramePr>
        <p:xfrm>
          <a:off x="801688" y="544259"/>
          <a:ext cx="7772400" cy="862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339" name="Content Placeholder 2"/>
          <p:cNvSpPr>
            <a:spLocks noGrp="1"/>
          </p:cNvSpPr>
          <p:nvPr>
            <p:ph idx="1"/>
          </p:nvPr>
        </p:nvSpPr>
        <p:spPr>
          <a:xfrm>
            <a:off x="811213" y="1406525"/>
            <a:ext cx="7772400" cy="5155770"/>
          </a:xfrm>
        </p:spPr>
        <p:txBody>
          <a:bodyPr/>
          <a:lstStyle/>
          <a:p>
            <a:pPr marL="165100" indent="0">
              <a:buNone/>
            </a:pPr>
            <a:r>
              <a:rPr sz="2400" b="1" dirty="0" smtClean="0"/>
              <a:t>Cool Stuff </a:t>
            </a:r>
          </a:p>
          <a:p>
            <a:pPr lvl="1"/>
            <a:r>
              <a:rPr sz="2200" dirty="0" smtClean="0"/>
              <a:t>Online </a:t>
            </a:r>
            <a:r>
              <a:rPr sz="2200" dirty="0" err="1" smtClean="0"/>
              <a:t>eREX</a:t>
            </a:r>
            <a:r>
              <a:rPr sz="2200" dirty="0" smtClean="0"/>
              <a:t> for routing and approvals</a:t>
            </a:r>
          </a:p>
          <a:p>
            <a:pPr lvl="1"/>
            <a:r>
              <a:rPr lang="en-US" sz="2200" dirty="0" smtClean="0"/>
              <a:t>PI Dashboard</a:t>
            </a:r>
          </a:p>
          <a:p>
            <a:pPr lvl="1"/>
            <a:r>
              <a:rPr lang="en-US" sz="2200" dirty="0" smtClean="0"/>
              <a:t>2,862 </a:t>
            </a:r>
            <a:r>
              <a:rPr lang="en-US" sz="2200" dirty="0"/>
              <a:t>proposals totaling $</a:t>
            </a:r>
            <a:r>
              <a:rPr lang="en-US" sz="2200" dirty="0" smtClean="0"/>
              <a:t>912.5M (FY16)</a:t>
            </a:r>
            <a:endParaRPr lang="en-US" sz="2200" dirty="0"/>
          </a:p>
          <a:p>
            <a:pPr lvl="1"/>
            <a:r>
              <a:rPr lang="en-US" sz="2200" dirty="0"/>
              <a:t>1,783 awards totaling $219.2M  (FY16</a:t>
            </a:r>
            <a:r>
              <a:rPr lang="en-US" sz="2200" dirty="0" smtClean="0"/>
              <a:t>)</a:t>
            </a:r>
            <a:endParaRPr lang="en-US" sz="2200" dirty="0"/>
          </a:p>
          <a:p>
            <a:pPr lvl="1"/>
            <a:r>
              <a:rPr lang="en-US" sz="2200" dirty="0"/>
              <a:t>40,213 log items inside the </a:t>
            </a:r>
            <a:r>
              <a:rPr lang="en-US" sz="2200" dirty="0" err="1"/>
              <a:t>MyResearch</a:t>
            </a:r>
            <a:r>
              <a:rPr lang="en-US" sz="2200" dirty="0"/>
              <a:t> grants </a:t>
            </a:r>
            <a:r>
              <a:rPr lang="en-US" sz="2200" dirty="0" smtClean="0"/>
              <a:t>database</a:t>
            </a:r>
          </a:p>
          <a:p>
            <a:pPr marL="344488" lvl="1" indent="0">
              <a:buNone/>
            </a:pPr>
            <a:endParaRPr lang="en-US" sz="2200" dirty="0"/>
          </a:p>
          <a:p>
            <a:pPr marL="165100" lvl="1" indent="0">
              <a:buSzPct val="100000"/>
              <a:buNone/>
            </a:pPr>
            <a:r>
              <a:rPr lang="en-US" b="1" dirty="0" smtClean="0">
                <a:ea typeface="+mn-ea"/>
                <a:cs typeface="+mn-cs"/>
              </a:rPr>
              <a:t>Reporting is HUGE</a:t>
            </a:r>
          </a:p>
          <a:p>
            <a:pPr lvl="1"/>
            <a:r>
              <a:rPr sz="2200" dirty="0" smtClean="0"/>
              <a:t>Work with Institutional Research to give them all our numbers to determine WSU's national ranking</a:t>
            </a:r>
          </a:p>
          <a:p>
            <a:pPr lvl="1"/>
            <a:r>
              <a:rPr sz="2200" dirty="0" smtClean="0"/>
              <a:t>Data shack or canned </a:t>
            </a:r>
            <a:r>
              <a:rPr sz="2200" dirty="0"/>
              <a:t>r</a:t>
            </a:r>
            <a:r>
              <a:rPr sz="2200" dirty="0" smtClean="0"/>
              <a:t>eports are now available through </a:t>
            </a:r>
            <a:r>
              <a:rPr sz="2200" dirty="0"/>
              <a:t>M</a:t>
            </a:r>
            <a:r>
              <a:rPr sz="2200" dirty="0" smtClean="0"/>
              <a:t>yResearch</a:t>
            </a:r>
          </a:p>
          <a:p>
            <a:pPr lvl="2">
              <a:buFont typeface="Lucida Sans" pitchFamily="34" charset="0"/>
              <a:buNone/>
            </a:pPr>
            <a:r>
              <a:rPr sz="2000" dirty="0" smtClean="0"/>
              <a:t>(Training provided: contact Derek Brown for dates)</a:t>
            </a:r>
          </a:p>
        </p:txBody>
      </p:sp>
      <p:sp>
        <p:nvSpPr>
          <p:cNvPr id="1434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06FBCF2-551C-4ABE-93B3-B7CE10639774}" type="slidenum">
              <a:rPr lang="en-US" smtClean="0">
                <a:solidFill>
                  <a:schemeClr val="bg2"/>
                </a:solidFill>
              </a:rPr>
              <a:pPr eaLnBrk="1" hangingPunct="1"/>
              <a:t>13</a:t>
            </a:fld>
            <a:endParaRPr lang="en-US" smtClean="0">
              <a:solidFill>
                <a:schemeClr val="bg2"/>
              </a:solidFill>
            </a:endParaRPr>
          </a:p>
        </p:txBody>
      </p:sp>
      <p:sp>
        <p:nvSpPr>
          <p:cNvPr id="9" name="Rectangle 8"/>
          <p:cNvSpPr/>
          <p:nvPr/>
        </p:nvSpPr>
        <p:spPr>
          <a:xfrm>
            <a:off x="2243328" y="82296"/>
            <a:ext cx="6553200" cy="461963"/>
          </a:xfrm>
          <a:prstGeom prst="rect">
            <a:avLst/>
          </a:prstGeom>
        </p:spPr>
        <p:txBody>
          <a:bodyPr>
            <a:spAutoFit/>
          </a:bodyPr>
          <a:lstStyle/>
          <a:p>
            <a:pPr algn="r">
              <a:defRPr/>
            </a:pPr>
            <a:r>
              <a:rPr lang="en-US" sz="2400" b="1" kern="0" dirty="0" smtClean="0">
                <a:solidFill>
                  <a:srgbClr val="000000"/>
                </a:solidFill>
                <a:latin typeface="Gabriola" pitchFamily="82" charset="0"/>
              </a:rPr>
              <a:t>ORSO</a:t>
            </a:r>
            <a:endParaRPr lang="en-US" dirty="0">
              <a:solidFill>
                <a:srgbClr val="000000"/>
              </a:solidFill>
              <a:latin typeface="Gabriola" pitchFamily="82" charset="0"/>
            </a:endParaRPr>
          </a:p>
        </p:txBody>
      </p:sp>
      <p:sp>
        <p:nvSpPr>
          <p:cNvPr id="6" name="Rectangle 5"/>
          <p:cNvSpPr/>
          <p:nvPr/>
        </p:nvSpPr>
        <p:spPr>
          <a:xfrm>
            <a:off x="590719" y="439052"/>
            <a:ext cx="7412304" cy="751518"/>
          </a:xfrm>
          <a:prstGeom prst="rect">
            <a:avLst/>
          </a:prstGeom>
          <a:noFill/>
          <a:ln>
            <a:solidFill>
              <a:srgbClr val="5E6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13400638"/>
              </p:ext>
            </p:extLst>
          </p:nvPr>
        </p:nvGraphicFramePr>
        <p:xfrm>
          <a:off x="786130" y="493295"/>
          <a:ext cx="7772400" cy="676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Content Placeholder 2"/>
          <p:cNvSpPr>
            <a:spLocks noGrp="1"/>
          </p:cNvSpPr>
          <p:nvPr>
            <p:ph idx="1"/>
          </p:nvPr>
        </p:nvSpPr>
        <p:spPr>
          <a:xfrm>
            <a:off x="151037" y="1367732"/>
            <a:ext cx="8626475" cy="1399357"/>
          </a:xfrm>
        </p:spPr>
        <p:txBody>
          <a:bodyPr/>
          <a:lstStyle/>
          <a:p>
            <a:pPr marL="344488" lvl="1" indent="0">
              <a:buNone/>
            </a:pPr>
            <a:endParaRPr dirty="0" smtClean="0"/>
          </a:p>
          <a:p>
            <a:pPr lvl="1"/>
            <a:endParaRPr dirty="0" smtClean="0"/>
          </a:p>
          <a:p>
            <a:pPr>
              <a:buFont typeface="Arial" charset="0"/>
              <a:buChar char="•"/>
            </a:pPr>
            <a:endParaRPr dirty="0" smtClean="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BE4432-469A-4155-B791-1B78C424C157}" type="slidenum">
              <a:rPr lang="en-US" smtClean="0">
                <a:solidFill>
                  <a:schemeClr val="bg2"/>
                </a:solidFill>
              </a:rPr>
              <a:pPr eaLnBrk="1" hangingPunct="1"/>
              <a:t>14</a:t>
            </a:fld>
            <a:endParaRPr lang="en-US" smtClean="0">
              <a:solidFill>
                <a:schemeClr val="bg2"/>
              </a:solidFill>
            </a:endParaRPr>
          </a:p>
        </p:txBody>
      </p:sp>
      <p:sp>
        <p:nvSpPr>
          <p:cNvPr id="10" name="Rectangle 9"/>
          <p:cNvSpPr/>
          <p:nvPr/>
        </p:nvSpPr>
        <p:spPr>
          <a:xfrm>
            <a:off x="2289048" y="128016"/>
            <a:ext cx="6553200" cy="461963"/>
          </a:xfrm>
          <a:prstGeom prst="rect">
            <a:avLst/>
          </a:prstGeom>
        </p:spPr>
        <p:txBody>
          <a:bodyPr>
            <a:spAutoFit/>
          </a:bodyPr>
          <a:lstStyle/>
          <a:p>
            <a:pPr algn="r">
              <a:defRPr/>
            </a:pPr>
            <a:r>
              <a:rPr lang="en-US" sz="2400" b="1" kern="0" dirty="0" smtClean="0">
                <a:solidFill>
                  <a:srgbClr val="000000"/>
                </a:solidFill>
                <a:latin typeface="Gabriola" pitchFamily="82" charset="0"/>
              </a:rPr>
              <a:t>ORSO</a:t>
            </a:r>
            <a:endParaRPr lang="en-US" dirty="0">
              <a:solidFill>
                <a:srgbClr val="000000"/>
              </a:solidFill>
              <a:latin typeface="Gabriola" pitchFamily="82" charset="0"/>
            </a:endParaRPr>
          </a:p>
        </p:txBody>
      </p:sp>
      <p:sp>
        <p:nvSpPr>
          <p:cNvPr id="6" name="Rectangle 5"/>
          <p:cNvSpPr/>
          <p:nvPr/>
        </p:nvSpPr>
        <p:spPr>
          <a:xfrm>
            <a:off x="582627" y="260164"/>
            <a:ext cx="7412304" cy="751518"/>
          </a:xfrm>
          <a:prstGeom prst="rect">
            <a:avLst/>
          </a:prstGeom>
          <a:noFill/>
          <a:ln>
            <a:solidFill>
              <a:srgbClr val="5E6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130" y="1947704"/>
            <a:ext cx="7506748" cy="3562847"/>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513400638"/>
              </p:ext>
            </p:extLst>
          </p:nvPr>
        </p:nvGraphicFramePr>
        <p:xfrm>
          <a:off x="786130" y="493295"/>
          <a:ext cx="7772400" cy="676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387" name="Content Placeholder 2"/>
          <p:cNvSpPr>
            <a:spLocks noGrp="1"/>
          </p:cNvSpPr>
          <p:nvPr>
            <p:ph idx="1"/>
          </p:nvPr>
        </p:nvSpPr>
        <p:spPr>
          <a:xfrm>
            <a:off x="151037" y="1367732"/>
            <a:ext cx="8626475" cy="6436634"/>
          </a:xfrm>
        </p:spPr>
        <p:txBody>
          <a:bodyPr/>
          <a:lstStyle/>
          <a:p>
            <a:pPr marL="165100" indent="0">
              <a:buNone/>
            </a:pPr>
            <a:r>
              <a:rPr lang="en-US" sz="2000" dirty="0">
                <a:hlinkClick r:id="rId8"/>
              </a:rPr>
              <a:t>http://orso.or.wsu.edu</a:t>
            </a:r>
            <a:r>
              <a:rPr lang="en-US" sz="2000" dirty="0" smtClean="0">
                <a:hlinkClick r:id="rId8"/>
              </a:rPr>
              <a:t>/</a:t>
            </a:r>
            <a:r>
              <a:rPr lang="en-US" sz="2000" dirty="0" smtClean="0"/>
              <a:t> </a:t>
            </a:r>
            <a:r>
              <a:rPr sz="2000" dirty="0" smtClean="0"/>
              <a:t>  </a:t>
            </a:r>
          </a:p>
          <a:p>
            <a:pPr lvl="1"/>
            <a:r>
              <a:rPr sz="2000" dirty="0" smtClean="0"/>
              <a:t>RAC list, quick guide, policies, guidelines, templates, etc.</a:t>
            </a:r>
          </a:p>
          <a:p>
            <a:pPr marL="165100" indent="0">
              <a:buNone/>
            </a:pPr>
            <a:r>
              <a:rPr sz="2000" dirty="0" smtClean="0">
                <a:hlinkClick r:id="rId9"/>
              </a:rPr>
              <a:t>https://myresearch.wsu.edu</a:t>
            </a:r>
            <a:r>
              <a:rPr sz="2000" dirty="0" smtClean="0"/>
              <a:t>  </a:t>
            </a:r>
          </a:p>
          <a:p>
            <a:pPr lvl="1"/>
            <a:r>
              <a:rPr sz="2000" dirty="0" smtClean="0"/>
              <a:t>ORSO Database</a:t>
            </a:r>
          </a:p>
          <a:p>
            <a:pPr marL="165100" indent="0">
              <a:buNone/>
            </a:pPr>
            <a:r>
              <a:rPr sz="2000" dirty="0" smtClean="0">
                <a:hlinkClick r:id="rId10"/>
              </a:rPr>
              <a:t>www.grants.gov</a:t>
            </a:r>
            <a:r>
              <a:rPr sz="2000" dirty="0" smtClean="0"/>
              <a:t>;  </a:t>
            </a:r>
            <a:r>
              <a:rPr sz="2000" dirty="0" smtClean="0">
                <a:hlinkClick r:id="rId11"/>
              </a:rPr>
              <a:t>https://www.fastlane.nsf.gov/fastlane.jsp</a:t>
            </a:r>
            <a:r>
              <a:rPr sz="2000" dirty="0" smtClean="0"/>
              <a:t>  </a:t>
            </a:r>
          </a:p>
          <a:p>
            <a:pPr lvl="1"/>
            <a:r>
              <a:rPr sz="2000" dirty="0" smtClean="0"/>
              <a:t>Federal generic proposal submission sites</a:t>
            </a:r>
          </a:p>
          <a:p>
            <a:pPr marL="165100" indent="0">
              <a:buNone/>
            </a:pPr>
            <a:r>
              <a:rPr sz="2000" dirty="0" smtClean="0">
                <a:hlinkClick r:id="rId12"/>
              </a:rPr>
              <a:t>informer.or.wsu.edu</a:t>
            </a:r>
            <a:r>
              <a:rPr sz="2000" dirty="0" smtClean="0"/>
              <a:t> </a:t>
            </a:r>
          </a:p>
          <a:p>
            <a:pPr lvl="1"/>
            <a:r>
              <a:rPr sz="2000" dirty="0" smtClean="0"/>
              <a:t>funding opportunities</a:t>
            </a:r>
          </a:p>
          <a:p>
            <a:pPr marL="165100" indent="0">
              <a:buNone/>
            </a:pPr>
            <a:r>
              <a:rPr sz="2000" dirty="0" smtClean="0">
                <a:hlinkClick r:id="rId13"/>
              </a:rPr>
              <a:t>www.youtube.com/user/WSUOGRD</a:t>
            </a:r>
            <a:r>
              <a:rPr sz="2000" dirty="0" smtClean="0"/>
              <a:t>  </a:t>
            </a:r>
          </a:p>
          <a:p>
            <a:pPr lvl="1"/>
            <a:r>
              <a:rPr sz="2000" dirty="0" smtClean="0"/>
              <a:t>Grant &amp; funding tips for the greater WSU community </a:t>
            </a:r>
          </a:p>
          <a:p>
            <a:pPr marL="165100" indent="0">
              <a:buNone/>
            </a:pPr>
            <a:r>
              <a:rPr sz="2000" dirty="0" smtClean="0">
                <a:hlinkClick r:id="rId14"/>
              </a:rPr>
              <a:t>http://www.facebook.com/pages/Office-Grant-Research-Development-OGRD-WSU/185924391445269?ref=hl</a:t>
            </a:r>
            <a:endParaRPr sz="2000" dirty="0" smtClean="0"/>
          </a:p>
          <a:p>
            <a:pPr lvl="1"/>
            <a:r>
              <a:rPr sz="2000" dirty="0" smtClean="0"/>
              <a:t>Find us on Facebook</a:t>
            </a:r>
          </a:p>
          <a:p>
            <a:pPr lvl="1"/>
            <a:endParaRPr dirty="0" smtClean="0"/>
          </a:p>
          <a:p>
            <a:pPr lvl="1"/>
            <a:endParaRPr dirty="0" smtClean="0"/>
          </a:p>
          <a:p>
            <a:pPr>
              <a:buFont typeface="Arial" charset="0"/>
              <a:buChar char="•"/>
            </a:pPr>
            <a:endParaRPr dirty="0" smtClean="0"/>
          </a:p>
        </p:txBody>
      </p:sp>
      <p:sp>
        <p:nvSpPr>
          <p:cNvPr id="163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6BE4432-469A-4155-B791-1B78C424C157}" type="slidenum">
              <a:rPr lang="en-US" smtClean="0">
                <a:solidFill>
                  <a:schemeClr val="bg2"/>
                </a:solidFill>
              </a:rPr>
              <a:pPr eaLnBrk="1" hangingPunct="1"/>
              <a:t>15</a:t>
            </a:fld>
            <a:endParaRPr lang="en-US" smtClean="0">
              <a:solidFill>
                <a:schemeClr val="bg2"/>
              </a:solidFill>
            </a:endParaRPr>
          </a:p>
        </p:txBody>
      </p:sp>
      <p:sp>
        <p:nvSpPr>
          <p:cNvPr id="10" name="Rectangle 9"/>
          <p:cNvSpPr/>
          <p:nvPr/>
        </p:nvSpPr>
        <p:spPr>
          <a:xfrm>
            <a:off x="2289048" y="128016"/>
            <a:ext cx="6553200" cy="461963"/>
          </a:xfrm>
          <a:prstGeom prst="rect">
            <a:avLst/>
          </a:prstGeom>
        </p:spPr>
        <p:txBody>
          <a:bodyPr>
            <a:spAutoFit/>
          </a:bodyPr>
          <a:lstStyle/>
          <a:p>
            <a:pPr algn="r">
              <a:defRPr/>
            </a:pPr>
            <a:r>
              <a:rPr lang="en-US" sz="2400" b="1" kern="0" dirty="0" smtClean="0">
                <a:solidFill>
                  <a:srgbClr val="000000"/>
                </a:solidFill>
                <a:latin typeface="Gabriola" pitchFamily="82" charset="0"/>
              </a:rPr>
              <a:t>ORSO</a:t>
            </a:r>
            <a:endParaRPr lang="en-US" dirty="0">
              <a:solidFill>
                <a:srgbClr val="000000"/>
              </a:solidFill>
              <a:latin typeface="Gabriola" pitchFamily="82" charset="0"/>
            </a:endParaRPr>
          </a:p>
        </p:txBody>
      </p:sp>
      <p:sp>
        <p:nvSpPr>
          <p:cNvPr id="6" name="Rectangle 5"/>
          <p:cNvSpPr/>
          <p:nvPr/>
        </p:nvSpPr>
        <p:spPr>
          <a:xfrm>
            <a:off x="582627" y="260164"/>
            <a:ext cx="7412304" cy="751518"/>
          </a:xfrm>
          <a:prstGeom prst="rect">
            <a:avLst/>
          </a:prstGeom>
          <a:noFill/>
          <a:ln>
            <a:solidFill>
              <a:srgbClr val="5E6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973539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4387"/>
            <a:ext cx="5710238" cy="3354388"/>
          </a:xfrm>
          <a:prstGeom prst="rect">
            <a:avLst/>
          </a:prstGeom>
          <a:solidFill>
            <a:srgbClr val="003C69"/>
          </a:solidFill>
          <a:ln>
            <a:solidFill>
              <a:srgbClr val="00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p:cNvSpPr>
            <a:spLocks noGrp="1"/>
          </p:cNvSpPr>
          <p:nvPr>
            <p:ph type="ctrTitle"/>
          </p:nvPr>
        </p:nvSpPr>
        <p:spPr>
          <a:xfrm>
            <a:off x="434819" y="3236939"/>
            <a:ext cx="5070475" cy="1938992"/>
          </a:xfrm>
          <a:ln w="12700">
            <a:solidFill>
              <a:srgbClr val="5E6A71"/>
            </a:solidFill>
          </a:ln>
        </p:spPr>
        <p:txBody>
          <a:bodyPr/>
          <a:lstStyle/>
          <a:p>
            <a:r>
              <a:rPr lang="en-US" dirty="0" smtClean="0"/>
              <a:t>SPS</a:t>
            </a:r>
            <a:br>
              <a:rPr lang="en-US" dirty="0" smtClean="0"/>
            </a:br>
            <a:r>
              <a:rPr lang="en-US" dirty="0"/>
              <a:t/>
            </a:r>
            <a:br>
              <a:rPr lang="en-US" dirty="0"/>
            </a:br>
            <a:r>
              <a:rPr lang="en-US" sz="1600" dirty="0" smtClean="0">
                <a:solidFill>
                  <a:schemeClr val="tx1"/>
                </a:solidFill>
                <a:latin typeface="Times New Roman" panose="02020603050405020304" pitchFamily="18" charset="0"/>
                <a:cs typeface="Times New Roman" panose="02020603050405020304" pitchFamily="18" charset="0"/>
              </a:rPr>
              <a:t>Office of</a:t>
            </a: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Sponsored Programs Services</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a:t>
            </a:r>
            <a:r>
              <a:rPr lang="en-US" sz="2200" b="0" dirty="0" smtClean="0">
                <a:solidFill>
                  <a:schemeClr val="tx1"/>
                </a:solidFill>
                <a:latin typeface="Times New Roman" panose="02020603050405020304" pitchFamily="18" charset="0"/>
                <a:cs typeface="Times New Roman" panose="02020603050405020304" pitchFamily="18" charset="0"/>
              </a:rPr>
              <a:t>Post-Award</a:t>
            </a:r>
          </a:p>
        </p:txBody>
      </p:sp>
      <p:pic>
        <p:nvPicPr>
          <p:cNvPr id="7172" name="Picture 6" descr="FallColor2896.tif"/>
          <p:cNvPicPr>
            <a:picLocks noChangeAspect="1"/>
          </p:cNvPicPr>
          <p:nvPr/>
        </p:nvPicPr>
        <p:blipFill>
          <a:blip r:embed="rId3">
            <a:extLst>
              <a:ext uri="{28A0092B-C50C-407E-A947-70E740481C1C}">
                <a14:useLocalDpi xmlns:a14="http://schemas.microsoft.com/office/drawing/2010/main" val="0"/>
              </a:ext>
            </a:extLst>
          </a:blip>
          <a:srcRect t="2171" r="24582"/>
          <a:stretch>
            <a:fillRect/>
          </a:stretch>
        </p:blipFill>
        <p:spPr bwMode="auto">
          <a:xfrm>
            <a:off x="5710238" y="0"/>
            <a:ext cx="3433762"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10238" y="1"/>
            <a:ext cx="3433762" cy="670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381024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01688" y="804863"/>
            <a:ext cx="7772400" cy="479425"/>
          </a:xfrm>
        </p:spPr>
        <p:txBody>
          <a:bodyPr/>
          <a:lstStyle/>
          <a:p>
            <a:r>
              <a:rPr lang="en-US" dirty="0" smtClean="0"/>
              <a:t>SPS’s Role As WSU Post Award Office</a:t>
            </a:r>
          </a:p>
        </p:txBody>
      </p:sp>
      <p:sp>
        <p:nvSpPr>
          <p:cNvPr id="18435" name="Content Placeholder 2"/>
          <p:cNvSpPr>
            <a:spLocks noGrp="1"/>
          </p:cNvSpPr>
          <p:nvPr>
            <p:ph idx="1"/>
          </p:nvPr>
        </p:nvSpPr>
        <p:spPr>
          <a:xfrm>
            <a:off x="801688" y="1406525"/>
            <a:ext cx="7772400" cy="5232400"/>
          </a:xfrm>
        </p:spPr>
        <p:txBody>
          <a:bodyPr/>
          <a:lstStyle/>
          <a:p>
            <a:pPr>
              <a:buFont typeface="Wingdings" panose="05000000000000000000" pitchFamily="2" charset="2"/>
              <a:buChar char="§"/>
            </a:pPr>
            <a:r>
              <a:rPr sz="2400" dirty="0" smtClean="0"/>
              <a:t>Provide fiscal administration.</a:t>
            </a:r>
          </a:p>
          <a:p>
            <a:pPr>
              <a:buFont typeface="Wingdings" panose="05000000000000000000" pitchFamily="2" charset="2"/>
              <a:buChar char="§"/>
            </a:pPr>
            <a:r>
              <a:rPr sz="2400" dirty="0" smtClean="0"/>
              <a:t>Educate and train.</a:t>
            </a:r>
          </a:p>
          <a:p>
            <a:pPr>
              <a:buFont typeface="Wingdings" panose="05000000000000000000" pitchFamily="2" charset="2"/>
              <a:buChar char="§"/>
            </a:pPr>
            <a:r>
              <a:rPr sz="2400" dirty="0" smtClean="0"/>
              <a:t>Establish accounts and input budget allocations.</a:t>
            </a:r>
          </a:p>
          <a:p>
            <a:pPr>
              <a:buFont typeface="Wingdings" panose="05000000000000000000" pitchFamily="2" charset="2"/>
              <a:buChar char="§"/>
            </a:pPr>
            <a:r>
              <a:rPr sz="2400" dirty="0" smtClean="0"/>
              <a:t>Maintain data systems and project files.</a:t>
            </a:r>
          </a:p>
          <a:p>
            <a:pPr>
              <a:buFont typeface="Wingdings" panose="05000000000000000000" pitchFamily="2" charset="2"/>
              <a:buChar char="§"/>
            </a:pPr>
            <a:r>
              <a:rPr sz="2400" dirty="0" smtClean="0"/>
              <a:t>Prepare, submit &amp; record financial reports &amp; associated payments.  </a:t>
            </a:r>
          </a:p>
          <a:p>
            <a:pPr>
              <a:buFont typeface="Wingdings" panose="05000000000000000000" pitchFamily="2" charset="2"/>
              <a:buChar char="§"/>
            </a:pPr>
            <a:r>
              <a:rPr sz="2400" dirty="0" smtClean="0"/>
              <a:t>Subcontract payments.</a:t>
            </a:r>
          </a:p>
          <a:p>
            <a:pPr>
              <a:buFont typeface="Wingdings" panose="05000000000000000000" pitchFamily="2" charset="2"/>
              <a:buChar char="§"/>
            </a:pPr>
            <a:r>
              <a:rPr sz="2400" dirty="0" smtClean="0"/>
              <a:t>Periodically notifying departments of overdrafts.</a:t>
            </a:r>
          </a:p>
          <a:p>
            <a:pPr>
              <a:buFont typeface="Wingdings" panose="05000000000000000000" pitchFamily="2" charset="2"/>
              <a:buChar char="§"/>
            </a:pPr>
            <a:r>
              <a:rPr sz="2400" dirty="0" smtClean="0"/>
              <a:t>Draw funds from federal government, prepare receipts for checks and electronic funds transfers.</a:t>
            </a:r>
          </a:p>
        </p:txBody>
      </p:sp>
      <p:sp>
        <p:nvSpPr>
          <p:cNvPr id="184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593F3DD-7654-4220-A6F8-D7F2EC56D91F}" type="slidenum">
              <a:rPr lang="en-US" smtClean="0"/>
              <a:pPr/>
              <a:t>17</a:t>
            </a:fld>
            <a:endParaRPr lang="en-US" smtClean="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9484" y="642117"/>
            <a:ext cx="8644518" cy="535531"/>
          </a:xfrm>
          <a:solidFill>
            <a:schemeClr val="tx1"/>
          </a:solidFill>
        </p:spPr>
        <p:txBody>
          <a:bodyPr/>
          <a:lstStyle/>
          <a:p>
            <a:r>
              <a:rPr lang="en-US" sz="3200" dirty="0" smtClean="0">
                <a:solidFill>
                  <a:schemeClr val="bg2"/>
                </a:solidFill>
              </a:rPr>
              <a:t>Award &amp; Sub-Contract Set-up</a:t>
            </a:r>
            <a:endParaRPr lang="en-US" sz="3200" dirty="0">
              <a:solidFill>
                <a:schemeClr val="bg2"/>
              </a:solidFill>
            </a:endParaRPr>
          </a:p>
        </p:txBody>
      </p:sp>
      <p:sp>
        <p:nvSpPr>
          <p:cNvPr id="3" name="Subtitle 2"/>
          <p:cNvSpPr>
            <a:spLocks noGrp="1"/>
          </p:cNvSpPr>
          <p:nvPr>
            <p:ph type="subTitle" idx="1"/>
          </p:nvPr>
        </p:nvSpPr>
        <p:spPr>
          <a:xfrm>
            <a:off x="4343401" y="1533032"/>
            <a:ext cx="4800600" cy="5932393"/>
          </a:xfrm>
        </p:spPr>
        <p:txBody>
          <a:bodyPr/>
          <a:lstStyle/>
          <a:p>
            <a:pPr marL="457200" indent="-457200" algn="l">
              <a:buFont typeface="Wingdings" panose="05000000000000000000" pitchFamily="2" charset="2"/>
              <a:buChar char="§"/>
            </a:pPr>
            <a:r>
              <a:rPr lang="en-US" sz="2600" dirty="0" smtClean="0"/>
              <a:t>Reviews Award for Key Terms and Conditions</a:t>
            </a:r>
          </a:p>
          <a:p>
            <a:pPr marL="457200" indent="-457200" algn="l">
              <a:buFont typeface="Wingdings" panose="05000000000000000000" pitchFamily="2" charset="2"/>
              <a:buChar char="§"/>
            </a:pPr>
            <a:endParaRPr lang="en-US" sz="2600" dirty="0" smtClean="0"/>
          </a:p>
          <a:p>
            <a:pPr marL="457200" indent="-457200" algn="l">
              <a:buFont typeface="Wingdings" panose="05000000000000000000" pitchFamily="2" charset="2"/>
              <a:buChar char="§"/>
            </a:pPr>
            <a:r>
              <a:rPr lang="en-US" sz="2600" dirty="0" smtClean="0"/>
              <a:t>Creates Billing Instructions; Records Award Information for Tracking &amp; Reporting</a:t>
            </a:r>
          </a:p>
          <a:p>
            <a:pPr algn="l"/>
            <a:endParaRPr lang="en-US" sz="2600" dirty="0" smtClean="0"/>
          </a:p>
          <a:p>
            <a:pPr marL="457200" indent="-457200" algn="l">
              <a:buFont typeface="Wingdings" panose="05000000000000000000" pitchFamily="2" charset="2"/>
              <a:buChar char="§"/>
            </a:pPr>
            <a:r>
              <a:rPr lang="en-US" sz="2600" dirty="0" smtClean="0"/>
              <a:t>Establishes Accounts in Databases; Activates Account Number</a:t>
            </a:r>
          </a:p>
          <a:p>
            <a:pPr marL="457200" indent="-457200" algn="l">
              <a:buFont typeface="Wingdings" panose="05000000000000000000" pitchFamily="2" charset="2"/>
              <a:buChar char="Ø"/>
            </a:pPr>
            <a:endParaRPr lang="en-US" sz="2600" dirty="0" smtClean="0"/>
          </a:p>
          <a:p>
            <a:pPr algn="l"/>
            <a:endParaRPr lang="en-US" sz="28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484" y="1690799"/>
            <a:ext cx="3969834" cy="3913066"/>
          </a:xfrm>
          <a:prstGeom prst="rect">
            <a:avLst/>
          </a:prstGeom>
          <a:solidFill>
            <a:schemeClr val="accent5">
              <a:lumMod val="60000"/>
              <a:lumOff val="40000"/>
            </a:schemeClr>
          </a:solidFill>
        </p:spPr>
      </p:pic>
    </p:spTree>
    <p:extLst>
      <p:ext uri="{BB962C8B-B14F-4D97-AF65-F5344CB8AC3E}">
        <p14:creationId xmlns:p14="http://schemas.microsoft.com/office/powerpoint/2010/main" val="244529592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rgbClr val="981E32"/>
            </a:gs>
            <a:gs pos="100000">
              <a:schemeClr val="bg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591" y="627280"/>
            <a:ext cx="8141479" cy="535531"/>
          </a:xfrm>
        </p:spPr>
        <p:txBody>
          <a:bodyPr/>
          <a:lstStyle/>
          <a:p>
            <a:r>
              <a:rPr lang="en-US" sz="3200" dirty="0" smtClean="0"/>
              <a:t>Guarantees</a:t>
            </a:r>
            <a:endParaRPr lang="en-US" sz="3200" dirty="0"/>
          </a:p>
        </p:txBody>
      </p:sp>
      <p:sp>
        <p:nvSpPr>
          <p:cNvPr id="3" name="Subtitle 2"/>
          <p:cNvSpPr>
            <a:spLocks noGrp="1"/>
          </p:cNvSpPr>
          <p:nvPr>
            <p:ph type="subTitle" idx="1"/>
          </p:nvPr>
        </p:nvSpPr>
        <p:spPr>
          <a:xfrm>
            <a:off x="451391" y="1441657"/>
            <a:ext cx="8162563" cy="3508653"/>
          </a:xfrm>
        </p:spPr>
        <p:txBody>
          <a:bodyPr/>
          <a:lstStyle/>
          <a:p>
            <a:pPr marL="342900" indent="-342900" algn="l">
              <a:buFont typeface="Wingdings" panose="05000000000000000000" pitchFamily="2" charset="2"/>
              <a:buChar char="§"/>
            </a:pPr>
            <a:r>
              <a:rPr lang="en-US" sz="2400" dirty="0" smtClean="0"/>
              <a:t>Executed Award or Amendment Not Received</a:t>
            </a:r>
          </a:p>
          <a:p>
            <a:pPr marL="342900" indent="-342900" algn="l">
              <a:buFont typeface="Wingdings" panose="05000000000000000000" pitchFamily="2" charset="2"/>
              <a:buChar char="§"/>
            </a:pPr>
            <a:endParaRPr lang="en-US" sz="2400" dirty="0" smtClean="0"/>
          </a:p>
          <a:p>
            <a:pPr marL="342900" indent="-342900" algn="l">
              <a:buFont typeface="Wingdings" panose="05000000000000000000" pitchFamily="2" charset="2"/>
              <a:buChar char="§"/>
            </a:pPr>
            <a:r>
              <a:rPr lang="en-US" sz="2400" dirty="0" smtClean="0"/>
              <a:t>Request on a Sponsored Project Activity Request Form</a:t>
            </a:r>
          </a:p>
          <a:p>
            <a:pPr algn="l"/>
            <a:r>
              <a:rPr lang="en-US" sz="2400" dirty="0"/>
              <a:t> </a:t>
            </a:r>
            <a:r>
              <a:rPr lang="en-US" sz="2400" dirty="0" smtClean="0"/>
              <a:t>   (BPPM 40.23.10)</a:t>
            </a:r>
          </a:p>
          <a:p>
            <a:pPr marL="342900" indent="-342900" algn="l">
              <a:buFont typeface="Wingdings" panose="05000000000000000000" pitchFamily="2" charset="2"/>
              <a:buChar char="§"/>
            </a:pPr>
            <a:endParaRPr lang="en-US" sz="2400" dirty="0" smtClean="0"/>
          </a:p>
          <a:p>
            <a:pPr marL="342900" indent="-342900" algn="l">
              <a:buFont typeface="Wingdings" panose="05000000000000000000" pitchFamily="2" charset="2"/>
              <a:buChar char="§"/>
            </a:pPr>
            <a:r>
              <a:rPr lang="en-US" sz="2400" dirty="0" smtClean="0"/>
              <a:t>SPS will remove GUAR after receiving Executed Award</a:t>
            </a:r>
            <a:endParaRPr lang="en-US" sz="2400" dirty="0"/>
          </a:p>
        </p:txBody>
      </p:sp>
    </p:spTree>
    <p:extLst>
      <p:ext uri="{BB962C8B-B14F-4D97-AF65-F5344CB8AC3E}">
        <p14:creationId xmlns:p14="http://schemas.microsoft.com/office/powerpoint/2010/main" val="91345505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bg2"/>
            </a:gs>
            <a:gs pos="60000">
              <a:schemeClr val="accent1"/>
            </a:gs>
            <a:gs pos="100000">
              <a:schemeClr val="bg2"/>
            </a:gs>
          </a:gsLst>
          <a:lin ang="2700000" scaled="1"/>
          <a:tileRect/>
        </a:gra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731838" y="706438"/>
            <a:ext cx="7704137" cy="4772025"/>
          </a:xfrm>
        </p:spPr>
        <p:txBody>
          <a:bodyPr/>
          <a:lstStyle/>
          <a:p>
            <a:pPr algn="ctr">
              <a:defRPr/>
            </a:pPr>
            <a:r>
              <a:rPr sz="2800" b="1" dirty="0">
                <a:effectLst>
                  <a:outerShdw blurRad="38100" dist="38100" dir="2700000" algn="tl">
                    <a:srgbClr val="000000">
                      <a:alpha val="43137"/>
                    </a:srgbClr>
                  </a:outerShdw>
                </a:effectLst>
              </a:rPr>
              <a:t>Recording date of this workshop is </a:t>
            </a:r>
          </a:p>
          <a:p>
            <a:pPr algn="ctr">
              <a:defRPr/>
            </a:pPr>
            <a:r>
              <a:rPr lang="en-US" sz="4000" b="1" dirty="0">
                <a:effectLst>
                  <a:outerShdw blurRad="38100" dist="38100" dir="2700000" algn="tl">
                    <a:srgbClr val="000000">
                      <a:alpha val="43137"/>
                    </a:srgbClr>
                  </a:outerShdw>
                </a:effectLst>
              </a:rPr>
              <a:t>September 30, 2016</a:t>
            </a:r>
          </a:p>
          <a:p>
            <a:pPr algn="ctr">
              <a:defRPr/>
            </a:pPr>
            <a:endParaRPr sz="1200" b="1" dirty="0" smtClean="0">
              <a:effectLst>
                <a:outerShdw blurRad="38100" dist="38100" dir="2700000" algn="tl">
                  <a:srgbClr val="000000">
                    <a:alpha val="43137"/>
                  </a:srgbClr>
                </a:outerShdw>
              </a:effectLst>
            </a:endParaRPr>
          </a:p>
          <a:p>
            <a:pPr algn="ctr">
              <a:defRPr/>
            </a:pPr>
            <a:r>
              <a:rPr sz="2800" b="1" dirty="0" smtClean="0">
                <a:effectLst>
                  <a:outerShdw blurRad="38100" dist="38100" dir="2700000" algn="tl">
                    <a:srgbClr val="000000">
                      <a:alpha val="43137"/>
                    </a:srgbClr>
                  </a:outerShdw>
                </a:effectLst>
              </a:rPr>
              <a:t>Some of the rules and procedures discussed in this workshop are subject to change.</a:t>
            </a:r>
          </a:p>
          <a:p>
            <a:pPr algn="ctr">
              <a:defRPr/>
            </a:pPr>
            <a:endParaRPr sz="1200" b="1" dirty="0">
              <a:effectLst>
                <a:outerShdw blurRad="38100" dist="38100" dir="2700000" algn="tl">
                  <a:srgbClr val="000000">
                    <a:alpha val="43137"/>
                  </a:srgbClr>
                </a:outerShdw>
              </a:effectLst>
            </a:endParaRPr>
          </a:p>
          <a:p>
            <a:pPr algn="ctr">
              <a:defRPr/>
            </a:pPr>
            <a:r>
              <a:rPr sz="2800" b="1" dirty="0">
                <a:effectLst>
                  <a:outerShdw blurRad="38100" dist="38100" dir="2700000" algn="tl">
                    <a:srgbClr val="000000">
                      <a:alpha val="43137"/>
                    </a:srgbClr>
                  </a:outerShdw>
                </a:effectLst>
              </a:rPr>
              <a:t>Please check university resources </a:t>
            </a:r>
          </a:p>
          <a:p>
            <a:pPr algn="ctr">
              <a:defRPr/>
            </a:pPr>
            <a:r>
              <a:rPr sz="2800" b="1" dirty="0">
                <a:effectLst>
                  <a:outerShdw blurRad="38100" dist="38100" dir="2700000" algn="tl">
                    <a:srgbClr val="000000">
                      <a:alpha val="43137"/>
                    </a:srgbClr>
                  </a:outerShdw>
                </a:effectLst>
              </a:rPr>
              <a:t>before relying exclusively </a:t>
            </a:r>
          </a:p>
          <a:p>
            <a:pPr algn="ctr">
              <a:defRPr/>
            </a:pPr>
            <a:r>
              <a:rPr sz="2800" b="1" dirty="0">
                <a:effectLst>
                  <a:outerShdw blurRad="38100" dist="38100" dir="2700000" algn="tl">
                    <a:srgbClr val="000000">
                      <a:alpha val="43137"/>
                    </a:srgbClr>
                  </a:outerShdw>
                </a:effectLst>
              </a:rPr>
              <a:t>on this recorded presentation.</a:t>
            </a: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981E32"/>
            </a:gs>
            <a:gs pos="100000">
              <a:schemeClr val="bg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591" y="627280"/>
            <a:ext cx="8141479" cy="535531"/>
          </a:xfrm>
        </p:spPr>
        <p:txBody>
          <a:bodyPr/>
          <a:lstStyle/>
          <a:p>
            <a:r>
              <a:rPr lang="en-US" sz="3200" dirty="0"/>
              <a:t>Invoicing &amp; Reporting</a:t>
            </a:r>
          </a:p>
        </p:txBody>
      </p:sp>
      <p:sp>
        <p:nvSpPr>
          <p:cNvPr id="3" name="Subtitle 2"/>
          <p:cNvSpPr>
            <a:spLocks noGrp="1"/>
          </p:cNvSpPr>
          <p:nvPr>
            <p:ph type="subTitle" idx="1"/>
          </p:nvPr>
        </p:nvSpPr>
        <p:spPr>
          <a:xfrm>
            <a:off x="451391" y="1441657"/>
            <a:ext cx="8162563" cy="4655121"/>
          </a:xfrm>
        </p:spPr>
        <p:txBody>
          <a:bodyPr/>
          <a:lstStyle/>
          <a:p>
            <a:pPr marL="457200" lvl="0" indent="-457200" algn="l">
              <a:buClr>
                <a:srgbClr val="FFFFFF"/>
              </a:buClr>
              <a:buFont typeface="Wingdings" panose="05000000000000000000" pitchFamily="2" charset="2"/>
              <a:buChar char="§"/>
            </a:pPr>
            <a:r>
              <a:rPr lang="en-US" sz="2600" b="1" dirty="0"/>
              <a:t>Works with department to create monthly, quarterly, final invoices, financial status </a:t>
            </a:r>
            <a:r>
              <a:rPr lang="en-US" sz="2600" b="1" dirty="0" smtClean="0"/>
              <a:t>reports</a:t>
            </a:r>
          </a:p>
          <a:p>
            <a:pPr marL="457200" lvl="0" indent="-457200" algn="l">
              <a:buClr>
                <a:srgbClr val="FFFFFF"/>
              </a:buClr>
              <a:buFont typeface="Wingdings" panose="05000000000000000000" pitchFamily="2" charset="2"/>
              <a:buChar char="§"/>
            </a:pPr>
            <a:endParaRPr lang="en-US" sz="2600" b="1" dirty="0"/>
          </a:p>
          <a:p>
            <a:pPr marL="457200" lvl="0" indent="-457200" algn="l">
              <a:buClr>
                <a:srgbClr val="FFFFFF"/>
              </a:buClr>
              <a:buFont typeface="Wingdings" panose="05000000000000000000" pitchFamily="2" charset="2"/>
              <a:buChar char="§"/>
            </a:pPr>
            <a:r>
              <a:rPr lang="en-US" sz="2600" b="1" dirty="0"/>
              <a:t>Monitors Sub-Recipient </a:t>
            </a:r>
            <a:r>
              <a:rPr lang="en-US" sz="2600" b="1" dirty="0" smtClean="0"/>
              <a:t>payments </a:t>
            </a:r>
            <a:r>
              <a:rPr lang="en-US" sz="2600" b="1" dirty="0"/>
              <a:t>and process </a:t>
            </a:r>
            <a:r>
              <a:rPr lang="en-US" sz="2600" b="1" dirty="0" smtClean="0"/>
              <a:t>payment</a:t>
            </a:r>
          </a:p>
          <a:p>
            <a:pPr lvl="0" algn="l">
              <a:buClr>
                <a:srgbClr val="FFFFFF"/>
              </a:buClr>
            </a:pPr>
            <a:endParaRPr lang="en-US" sz="2600" b="1" dirty="0"/>
          </a:p>
          <a:p>
            <a:pPr marL="457200" lvl="0" indent="-457200" algn="l">
              <a:buClr>
                <a:srgbClr val="FFFFFF"/>
              </a:buClr>
              <a:buFont typeface="Wingdings" panose="05000000000000000000" pitchFamily="2" charset="2"/>
              <a:buChar char="§"/>
            </a:pPr>
            <a:r>
              <a:rPr lang="en-US" sz="2600" b="1" dirty="0" smtClean="0"/>
              <a:t>Track </a:t>
            </a:r>
            <a:r>
              <a:rPr lang="en-US" sz="2600" b="1" dirty="0"/>
              <a:t>Cost </a:t>
            </a:r>
            <a:r>
              <a:rPr lang="en-US" sz="2600" b="1" dirty="0" smtClean="0"/>
              <a:t>Share </a:t>
            </a:r>
            <a:r>
              <a:rPr lang="en-US" sz="2600" b="1" dirty="0"/>
              <a:t>&amp; Reporting</a:t>
            </a:r>
          </a:p>
          <a:p>
            <a:pPr marL="457200" lvl="0" indent="-457200" algn="l">
              <a:buClr>
                <a:srgbClr val="FFFFFF"/>
              </a:buClr>
              <a:buFont typeface="Wingdings" panose="05000000000000000000" pitchFamily="2" charset="2"/>
              <a:buChar char="§"/>
            </a:pPr>
            <a:endParaRPr lang="en-US" sz="2800" b="1" dirty="0"/>
          </a:p>
          <a:p>
            <a:pPr marL="342900" indent="-342900" algn="l">
              <a:buFont typeface="Arial" panose="020B0604020202020204" pitchFamily="34" charset="0"/>
              <a:buChar char="•"/>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1156" y="4311652"/>
            <a:ext cx="2105025" cy="2171700"/>
          </a:xfrm>
          <a:prstGeom prst="rect">
            <a:avLst/>
          </a:prstGeom>
        </p:spPr>
      </p:pic>
    </p:spTree>
    <p:extLst>
      <p:ext uri="{BB962C8B-B14F-4D97-AF65-F5344CB8AC3E}">
        <p14:creationId xmlns:p14="http://schemas.microsoft.com/office/powerpoint/2010/main" val="8430682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981E32"/>
            </a:gs>
            <a:gs pos="100000">
              <a:schemeClr val="bg2"/>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40591" y="627280"/>
            <a:ext cx="8141479" cy="535531"/>
          </a:xfrm>
        </p:spPr>
        <p:txBody>
          <a:bodyPr/>
          <a:lstStyle/>
          <a:p>
            <a:r>
              <a:rPr lang="en-US" sz="3200" dirty="0"/>
              <a:t>Review Process</a:t>
            </a:r>
          </a:p>
        </p:txBody>
      </p:sp>
      <p:sp>
        <p:nvSpPr>
          <p:cNvPr id="3" name="Subtitle 2"/>
          <p:cNvSpPr>
            <a:spLocks noGrp="1"/>
          </p:cNvSpPr>
          <p:nvPr>
            <p:ph type="subTitle" idx="1"/>
          </p:nvPr>
        </p:nvSpPr>
        <p:spPr>
          <a:xfrm>
            <a:off x="451391" y="1441657"/>
            <a:ext cx="8162563" cy="2546851"/>
          </a:xfrm>
        </p:spPr>
        <p:txBody>
          <a:bodyPr/>
          <a:lstStyle/>
          <a:p>
            <a:pPr marL="342900" indent="-342900" algn="l">
              <a:buFont typeface="Wingdings" panose="05000000000000000000" pitchFamily="2" charset="2"/>
              <a:buChar char="§"/>
            </a:pPr>
            <a:r>
              <a:rPr lang="en-US" sz="2400" b="1" dirty="0"/>
              <a:t>Review of expenditures for allowable,  reasonable, allocable and consistent </a:t>
            </a:r>
            <a:r>
              <a:rPr lang="en-US" sz="2400" b="1" dirty="0" smtClean="0"/>
              <a:t>treatment</a:t>
            </a:r>
          </a:p>
          <a:p>
            <a:pPr algn="l"/>
            <a:endParaRPr lang="en-US" sz="2400" b="1" dirty="0"/>
          </a:p>
          <a:p>
            <a:pPr marL="342900" indent="-342900" algn="l">
              <a:buFont typeface="Wingdings" panose="05000000000000000000" pitchFamily="2" charset="2"/>
              <a:buChar char="§"/>
            </a:pPr>
            <a:r>
              <a:rPr lang="en-US" sz="2400" b="1" dirty="0"/>
              <a:t> Approves and Processes SPAR’s, EEA’s, ETR’s, Grad Student Support Memos</a:t>
            </a:r>
          </a:p>
          <a:p>
            <a:pPr algn="l"/>
            <a:endParaRPr lang="en-US" dirty="0"/>
          </a:p>
        </p:txBody>
      </p:sp>
    </p:spTree>
    <p:extLst>
      <p:ext uri="{BB962C8B-B14F-4D97-AF65-F5344CB8AC3E}">
        <p14:creationId xmlns:p14="http://schemas.microsoft.com/office/powerpoint/2010/main" val="374343831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91" y="299222"/>
            <a:ext cx="8141479" cy="480131"/>
          </a:xfrm>
        </p:spPr>
        <p:txBody>
          <a:bodyPr/>
          <a:lstStyle/>
          <a:p>
            <a:r>
              <a:rPr lang="en-US" dirty="0" smtClean="0"/>
              <a:t>Closing</a:t>
            </a:r>
            <a:endParaRPr lang="en-US" dirty="0"/>
          </a:p>
        </p:txBody>
      </p:sp>
      <p:sp>
        <p:nvSpPr>
          <p:cNvPr id="3" name="Subtitle 2"/>
          <p:cNvSpPr>
            <a:spLocks noGrp="1"/>
          </p:cNvSpPr>
          <p:nvPr>
            <p:ph type="subTitle" idx="1"/>
          </p:nvPr>
        </p:nvSpPr>
        <p:spPr>
          <a:xfrm>
            <a:off x="451391" y="1009037"/>
            <a:ext cx="8162563" cy="4070345"/>
          </a:xfrm>
        </p:spPr>
        <p:txBody>
          <a:bodyPr/>
          <a:lstStyle/>
          <a:p>
            <a:pPr marL="342900" indent="-342900" algn="l">
              <a:buFont typeface="Arial" panose="020B0604020202020204" pitchFamily="34" charset="0"/>
              <a:buChar char="•"/>
            </a:pPr>
            <a:r>
              <a:rPr lang="en-US" dirty="0" smtClean="0"/>
              <a:t>Coordinate for final invoicing/reports</a:t>
            </a:r>
          </a:p>
          <a:p>
            <a:pPr marL="342900" indent="-342900" algn="l">
              <a:buFont typeface="Arial" panose="020B0604020202020204" pitchFamily="34" charset="0"/>
              <a:buChar char="•"/>
            </a:pPr>
            <a:r>
              <a:rPr lang="en-US" dirty="0" smtClean="0"/>
              <a:t>Review of the requirements within Federal, Sponsor, and University Policy/Regulations</a:t>
            </a:r>
          </a:p>
          <a:p>
            <a:pPr marL="342900" indent="-342900" algn="l">
              <a:buFont typeface="Arial" panose="020B0604020202020204" pitchFamily="34" charset="0"/>
              <a:buChar char="•"/>
            </a:pPr>
            <a:r>
              <a:rPr lang="en-US" dirty="0" smtClean="0"/>
              <a:t>Final Financial &amp; Invention Reports, </a:t>
            </a:r>
            <a:r>
              <a:rPr lang="en-US" dirty="0" err="1" smtClean="0"/>
              <a:t>etc</a:t>
            </a:r>
            <a:endParaRPr lang="en-US" dirty="0" smtClean="0"/>
          </a:p>
          <a:p>
            <a:pPr marL="342900" indent="-342900" algn="l">
              <a:buFont typeface="Arial" panose="020B0604020202020204" pitchFamily="34" charset="0"/>
              <a:buChar char="•"/>
            </a:pPr>
            <a:r>
              <a:rPr lang="en-US" dirty="0" smtClean="0"/>
              <a:t>Closing of Accounts</a:t>
            </a:r>
          </a:p>
          <a:p>
            <a:pPr marL="342900" indent="-342900" algn="l">
              <a:buFont typeface="Arial" panose="020B0604020202020204" pitchFamily="34" charset="0"/>
              <a:buChar char="•"/>
            </a:pPr>
            <a:r>
              <a:rPr lang="en-US" dirty="0" smtClean="0"/>
              <a:t>Time Extensions: Only if scope of work is unfinished, NOT because there is money left over to spend</a:t>
            </a:r>
          </a:p>
          <a:p>
            <a:pPr marL="342900" indent="-342900" algn="l">
              <a:buFont typeface="Arial" panose="020B0604020202020204" pitchFamily="34" charset="0"/>
              <a:buChar char="•"/>
            </a:pPr>
            <a:r>
              <a:rPr lang="en-US" dirty="0" smtClean="0"/>
              <a:t>Clear overdrafts</a:t>
            </a:r>
          </a:p>
          <a:p>
            <a:pPr marL="342900" indent="-342900" algn="l">
              <a:buFont typeface="Arial" panose="020B0604020202020204" pitchFamily="34" charset="0"/>
              <a:buChar char="•"/>
            </a:pPr>
            <a:r>
              <a:rPr lang="en-US" dirty="0" smtClean="0"/>
              <a:t>Zero Objects/De-obligations</a:t>
            </a:r>
          </a:p>
          <a:p>
            <a:pPr marL="342900" indent="-342900" algn="l">
              <a:buFont typeface="Arial" panose="020B0604020202020204" pitchFamily="34" charset="0"/>
              <a:buChar char="•"/>
            </a:pPr>
            <a:r>
              <a:rPr lang="en-US" dirty="0" smtClean="0"/>
              <a:t>Close Account </a:t>
            </a:r>
            <a:r>
              <a:rPr lang="en-US" b="1" dirty="0" smtClean="0"/>
              <a:t>w/in 90 days</a:t>
            </a:r>
            <a:endParaRPr lang="en-US"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415" y="4424517"/>
            <a:ext cx="2519024" cy="1574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863706"/>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1763" y="269725"/>
            <a:ext cx="8141479" cy="480131"/>
          </a:xfrm>
        </p:spPr>
        <p:txBody>
          <a:bodyPr/>
          <a:lstStyle/>
          <a:p>
            <a:r>
              <a:rPr lang="en-US" dirty="0" smtClean="0"/>
              <a:t>Ready to Close</a:t>
            </a:r>
            <a:endParaRPr lang="en-US" dirty="0"/>
          </a:p>
        </p:txBody>
      </p:sp>
      <p:sp>
        <p:nvSpPr>
          <p:cNvPr id="3" name="Subtitle 2"/>
          <p:cNvSpPr>
            <a:spLocks noGrp="1"/>
          </p:cNvSpPr>
          <p:nvPr>
            <p:ph type="subTitle" idx="1"/>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357" y="1368011"/>
            <a:ext cx="8477434" cy="38725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29521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801688" y="903288"/>
            <a:ext cx="7772400" cy="479425"/>
          </a:xfrm>
        </p:spPr>
        <p:txBody>
          <a:bodyPr/>
          <a:lstStyle/>
          <a:p>
            <a:r>
              <a:rPr lang="en-US" dirty="0" smtClean="0"/>
              <a:t/>
            </a:r>
            <a:br>
              <a:rPr lang="en-US" dirty="0" smtClean="0"/>
            </a:br>
            <a:r>
              <a:rPr lang="en-US" dirty="0" smtClean="0"/>
              <a:t/>
            </a:r>
            <a:br>
              <a:rPr lang="en-US" dirty="0" smtClean="0"/>
            </a:br>
            <a:r>
              <a:rPr lang="en-US" dirty="0" smtClean="0"/>
              <a:t>SPS Updates</a:t>
            </a:r>
            <a:br>
              <a:rPr lang="en-US" dirty="0" smtClean="0"/>
            </a:br>
            <a:endParaRPr lang="en-US" dirty="0" smtClean="0"/>
          </a:p>
        </p:txBody>
      </p:sp>
      <p:sp>
        <p:nvSpPr>
          <p:cNvPr id="19459" name="Content Placeholder 2"/>
          <p:cNvSpPr>
            <a:spLocks noGrp="1"/>
          </p:cNvSpPr>
          <p:nvPr>
            <p:ph idx="1"/>
          </p:nvPr>
        </p:nvSpPr>
        <p:spPr>
          <a:xfrm>
            <a:off x="723900" y="1544638"/>
            <a:ext cx="7772400" cy="2708434"/>
          </a:xfrm>
        </p:spPr>
        <p:txBody>
          <a:bodyPr/>
          <a:lstStyle/>
          <a:p>
            <a:pPr>
              <a:buFont typeface="Arial" charset="0"/>
              <a:buChar char="•"/>
            </a:pPr>
            <a:r>
              <a:rPr dirty="0" smtClean="0"/>
              <a:t>F&amp;A Rates</a:t>
            </a:r>
          </a:p>
          <a:p>
            <a:pPr>
              <a:buFont typeface="Arial" charset="0"/>
              <a:buChar char="•"/>
            </a:pPr>
            <a:r>
              <a:rPr dirty="0" smtClean="0"/>
              <a:t>Stipends / Fellowship Payments </a:t>
            </a:r>
          </a:p>
          <a:p>
            <a:pPr>
              <a:buFont typeface="Arial" charset="0"/>
              <a:buChar char="•"/>
            </a:pPr>
            <a:r>
              <a:rPr dirty="0" smtClean="0"/>
              <a:t>Subrecipient Monitoring</a:t>
            </a:r>
          </a:p>
          <a:p>
            <a:pPr>
              <a:buFont typeface="Arial" charset="0"/>
              <a:buChar char="•"/>
            </a:pPr>
            <a:r>
              <a:rPr lang="en-US" dirty="0" smtClean="0"/>
              <a:t>Cost Transfers</a:t>
            </a:r>
          </a:p>
          <a:p>
            <a:pPr>
              <a:buFont typeface="Arial" charset="0"/>
              <a:buChar char="•"/>
            </a:pPr>
            <a:r>
              <a:rPr lang="en-US" dirty="0" smtClean="0"/>
              <a:t>Effort Reporting</a:t>
            </a:r>
          </a:p>
        </p:txBody>
      </p:sp>
      <p:sp>
        <p:nvSpPr>
          <p:cNvPr id="1946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82970DF-BAA1-423C-985D-FEB18F9EA5ED}" type="slidenum">
              <a:rPr lang="en-US" smtClean="0"/>
              <a:pPr/>
              <a:t>24</a:t>
            </a:fld>
            <a:endParaRPr lang="en-US" smtClean="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type="title"/>
          </p:nvPr>
        </p:nvSpPr>
        <p:spPr>
          <a:xfrm>
            <a:off x="801688" y="903288"/>
            <a:ext cx="7772400" cy="479425"/>
          </a:xfrm>
        </p:spPr>
        <p:txBody>
          <a:bodyPr/>
          <a:lstStyle/>
          <a:p>
            <a:r>
              <a:rPr lang="en-US" smtClean="0"/>
              <a:t>SPS  Website</a:t>
            </a:r>
          </a:p>
        </p:txBody>
      </p:sp>
      <p:sp>
        <p:nvSpPr>
          <p:cNvPr id="28675" name="Rectangle 2"/>
          <p:cNvSpPr>
            <a:spLocks noGrp="1" noChangeArrowheads="1"/>
          </p:cNvSpPr>
          <p:nvPr>
            <p:ph type="body" idx="1"/>
          </p:nvPr>
        </p:nvSpPr>
        <p:spPr>
          <a:xfrm>
            <a:off x="801688" y="1544638"/>
            <a:ext cx="7772400" cy="1296765"/>
          </a:xfrm>
        </p:spPr>
        <p:txBody>
          <a:bodyPr/>
          <a:lstStyle/>
          <a:p>
            <a:pPr>
              <a:buFont typeface="Arial" charset="0"/>
              <a:buChar char="•"/>
            </a:pPr>
            <a:r>
              <a:rPr dirty="0" smtClean="0">
                <a:hlinkClick r:id="rId3"/>
              </a:rPr>
              <a:t>http://sps.wsu.edu/</a:t>
            </a:r>
            <a:endParaRPr dirty="0" smtClean="0"/>
          </a:p>
          <a:p>
            <a:pPr lvl="1"/>
            <a:r>
              <a:rPr dirty="0" smtClean="0"/>
              <a:t>Contact information</a:t>
            </a:r>
          </a:p>
          <a:p>
            <a:pPr lvl="1"/>
            <a:r>
              <a:rPr dirty="0" smtClean="0"/>
              <a:t>Expenditure Information in various formats</a:t>
            </a:r>
          </a:p>
        </p:txBody>
      </p:sp>
      <p:sp>
        <p:nvSpPr>
          <p:cNvPr id="2867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BC5AE69-40E1-46AB-A242-F434C6DF20DA}" type="slidenum">
              <a:rPr lang="en-US" smtClean="0"/>
              <a:pPr/>
              <a:t>25</a:t>
            </a:fld>
            <a:endParaRPr lang="en-US"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36939"/>
            <a:ext cx="5710238" cy="3354388"/>
          </a:xfrm>
          <a:prstGeom prst="rect">
            <a:avLst/>
          </a:prstGeom>
          <a:solidFill>
            <a:srgbClr val="003C69"/>
          </a:solidFill>
          <a:ln>
            <a:solidFill>
              <a:srgbClr val="00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p:cNvSpPr>
            <a:spLocks noGrp="1"/>
          </p:cNvSpPr>
          <p:nvPr>
            <p:ph type="ctrTitle"/>
          </p:nvPr>
        </p:nvSpPr>
        <p:spPr>
          <a:xfrm>
            <a:off x="216334" y="2767601"/>
            <a:ext cx="5070475" cy="1938992"/>
          </a:xfrm>
          <a:ln w="12700">
            <a:solidFill>
              <a:srgbClr val="5E6A71"/>
            </a:solidFill>
          </a:ln>
        </p:spPr>
        <p:txBody>
          <a:bodyPr/>
          <a:lstStyle/>
          <a:p>
            <a:r>
              <a:rPr lang="en-US" dirty="0" smtClean="0"/>
              <a:t>ORA</a:t>
            </a:r>
            <a:br>
              <a:rPr lang="en-US" dirty="0" smtClean="0"/>
            </a:br>
            <a:r>
              <a:rPr lang="en-US" dirty="0"/>
              <a:t/>
            </a:r>
            <a:br>
              <a:rPr lang="en-US" dirty="0"/>
            </a:br>
            <a:r>
              <a:rPr lang="en-US" sz="1600" dirty="0" smtClean="0">
                <a:solidFill>
                  <a:schemeClr val="tx1"/>
                </a:solidFill>
                <a:latin typeface="Times New Roman" panose="02020603050405020304" pitchFamily="18" charset="0"/>
                <a:cs typeface="Times New Roman" panose="02020603050405020304" pitchFamily="18" charset="0"/>
              </a:rPr>
              <a:t>Office of</a:t>
            </a: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Research Assurances		</a:t>
            </a:r>
            <a:endParaRPr lang="en-US" sz="2200" b="0" dirty="0" smtClean="0">
              <a:solidFill>
                <a:schemeClr val="tx1"/>
              </a:solidFill>
              <a:latin typeface="Times New Roman" panose="02020603050405020304" pitchFamily="18" charset="0"/>
              <a:cs typeface="Times New Roman" panose="02020603050405020304" pitchFamily="18" charset="0"/>
            </a:endParaRPr>
          </a:p>
        </p:txBody>
      </p:sp>
      <p:pic>
        <p:nvPicPr>
          <p:cNvPr id="7172" name="Picture 6" descr="FallColor2896.tif"/>
          <p:cNvPicPr>
            <a:picLocks noChangeAspect="1"/>
          </p:cNvPicPr>
          <p:nvPr/>
        </p:nvPicPr>
        <p:blipFill>
          <a:blip r:embed="rId3">
            <a:extLst>
              <a:ext uri="{28A0092B-C50C-407E-A947-70E740481C1C}">
                <a14:useLocalDpi xmlns:a14="http://schemas.microsoft.com/office/drawing/2010/main" val="0"/>
              </a:ext>
            </a:extLst>
          </a:blip>
          <a:srcRect t="2171" r="24582"/>
          <a:stretch>
            <a:fillRect/>
          </a:stretch>
        </p:blipFill>
        <p:spPr bwMode="auto">
          <a:xfrm>
            <a:off x="5710238" y="0"/>
            <a:ext cx="3433762"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10238" y="1"/>
            <a:ext cx="3433762" cy="670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896823"/>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719640" y="218485"/>
            <a:ext cx="2145978" cy="2145978"/>
          </a:xfrm>
          <a:prstGeom prst="rect">
            <a:avLst/>
          </a:prstGeom>
        </p:spPr>
      </p:pic>
      <p:sp>
        <p:nvSpPr>
          <p:cNvPr id="2" name="Rectangle 1"/>
          <p:cNvSpPr/>
          <p:nvPr/>
        </p:nvSpPr>
        <p:spPr>
          <a:xfrm>
            <a:off x="3505041" y="3244334"/>
            <a:ext cx="2133918" cy="369332"/>
          </a:xfrm>
          <a:prstGeom prst="rect">
            <a:avLst/>
          </a:prstGeom>
        </p:spPr>
        <p:txBody>
          <a:bodyPr wrap="none">
            <a:spAutoFit/>
          </a:bodyPr>
          <a:lstStyle/>
          <a:p>
            <a:r>
              <a:rPr lang="en-US" dirty="0"/>
              <a:t>Compliance Issues</a:t>
            </a:r>
          </a:p>
        </p:txBody>
      </p:sp>
      <p:pic>
        <p:nvPicPr>
          <p:cNvPr id="10" name="Picture 9"/>
          <p:cNvPicPr>
            <a:picLocks noChangeAspect="1"/>
          </p:cNvPicPr>
          <p:nvPr/>
        </p:nvPicPr>
        <p:blipFill>
          <a:blip r:embed="rId3"/>
          <a:stretch>
            <a:fillRect/>
          </a:stretch>
        </p:blipFill>
        <p:spPr>
          <a:xfrm>
            <a:off x="1013289" y="1106222"/>
            <a:ext cx="6779340" cy="4645555"/>
          </a:xfrm>
          <a:prstGeom prst="rect">
            <a:avLst/>
          </a:prstGeom>
        </p:spPr>
      </p:pic>
      <p:pic>
        <p:nvPicPr>
          <p:cNvPr id="13" name="Picture 12"/>
          <p:cNvPicPr>
            <a:picLocks noChangeAspect="1"/>
          </p:cNvPicPr>
          <p:nvPr/>
        </p:nvPicPr>
        <p:blipFill>
          <a:blip r:embed="rId4"/>
          <a:stretch>
            <a:fillRect/>
          </a:stretch>
        </p:blipFill>
        <p:spPr>
          <a:xfrm>
            <a:off x="1827446" y="389505"/>
            <a:ext cx="4035902" cy="414564"/>
          </a:xfrm>
          <a:prstGeom prst="rect">
            <a:avLst/>
          </a:prstGeom>
        </p:spPr>
      </p:pic>
    </p:spTree>
    <p:extLst>
      <p:ext uri="{BB962C8B-B14F-4D97-AF65-F5344CB8AC3E}">
        <p14:creationId xmlns:p14="http://schemas.microsoft.com/office/powerpoint/2010/main" val="364215599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40" y="190764"/>
            <a:ext cx="7772400" cy="525745"/>
          </a:xfrm>
        </p:spPr>
        <p:txBody>
          <a:bodyPr/>
          <a:lstStyle/>
          <a:p>
            <a:pPr>
              <a:defRPr/>
            </a:pPr>
            <a:r>
              <a:rPr lang="en-US" sz="2800" dirty="0" smtClean="0"/>
              <a:t>When might SFI/COI apply to a faculty member?</a:t>
            </a:r>
            <a:endParaRPr lang="en-US" sz="2800" dirty="0"/>
          </a:p>
        </p:txBody>
      </p:sp>
      <p:sp>
        <p:nvSpPr>
          <p:cNvPr id="3" name="Content Placeholder 2"/>
          <p:cNvSpPr>
            <a:spLocks noGrp="1"/>
          </p:cNvSpPr>
          <p:nvPr>
            <p:ph idx="1"/>
          </p:nvPr>
        </p:nvSpPr>
        <p:spPr>
          <a:xfrm>
            <a:off x="781050" y="709613"/>
            <a:ext cx="7772400" cy="6142037"/>
          </a:xfrm>
        </p:spPr>
        <p:txBody>
          <a:bodyPr/>
          <a:lstStyle/>
          <a:p>
            <a:pPr marL="342900" indent="-177800" eaLnBrk="1" hangingPunct="1">
              <a:lnSpc>
                <a:spcPct val="100000"/>
              </a:lnSpc>
              <a:buClr>
                <a:srgbClr val="C60C30"/>
              </a:buClr>
              <a:buSzPct val="100000"/>
              <a:buFont typeface="Arial" pitchFamily="34" charset="0"/>
              <a:buChar char="•"/>
              <a:defRPr/>
            </a:pPr>
            <a:r>
              <a:rPr lang="en-US" altLang="en-US" sz="1800" kern="0" dirty="0">
                <a:solidFill>
                  <a:srgbClr val="000000"/>
                </a:solidFill>
                <a:ea typeface="MS PGothic" panose="020B0600070205080204" pitchFamily="34" charset="-128"/>
              </a:rPr>
              <a:t>Engaging in intellectual property activities</a:t>
            </a:r>
          </a:p>
          <a:p>
            <a:pPr marL="958838" lvl="2" indent="-342900" eaLnBrk="1" hangingPunct="1">
              <a:lnSpc>
                <a:spcPct val="95000"/>
              </a:lnSpc>
              <a:spcAft>
                <a:spcPct val="0"/>
              </a:spcAft>
              <a:buClr>
                <a:srgbClr val="C60C30"/>
              </a:buClr>
              <a:buSzPct val="100000"/>
              <a:buFont typeface="Arial" panose="020B0604020202020204" pitchFamily="34" charset="0"/>
              <a:buChar char="•"/>
              <a:defRPr/>
            </a:pPr>
            <a:r>
              <a:rPr lang="en-US" altLang="en-US" sz="1800" kern="0" dirty="0">
                <a:solidFill>
                  <a:srgbClr val="000000"/>
                </a:solidFill>
                <a:ea typeface="MS PGothic" panose="020B0600070205080204" pitchFamily="34" charset="-128"/>
              </a:rPr>
              <a:t>Office of Commercialization</a:t>
            </a:r>
          </a:p>
          <a:p>
            <a:pPr marL="342900" indent="-177800" eaLnBrk="1" hangingPunct="1">
              <a:lnSpc>
                <a:spcPct val="100000"/>
              </a:lnSpc>
              <a:buClr>
                <a:srgbClr val="C60C30"/>
              </a:buClr>
              <a:buSzPct val="100000"/>
              <a:buFont typeface="Arial" pitchFamily="34" charset="0"/>
              <a:buChar char="•"/>
              <a:defRPr/>
            </a:pPr>
            <a:r>
              <a:rPr lang="en-US" altLang="en-US" sz="1800" kern="0" dirty="0">
                <a:solidFill>
                  <a:srgbClr val="000000"/>
                </a:solidFill>
                <a:ea typeface="MS PGothic" panose="020B0600070205080204" pitchFamily="34" charset="-128"/>
              </a:rPr>
              <a:t>Engaging in Sponsored Agreements, Subcontracts, or Facility Use Agreements, where you are an owner of a company working with WSU</a:t>
            </a:r>
          </a:p>
          <a:p>
            <a:pPr marL="342900" indent="-177800" eaLnBrk="1" hangingPunct="1">
              <a:lnSpc>
                <a:spcPct val="100000"/>
              </a:lnSpc>
              <a:buClr>
                <a:srgbClr val="C60C30"/>
              </a:buClr>
              <a:buSzPct val="100000"/>
              <a:buFont typeface="Arial" pitchFamily="34" charset="0"/>
              <a:buChar char="•"/>
              <a:defRPr/>
            </a:pPr>
            <a:r>
              <a:rPr lang="en-US" altLang="en-US" sz="1800" kern="0" dirty="0">
                <a:solidFill>
                  <a:srgbClr val="000000"/>
                </a:solidFill>
                <a:ea typeface="MS PGothic" panose="020B0600070205080204" pitchFamily="34" charset="-128"/>
              </a:rPr>
              <a:t>Grants from Public Health Services and Adopting Sponsor Grants (HHS/PHS)</a:t>
            </a:r>
          </a:p>
          <a:p>
            <a:pPr marL="958838" lvl="2" indent="-342900" eaLnBrk="1" hangingPunct="1">
              <a:lnSpc>
                <a:spcPct val="95000"/>
              </a:lnSpc>
              <a:spcAft>
                <a:spcPct val="0"/>
              </a:spcAft>
              <a:buClr>
                <a:srgbClr val="C60C30"/>
              </a:buClr>
              <a:buSzPct val="100000"/>
              <a:buFont typeface="Arial" panose="020B0604020202020204" pitchFamily="34" charset="0"/>
              <a:buChar char="•"/>
              <a:defRPr/>
            </a:pPr>
            <a:r>
              <a:rPr lang="en-US" altLang="en-US" sz="1800" kern="0" dirty="0">
                <a:solidFill>
                  <a:srgbClr val="000000"/>
                </a:solidFill>
                <a:ea typeface="MS PGothic" panose="020B0600070205080204" pitchFamily="34" charset="-128"/>
              </a:rPr>
              <a:t>Significant Financial Interest </a:t>
            </a:r>
          </a:p>
          <a:p>
            <a:pPr marL="958838" lvl="2" indent="-342900" eaLnBrk="1" hangingPunct="1">
              <a:lnSpc>
                <a:spcPct val="95000"/>
              </a:lnSpc>
              <a:spcAft>
                <a:spcPct val="0"/>
              </a:spcAft>
              <a:buClr>
                <a:srgbClr val="C60C30"/>
              </a:buClr>
              <a:buSzPct val="100000"/>
              <a:buFont typeface="Arial" panose="020B0604020202020204" pitchFamily="34" charset="0"/>
              <a:buChar char="•"/>
              <a:defRPr/>
            </a:pPr>
            <a:r>
              <a:rPr lang="en-US" altLang="en-US" sz="1800" kern="0" dirty="0">
                <a:solidFill>
                  <a:srgbClr val="000000"/>
                </a:solidFill>
                <a:ea typeface="MS PGothic" panose="020B0600070205080204" pitchFamily="34" charset="-128"/>
              </a:rPr>
              <a:t>Outside salary and payments for service (overlap with institutional responsibilities)</a:t>
            </a:r>
          </a:p>
          <a:p>
            <a:pPr marL="901688" lvl="2" indent="-285750" eaLnBrk="1" hangingPunct="1">
              <a:lnSpc>
                <a:spcPct val="95000"/>
              </a:lnSpc>
              <a:spcAft>
                <a:spcPct val="0"/>
              </a:spcAft>
              <a:buClr>
                <a:srgbClr val="C60C30"/>
              </a:buClr>
              <a:buSzPct val="100000"/>
              <a:buFont typeface="Arial" panose="020B0604020202020204" pitchFamily="34" charset="0"/>
              <a:buChar char="•"/>
              <a:defRPr/>
            </a:pPr>
            <a:r>
              <a:rPr lang="en-US" altLang="en-US" kern="0" dirty="0">
                <a:solidFill>
                  <a:srgbClr val="000000"/>
                </a:solidFill>
                <a:ea typeface="MS PGothic" panose="020B0600070205080204" pitchFamily="34" charset="-128"/>
              </a:rPr>
              <a:t>Consulting, working at start up  company, Membership on advisory board, etc.</a:t>
            </a:r>
          </a:p>
          <a:p>
            <a:pPr marL="342900" indent="-177800" eaLnBrk="1" hangingPunct="1">
              <a:lnSpc>
                <a:spcPct val="100000"/>
              </a:lnSpc>
              <a:buClr>
                <a:srgbClr val="C60C30"/>
              </a:buClr>
              <a:buSzPct val="100000"/>
              <a:buFont typeface="Arial" pitchFamily="34" charset="0"/>
              <a:buChar char="•"/>
              <a:defRPr/>
            </a:pPr>
            <a:r>
              <a:rPr lang="en-US" altLang="en-US" sz="1800" kern="0" dirty="0">
                <a:solidFill>
                  <a:srgbClr val="000000"/>
                </a:solidFill>
                <a:ea typeface="MS PGothic" panose="020B0600070205080204" pitchFamily="34" charset="-128"/>
              </a:rPr>
              <a:t>Equity interest (overlap)</a:t>
            </a:r>
          </a:p>
          <a:p>
            <a:pPr marL="342900" indent="-177800" eaLnBrk="1" hangingPunct="1">
              <a:lnSpc>
                <a:spcPct val="100000"/>
              </a:lnSpc>
              <a:buClr>
                <a:srgbClr val="C60C30"/>
              </a:buClr>
              <a:buSzPct val="100000"/>
              <a:buFont typeface="Arial" pitchFamily="34" charset="0"/>
              <a:buChar char="•"/>
              <a:defRPr/>
            </a:pPr>
            <a:r>
              <a:rPr lang="en-US" altLang="en-US" sz="1800" kern="0" dirty="0">
                <a:solidFill>
                  <a:srgbClr val="000000"/>
                </a:solidFill>
                <a:ea typeface="MS PGothic" panose="020B0600070205080204" pitchFamily="34" charset="-128"/>
              </a:rPr>
              <a:t>Third Party Sponsored travel</a:t>
            </a:r>
          </a:p>
          <a:p>
            <a:pPr marL="342900" indent="-177800" eaLnBrk="1" hangingPunct="1">
              <a:lnSpc>
                <a:spcPct val="100000"/>
              </a:lnSpc>
              <a:buClr>
                <a:srgbClr val="C60C30"/>
              </a:buClr>
              <a:buSzPct val="100000"/>
              <a:buFont typeface="Arial" pitchFamily="34" charset="0"/>
              <a:buChar char="•"/>
              <a:defRPr/>
            </a:pPr>
            <a:r>
              <a:rPr lang="en-US" altLang="en-US" sz="1800" kern="0" dirty="0">
                <a:solidFill>
                  <a:srgbClr val="000000"/>
                </a:solidFill>
                <a:ea typeface="MS PGothic" panose="020B0600070205080204" pitchFamily="34" charset="-128"/>
              </a:rPr>
              <a:t>Gifts</a:t>
            </a:r>
          </a:p>
          <a:p>
            <a:pPr marL="793738" lvl="2" indent="-177800" eaLnBrk="1" hangingPunct="1">
              <a:lnSpc>
                <a:spcPct val="95000"/>
              </a:lnSpc>
              <a:spcAft>
                <a:spcPct val="0"/>
              </a:spcAft>
              <a:buClr>
                <a:srgbClr val="C60C30"/>
              </a:buClr>
              <a:buSzPct val="100000"/>
              <a:buFont typeface="Arial" panose="020B0604020202020204" pitchFamily="34" charset="0"/>
              <a:buChar char="•"/>
              <a:defRPr/>
            </a:pPr>
            <a:r>
              <a:rPr lang="en-US" altLang="en-US" sz="1800" kern="0" dirty="0">
                <a:solidFill>
                  <a:srgbClr val="000000"/>
                </a:solidFill>
                <a:ea typeface="MS PGothic" panose="020B0600070205080204" pitchFamily="34" charset="-128"/>
              </a:rPr>
              <a:t>A gift of greater than $50 from an outside entity is a significant financial interest;</a:t>
            </a:r>
          </a:p>
          <a:p>
            <a:pPr marL="342900" indent="-177800" eaLnBrk="1" hangingPunct="1">
              <a:lnSpc>
                <a:spcPct val="100000"/>
              </a:lnSpc>
              <a:buClr>
                <a:srgbClr val="C60C30"/>
              </a:buClr>
              <a:buSzPct val="100000"/>
              <a:buFont typeface="Arial" pitchFamily="34" charset="0"/>
              <a:buChar char="•"/>
              <a:defRPr/>
            </a:pPr>
            <a:r>
              <a:rPr lang="en-US" altLang="en-US" sz="1800" kern="0" dirty="0">
                <a:solidFill>
                  <a:srgbClr val="000000"/>
                </a:solidFill>
                <a:ea typeface="MS PGothic" panose="020B0600070205080204" pitchFamily="34" charset="-128"/>
              </a:rPr>
              <a:t>Family connected to activities above</a:t>
            </a:r>
          </a:p>
        </p:txBody>
      </p:sp>
    </p:spTree>
    <p:extLst>
      <p:ext uri="{BB962C8B-B14F-4D97-AF65-F5344CB8AC3E}">
        <p14:creationId xmlns:p14="http://schemas.microsoft.com/office/powerpoint/2010/main" val="2509634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36939"/>
            <a:ext cx="5710238" cy="3354388"/>
          </a:xfrm>
          <a:prstGeom prst="rect">
            <a:avLst/>
          </a:prstGeom>
          <a:solidFill>
            <a:srgbClr val="003C69"/>
          </a:solidFill>
          <a:ln>
            <a:solidFill>
              <a:srgbClr val="00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p:cNvSpPr>
            <a:spLocks noGrp="1"/>
          </p:cNvSpPr>
          <p:nvPr>
            <p:ph type="ctrTitle"/>
          </p:nvPr>
        </p:nvSpPr>
        <p:spPr>
          <a:xfrm>
            <a:off x="216334" y="3167710"/>
            <a:ext cx="5070475" cy="1538883"/>
          </a:xfrm>
          <a:ln w="12700">
            <a:solidFill>
              <a:srgbClr val="5E6A71"/>
            </a:solidFill>
          </a:ln>
        </p:spPr>
        <p:txBody>
          <a:bodyPr/>
          <a:lstStyle/>
          <a:p>
            <a:r>
              <a:rPr lang="en-US" dirty="0" smtClean="0"/>
              <a:t>OC</a:t>
            </a:r>
            <a:br>
              <a:rPr lang="en-US" dirty="0" smtClean="0"/>
            </a:br>
            <a:r>
              <a:rPr lang="en-US" dirty="0"/>
              <a:t/>
            </a:r>
            <a:br>
              <a:rPr lang="en-US" dirty="0"/>
            </a:br>
            <a:r>
              <a:rPr lang="en-US" sz="1600" dirty="0" smtClean="0">
                <a:solidFill>
                  <a:schemeClr val="tx1"/>
                </a:solidFill>
                <a:latin typeface="Times New Roman" panose="02020603050405020304" pitchFamily="18" charset="0"/>
                <a:cs typeface="Times New Roman" panose="02020603050405020304" pitchFamily="18" charset="0"/>
              </a:rPr>
              <a:t>Office of</a:t>
            </a: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Commercialization		</a:t>
            </a:r>
            <a:endParaRPr lang="en-US" sz="2200" b="0" dirty="0" smtClean="0">
              <a:solidFill>
                <a:schemeClr val="tx1"/>
              </a:solidFill>
              <a:latin typeface="Times New Roman" panose="02020603050405020304" pitchFamily="18" charset="0"/>
              <a:cs typeface="Times New Roman" panose="02020603050405020304" pitchFamily="18" charset="0"/>
            </a:endParaRPr>
          </a:p>
        </p:txBody>
      </p:sp>
      <p:pic>
        <p:nvPicPr>
          <p:cNvPr id="7172" name="Picture 6" descr="FallColor2896.tif"/>
          <p:cNvPicPr>
            <a:picLocks noChangeAspect="1"/>
          </p:cNvPicPr>
          <p:nvPr/>
        </p:nvPicPr>
        <p:blipFill>
          <a:blip r:embed="rId3">
            <a:extLst>
              <a:ext uri="{28A0092B-C50C-407E-A947-70E740481C1C}">
                <a14:useLocalDpi xmlns:a14="http://schemas.microsoft.com/office/drawing/2010/main" val="0"/>
              </a:ext>
            </a:extLst>
          </a:blip>
          <a:srcRect t="2171" r="24582"/>
          <a:stretch>
            <a:fillRect/>
          </a:stretch>
        </p:blipFill>
        <p:spPr bwMode="auto">
          <a:xfrm>
            <a:off x="5710238" y="0"/>
            <a:ext cx="3433762"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10238" y="1"/>
            <a:ext cx="3433762" cy="670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239520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73038" y="1033495"/>
            <a:ext cx="5070298" cy="584775"/>
          </a:xfrm>
        </p:spPr>
        <p:txBody>
          <a:bodyPr/>
          <a:lstStyle/>
          <a:p>
            <a:r>
              <a:rPr lang="en-US" dirty="0" smtClean="0">
                <a:solidFill>
                  <a:schemeClr val="tx1"/>
                </a:solidFill>
                <a:latin typeface="Lucida Sans" panose="020B0602030504020204" pitchFamily="34" charset="0"/>
              </a:rPr>
              <a:t>Why are we here today?</a:t>
            </a:r>
            <a:endParaRPr lang="en-US" dirty="0">
              <a:solidFill>
                <a:schemeClr val="tx1"/>
              </a:solidFill>
              <a:latin typeface="Lucida Sans" panose="020B0602030504020204" pitchFamily="34" charset="0"/>
            </a:endParaRPr>
          </a:p>
        </p:txBody>
      </p:sp>
      <p:sp>
        <p:nvSpPr>
          <p:cNvPr id="3" name="Subtitle 2"/>
          <p:cNvSpPr>
            <a:spLocks noGrp="1"/>
          </p:cNvSpPr>
          <p:nvPr>
            <p:ph type="subTitle" idx="1"/>
          </p:nvPr>
        </p:nvSpPr>
        <p:spPr>
          <a:xfrm>
            <a:off x="1617006" y="2274387"/>
            <a:ext cx="5070298" cy="3416320"/>
          </a:xfr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lstStyle/>
          <a:p>
            <a:r>
              <a:rPr lang="en-US" sz="2400" dirty="0" smtClean="0"/>
              <a:t>This 12 part series is designed for those employees who have sponsored management responsibilities to gain a better understanding of what research administration is made up of -   the pre-award and post-award processes, requirements and compliance from A to Z.</a:t>
            </a:r>
            <a:endParaRPr lang="en-US" sz="2400" dirty="0"/>
          </a:p>
        </p:txBody>
      </p:sp>
    </p:spTree>
    <p:extLst>
      <p:ext uri="{BB962C8B-B14F-4D97-AF65-F5344CB8AC3E}">
        <p14:creationId xmlns:p14="http://schemas.microsoft.com/office/powerpoint/2010/main" val="117471227"/>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3345" y="338782"/>
            <a:ext cx="5070298" cy="492443"/>
          </a:xfrm>
        </p:spPr>
        <p:txBody>
          <a:bodyPr/>
          <a:lstStyle/>
          <a:p>
            <a:pPr algn="ctr"/>
            <a:r>
              <a:rPr lang="en-US" dirty="0" smtClean="0"/>
              <a:t>OC Purpose</a:t>
            </a:r>
            <a:endParaRPr lang="en-US" dirty="0"/>
          </a:p>
        </p:txBody>
      </p:sp>
      <p:sp>
        <p:nvSpPr>
          <p:cNvPr id="3" name="Subtitle 2"/>
          <p:cNvSpPr>
            <a:spLocks noGrp="1"/>
          </p:cNvSpPr>
          <p:nvPr>
            <p:ph type="subTitle" idx="1"/>
          </p:nvPr>
        </p:nvSpPr>
        <p:spPr>
          <a:xfrm>
            <a:off x="626997" y="992359"/>
            <a:ext cx="8025390" cy="3985706"/>
          </a:xfrm>
        </p:spPr>
        <p:txBody>
          <a:bodyPr/>
          <a:lstStyle/>
          <a:p>
            <a:r>
              <a:rPr lang="en-US" dirty="0" smtClean="0"/>
              <a:t>-Supports, nurtures, guides, sustains commercialization efforts for the University</a:t>
            </a:r>
          </a:p>
          <a:p>
            <a:pPr marL="342900" indent="-342900">
              <a:buFont typeface="Arial" panose="020B0604020202020204" pitchFamily="34" charset="0"/>
              <a:buChar char="•"/>
            </a:pPr>
            <a:r>
              <a:rPr lang="en-US" dirty="0" smtClean="0"/>
              <a:t>Process disclosures of Inventions</a:t>
            </a:r>
          </a:p>
          <a:p>
            <a:pPr marL="342900" indent="-342900">
              <a:buFont typeface="Arial" panose="020B0604020202020204" pitchFamily="34" charset="0"/>
              <a:buChar char="•"/>
            </a:pPr>
            <a:r>
              <a:rPr lang="en-US" dirty="0" smtClean="0"/>
              <a:t>Assists with Patents, Copyrights, Plant variety protection, Trademarks</a:t>
            </a:r>
          </a:p>
          <a:p>
            <a:pPr marL="342900" indent="-342900">
              <a:buFont typeface="Arial" panose="020B0604020202020204" pitchFamily="34" charset="0"/>
              <a:buChar char="•"/>
            </a:pPr>
            <a:r>
              <a:rPr lang="en-US" dirty="0" smtClean="0"/>
              <a:t>Assists with protection of trade secrets and knowhow</a:t>
            </a:r>
          </a:p>
          <a:p>
            <a:pPr marL="342900" indent="-342900">
              <a:buFont typeface="Arial" panose="020B0604020202020204" pitchFamily="34" charset="0"/>
              <a:buChar char="•"/>
            </a:pPr>
            <a:r>
              <a:rPr lang="en-US" dirty="0" smtClean="0"/>
              <a:t>Licensing and start-up company development</a:t>
            </a:r>
          </a:p>
          <a:p>
            <a:pPr marL="342900" indent="-342900">
              <a:buFont typeface="Arial" panose="020B0604020202020204" pitchFamily="34" charset="0"/>
              <a:buChar char="•"/>
            </a:pPr>
            <a:r>
              <a:rPr lang="en-US" dirty="0" smtClean="0"/>
              <a:t>Signs Confidentiality disclosure agreement with agency/company </a:t>
            </a:r>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7472" y="4146909"/>
            <a:ext cx="2782376"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718306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ctrTitle"/>
          </p:nvPr>
        </p:nvSpPr>
        <p:spPr>
          <a:xfrm>
            <a:off x="519113" y="2393950"/>
            <a:ext cx="5070475" cy="492125"/>
          </a:xfrm>
        </p:spPr>
        <p:txBody>
          <a:bodyPr/>
          <a:lstStyle/>
          <a:p>
            <a:r>
              <a:rPr lang="en-US" smtClean="0"/>
              <a:t>Audits</a:t>
            </a:r>
          </a:p>
        </p:txBody>
      </p:sp>
      <p:sp>
        <p:nvSpPr>
          <p:cNvPr id="29699" name="Subtitle 9"/>
          <p:cNvSpPr>
            <a:spLocks noGrp="1"/>
          </p:cNvSpPr>
          <p:nvPr>
            <p:ph type="subTitle" idx="1"/>
          </p:nvPr>
        </p:nvSpPr>
        <p:spPr>
          <a:xfrm>
            <a:off x="519113" y="2978150"/>
            <a:ext cx="5070475" cy="430213"/>
          </a:xfrm>
        </p:spPr>
        <p:txBody>
          <a:bodyPr/>
          <a:lstStyle/>
          <a:p>
            <a:endParaRPr dirty="0" smtClean="0"/>
          </a:p>
        </p:txBody>
      </p:sp>
      <p:pic>
        <p:nvPicPr>
          <p:cNvPr id="29700" name="Picture 6" descr="FallColor2896.tif"/>
          <p:cNvPicPr>
            <a:picLocks noChangeAspect="1"/>
          </p:cNvPicPr>
          <p:nvPr/>
        </p:nvPicPr>
        <p:blipFill>
          <a:blip r:embed="rId3">
            <a:extLst>
              <a:ext uri="{28A0092B-C50C-407E-A947-70E740481C1C}">
                <a14:useLocalDpi xmlns:a14="http://schemas.microsoft.com/office/drawing/2010/main" val="0"/>
              </a:ext>
            </a:extLst>
          </a:blip>
          <a:srcRect t="2171" r="24582"/>
          <a:stretch>
            <a:fillRect/>
          </a:stretch>
        </p:blipFill>
        <p:spPr bwMode="auto">
          <a:xfrm>
            <a:off x="5710238" y="0"/>
            <a:ext cx="3433762"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0238" y="0"/>
            <a:ext cx="3433762" cy="670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801688" y="903288"/>
            <a:ext cx="7772400" cy="479425"/>
          </a:xfrm>
        </p:spPr>
        <p:txBody>
          <a:bodyPr/>
          <a:lstStyle/>
          <a:p>
            <a:r>
              <a:rPr lang="en-US" dirty="0" smtClean="0"/>
              <a:t>Purpose of Audits </a:t>
            </a:r>
          </a:p>
        </p:txBody>
      </p:sp>
      <p:sp>
        <p:nvSpPr>
          <p:cNvPr id="215042" name="Rectangle 2"/>
          <p:cNvSpPr>
            <a:spLocks noGrp="1" noChangeArrowheads="1"/>
          </p:cNvSpPr>
          <p:nvPr>
            <p:ph type="body" idx="1"/>
          </p:nvPr>
        </p:nvSpPr>
        <p:spPr>
          <a:xfrm>
            <a:off x="801688" y="1544638"/>
            <a:ext cx="7772400" cy="5470215"/>
          </a:xfrm>
        </p:spPr>
        <p:txBody>
          <a:bodyPr/>
          <a:lstStyle/>
          <a:p>
            <a:pPr>
              <a:buFont typeface="Arial" charset="0"/>
              <a:buChar char="•"/>
            </a:pPr>
            <a:r>
              <a:rPr dirty="0" smtClean="0"/>
              <a:t>Required </a:t>
            </a:r>
          </a:p>
          <a:p>
            <a:pPr>
              <a:buFont typeface="Arial" charset="0"/>
              <a:buChar char="•"/>
            </a:pPr>
            <a:r>
              <a:rPr dirty="0" smtClean="0"/>
              <a:t>By accepting federal money, grantee 	agrees to comply with rules</a:t>
            </a:r>
          </a:p>
          <a:p>
            <a:pPr>
              <a:buFont typeface="Arial" charset="0"/>
              <a:buChar char="•"/>
            </a:pPr>
            <a:r>
              <a:rPr dirty="0" smtClean="0"/>
              <a:t>Grantor has an expectation for </a:t>
            </a:r>
          </a:p>
          <a:p>
            <a:pPr lvl="1"/>
            <a:r>
              <a:rPr dirty="0" smtClean="0"/>
              <a:t>Accountability</a:t>
            </a:r>
          </a:p>
          <a:p>
            <a:pPr lvl="1"/>
            <a:r>
              <a:rPr dirty="0" smtClean="0"/>
              <a:t>Proper stewardship</a:t>
            </a:r>
          </a:p>
          <a:p>
            <a:pPr lvl="1"/>
            <a:r>
              <a:rPr dirty="0" smtClean="0"/>
              <a:t>Terms carried out – results, product, service, etc.</a:t>
            </a:r>
          </a:p>
          <a:p>
            <a:pPr lvl="1"/>
            <a:endParaRPr dirty="0" smtClean="0"/>
          </a:p>
          <a:p>
            <a:pPr lvl="1"/>
            <a:endParaRPr dirty="0" smtClean="0"/>
          </a:p>
          <a:p>
            <a:pPr>
              <a:buFont typeface="Arial" charset="0"/>
              <a:buChar char="•"/>
            </a:pPr>
            <a:endParaRPr dirty="0" smtClean="0"/>
          </a:p>
          <a:p>
            <a:pPr>
              <a:buFont typeface="Arial" charset="0"/>
              <a:buChar char="•"/>
            </a:pPr>
            <a:endParaRPr dirty="0" smtClean="0"/>
          </a:p>
        </p:txBody>
      </p:sp>
      <p:sp>
        <p:nvSpPr>
          <p:cNvPr id="3072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53620B4-5838-4AA5-9EA0-3A47586E20C5}" type="slidenum">
              <a:rPr lang="en-US" smtClean="0"/>
              <a:pPr/>
              <a:t>32</a:t>
            </a:fld>
            <a:endParaRPr lang="en-US" smtClean="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801688" y="903288"/>
            <a:ext cx="7772400" cy="479425"/>
          </a:xfrm>
        </p:spPr>
        <p:txBody>
          <a:bodyPr/>
          <a:lstStyle/>
          <a:p>
            <a:r>
              <a:rPr lang="en-US" smtClean="0"/>
              <a:t>Role of WSU Internal Audit</a:t>
            </a:r>
          </a:p>
        </p:txBody>
      </p:sp>
      <p:sp>
        <p:nvSpPr>
          <p:cNvPr id="32771" name="Content Placeholder 2"/>
          <p:cNvSpPr>
            <a:spLocks noGrp="1"/>
          </p:cNvSpPr>
          <p:nvPr>
            <p:ph idx="1"/>
          </p:nvPr>
        </p:nvSpPr>
        <p:spPr>
          <a:xfrm>
            <a:off x="801688" y="1544638"/>
            <a:ext cx="7772400" cy="3906711"/>
          </a:xfrm>
        </p:spPr>
        <p:txBody>
          <a:bodyPr/>
          <a:lstStyle/>
          <a:p>
            <a:pPr>
              <a:buFont typeface="Arial" charset="0"/>
              <a:buChar char="•"/>
            </a:pPr>
            <a:r>
              <a:rPr dirty="0" smtClean="0"/>
              <a:t>Act as liaison between WSU and external auditor</a:t>
            </a:r>
          </a:p>
          <a:p>
            <a:pPr lvl="1"/>
            <a:r>
              <a:rPr dirty="0" smtClean="0"/>
              <a:t>With SPS and unit, ensure information requested is provided complete and accurate to support conclusions</a:t>
            </a:r>
          </a:p>
          <a:p>
            <a:pPr lvl="1"/>
            <a:r>
              <a:rPr dirty="0" smtClean="0"/>
              <a:t>Work with auditor on reporting</a:t>
            </a:r>
          </a:p>
          <a:p>
            <a:pPr>
              <a:buFont typeface="Arial" charset="0"/>
              <a:buChar char="•"/>
            </a:pPr>
            <a:r>
              <a:rPr dirty="0" smtClean="0"/>
              <a:t>Internal advisory for management on controls, policy, training</a:t>
            </a:r>
          </a:p>
          <a:p>
            <a:pPr>
              <a:buFont typeface="Arial" charset="0"/>
              <a:buChar char="•"/>
            </a:pPr>
            <a:r>
              <a:rPr dirty="0" smtClean="0"/>
              <a:t>Audits and investigations</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type="title"/>
          </p:nvPr>
        </p:nvSpPr>
        <p:spPr>
          <a:xfrm>
            <a:off x="801688" y="514350"/>
            <a:ext cx="7772400" cy="868363"/>
          </a:xfrm>
        </p:spPr>
        <p:txBody>
          <a:bodyPr/>
          <a:lstStyle/>
          <a:p>
            <a:r>
              <a:rPr lang="en-US" smtClean="0"/>
              <a:t>Types of Audits </a:t>
            </a:r>
            <a:br>
              <a:rPr lang="en-US" smtClean="0"/>
            </a:br>
            <a:endParaRPr lang="en-US" smtClean="0"/>
          </a:p>
        </p:txBody>
      </p:sp>
      <p:sp>
        <p:nvSpPr>
          <p:cNvPr id="35843" name="Rectangle 2"/>
          <p:cNvSpPr>
            <a:spLocks noGrp="1" noChangeArrowheads="1"/>
          </p:cNvSpPr>
          <p:nvPr>
            <p:ph type="body" idx="1"/>
          </p:nvPr>
        </p:nvSpPr>
        <p:spPr>
          <a:xfrm>
            <a:off x="801688" y="1544638"/>
            <a:ext cx="7772400" cy="4871077"/>
          </a:xfrm>
        </p:spPr>
        <p:txBody>
          <a:bodyPr/>
          <a:lstStyle/>
          <a:p>
            <a:pPr>
              <a:buFont typeface="Arial" charset="0"/>
              <a:buChar char="•"/>
              <a:defRPr/>
            </a:pPr>
            <a:r>
              <a:rPr dirty="0" smtClean="0"/>
              <a:t>Compliance</a:t>
            </a:r>
          </a:p>
          <a:p>
            <a:pPr lvl="1">
              <a:buFont typeface="Arial" charset="0"/>
              <a:buChar char="•"/>
              <a:defRPr/>
            </a:pPr>
            <a:r>
              <a:rPr dirty="0" smtClean="0"/>
              <a:t>Circular A-133, ‘Single Audit’</a:t>
            </a:r>
          </a:p>
          <a:p>
            <a:pPr lvl="1">
              <a:buFont typeface="Arial" charset="0"/>
              <a:buChar char="•"/>
              <a:defRPr/>
            </a:pPr>
            <a:r>
              <a:rPr dirty="0" smtClean="0"/>
              <a:t>Program reviews</a:t>
            </a:r>
          </a:p>
          <a:p>
            <a:pPr>
              <a:buFont typeface="Arial" charset="0"/>
              <a:buChar char="•"/>
              <a:defRPr/>
            </a:pPr>
            <a:r>
              <a:rPr dirty="0" smtClean="0"/>
              <a:t>Financial Statement</a:t>
            </a:r>
          </a:p>
          <a:p>
            <a:pPr>
              <a:buFont typeface="Arial" charset="0"/>
              <a:buChar char="•"/>
              <a:defRPr/>
            </a:pPr>
            <a:r>
              <a:rPr dirty="0" smtClean="0"/>
              <a:t>Operational</a:t>
            </a:r>
          </a:p>
          <a:p>
            <a:pPr lvl="1">
              <a:buFont typeface="Arial" charset="0"/>
              <a:buChar char="•"/>
              <a:defRPr/>
            </a:pPr>
            <a:r>
              <a:rPr lang="en-US" dirty="0" smtClean="0"/>
              <a:t>R</a:t>
            </a:r>
            <a:r>
              <a:rPr dirty="0" smtClean="0"/>
              <a:t>eviews</a:t>
            </a:r>
          </a:p>
          <a:p>
            <a:pPr lvl="1">
              <a:buFont typeface="Arial" charset="0"/>
              <a:buChar char="•"/>
              <a:defRPr/>
            </a:pPr>
            <a:r>
              <a:rPr lang="en-US" dirty="0" smtClean="0"/>
              <a:t>assessments</a:t>
            </a:r>
            <a:endParaRPr dirty="0" smtClean="0"/>
          </a:p>
          <a:p>
            <a:pPr>
              <a:buFont typeface="Arial" charset="0"/>
              <a:buChar char="•"/>
              <a:defRPr/>
            </a:pPr>
            <a:r>
              <a:rPr dirty="0" smtClean="0"/>
              <a:t>Investigations </a:t>
            </a:r>
          </a:p>
          <a:p>
            <a:pPr>
              <a:buFont typeface="Arial" charset="0"/>
              <a:buChar char="•"/>
              <a:defRPr/>
            </a:pPr>
            <a:endParaRPr dirty="0" smtClean="0"/>
          </a:p>
          <a:p>
            <a:pPr marL="165100" indent="0">
              <a:buFont typeface="Arial" pitchFamily="34" charset="0"/>
              <a:buNone/>
              <a:defRPr/>
            </a:pPr>
            <a:endParaRPr dirty="0" smtClean="0"/>
          </a:p>
        </p:txBody>
      </p:sp>
      <p:sp>
        <p:nvSpPr>
          <p:cNvPr id="3379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2EC383E-5C6E-49FD-AEDB-9954FF2ED31F}" type="slidenum">
              <a:rPr lang="en-US" smtClean="0"/>
              <a:pPr/>
              <a:t>34</a:t>
            </a:fld>
            <a:endParaRPr lang="en-US"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title"/>
          </p:nvPr>
        </p:nvSpPr>
        <p:spPr>
          <a:xfrm>
            <a:off x="801688" y="903288"/>
            <a:ext cx="7772400" cy="479425"/>
          </a:xfrm>
        </p:spPr>
        <p:txBody>
          <a:bodyPr/>
          <a:lstStyle/>
          <a:p>
            <a:r>
              <a:rPr lang="en-US" smtClean="0"/>
              <a:t>Effects of a Negative Audit Report </a:t>
            </a:r>
            <a:br>
              <a:rPr lang="en-US" smtClean="0"/>
            </a:br>
            <a:endParaRPr lang="en-US" smtClean="0"/>
          </a:p>
        </p:txBody>
      </p:sp>
      <p:sp>
        <p:nvSpPr>
          <p:cNvPr id="34819" name="Rectangle 2"/>
          <p:cNvSpPr>
            <a:spLocks noGrp="1" noChangeArrowheads="1"/>
          </p:cNvSpPr>
          <p:nvPr>
            <p:ph type="body" idx="1"/>
          </p:nvPr>
        </p:nvSpPr>
        <p:spPr>
          <a:xfrm>
            <a:off x="801688" y="1544638"/>
            <a:ext cx="7772400" cy="3662362"/>
          </a:xfrm>
        </p:spPr>
        <p:txBody>
          <a:bodyPr/>
          <a:lstStyle/>
          <a:p>
            <a:pPr>
              <a:buFont typeface="Arial" charset="0"/>
              <a:buChar char="•"/>
            </a:pPr>
            <a:r>
              <a:rPr smtClean="0"/>
              <a:t>Loss of future awards</a:t>
            </a:r>
          </a:p>
          <a:p>
            <a:pPr>
              <a:buFont typeface="Arial" charset="0"/>
              <a:buChar char="•"/>
            </a:pPr>
            <a:r>
              <a:rPr smtClean="0"/>
              <a:t>Bad publicity </a:t>
            </a:r>
          </a:p>
          <a:p>
            <a:pPr>
              <a:buFont typeface="Arial" charset="0"/>
              <a:buChar char="•"/>
            </a:pPr>
            <a:r>
              <a:rPr smtClean="0"/>
              <a:t>Potential undermining of public trust 	and confidence in agency and 	government</a:t>
            </a:r>
          </a:p>
          <a:p>
            <a:pPr>
              <a:buFont typeface="Arial" charset="0"/>
              <a:buChar char="•"/>
            </a:pPr>
            <a:r>
              <a:rPr smtClean="0"/>
              <a:t>Personal losses</a:t>
            </a:r>
          </a:p>
          <a:p>
            <a:pPr>
              <a:buFont typeface="Arial" charset="0"/>
              <a:buChar char="•"/>
            </a:pPr>
            <a:endParaRPr smtClean="0"/>
          </a:p>
          <a:p>
            <a:pPr>
              <a:buFont typeface="Arial" charset="0"/>
              <a:buChar char="•"/>
            </a:pPr>
            <a:endParaRPr smtClean="0"/>
          </a:p>
        </p:txBody>
      </p:sp>
      <p:sp>
        <p:nvSpPr>
          <p:cNvPr id="3482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D431DF2-C97F-4826-A700-9E847A92EA11}" type="slidenum">
              <a:rPr lang="en-US" smtClean="0"/>
              <a:pPr/>
              <a:t>35</a:t>
            </a:fld>
            <a:endParaRPr lang="en-US"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type="title"/>
          </p:nvPr>
        </p:nvSpPr>
        <p:spPr>
          <a:xfrm>
            <a:off x="801688" y="903288"/>
            <a:ext cx="7772400" cy="479425"/>
          </a:xfrm>
        </p:spPr>
        <p:txBody>
          <a:bodyPr/>
          <a:lstStyle/>
          <a:p>
            <a:r>
              <a:rPr lang="en-US" smtClean="0"/>
              <a:t>Audit reminders </a:t>
            </a:r>
          </a:p>
        </p:txBody>
      </p:sp>
      <p:sp>
        <p:nvSpPr>
          <p:cNvPr id="38915" name="Rectangle 2"/>
          <p:cNvSpPr>
            <a:spLocks noGrp="1" noChangeArrowheads="1"/>
          </p:cNvSpPr>
          <p:nvPr>
            <p:ph type="body" idx="1"/>
          </p:nvPr>
        </p:nvSpPr>
        <p:spPr>
          <a:xfrm>
            <a:off x="801688" y="1544638"/>
            <a:ext cx="7772400" cy="8093075"/>
          </a:xfrm>
        </p:spPr>
        <p:txBody>
          <a:bodyPr/>
          <a:lstStyle/>
          <a:p>
            <a:pPr>
              <a:defRPr/>
            </a:pPr>
            <a:r>
              <a:rPr dirty="0" smtClean="0"/>
              <a:t>When approached by external auditor:</a:t>
            </a:r>
          </a:p>
          <a:p>
            <a:pPr lvl="1">
              <a:defRPr/>
            </a:pPr>
            <a:r>
              <a:rPr dirty="0" smtClean="0"/>
              <a:t>Always verify auditor’s credentials before giving information </a:t>
            </a:r>
          </a:p>
          <a:p>
            <a:pPr lvl="1">
              <a:defRPr/>
            </a:pPr>
            <a:r>
              <a:rPr dirty="0" smtClean="0"/>
              <a:t>Notify supervisor and SPS</a:t>
            </a:r>
          </a:p>
          <a:p>
            <a:pPr lvl="1">
              <a:defRPr/>
            </a:pPr>
            <a:r>
              <a:rPr dirty="0" smtClean="0"/>
              <a:t>Notify Internal Audit</a:t>
            </a:r>
          </a:p>
          <a:p>
            <a:pPr marL="165100" indent="0">
              <a:buFont typeface="Arial" pitchFamily="34" charset="0"/>
              <a:buNone/>
              <a:defRPr/>
            </a:pPr>
            <a:endParaRPr dirty="0" smtClean="0"/>
          </a:p>
          <a:p>
            <a:pPr>
              <a:defRPr/>
            </a:pPr>
            <a:r>
              <a:rPr dirty="0" smtClean="0"/>
              <a:t>Be prepared </a:t>
            </a:r>
          </a:p>
          <a:p>
            <a:pPr>
              <a:defRPr/>
            </a:pPr>
            <a:r>
              <a:rPr dirty="0" smtClean="0"/>
              <a:t>Be organized </a:t>
            </a:r>
          </a:p>
          <a:p>
            <a:pPr>
              <a:defRPr/>
            </a:pPr>
            <a:r>
              <a:rPr dirty="0" smtClean="0"/>
              <a:t>Do it right the first time </a:t>
            </a:r>
          </a:p>
          <a:p>
            <a:pPr>
              <a:defRPr/>
            </a:pPr>
            <a:endParaRPr dirty="0" smtClean="0"/>
          </a:p>
          <a:p>
            <a:pPr>
              <a:defRPr/>
            </a:pPr>
            <a:endParaRPr dirty="0" smtClean="0"/>
          </a:p>
          <a:p>
            <a:pPr>
              <a:defRPr/>
            </a:pPr>
            <a:endParaRPr dirty="0" smtClean="0"/>
          </a:p>
          <a:p>
            <a:pPr>
              <a:defRPr/>
            </a:pPr>
            <a:endParaRPr dirty="0" smtClean="0"/>
          </a:p>
          <a:p>
            <a:pPr>
              <a:defRPr/>
            </a:pPr>
            <a:endParaRPr dirty="0" smtClean="0"/>
          </a:p>
          <a:p>
            <a:pPr>
              <a:defRPr/>
            </a:pPr>
            <a:endParaRPr dirty="0" smtClean="0"/>
          </a:p>
          <a:p>
            <a:pPr>
              <a:defRPr/>
            </a:pPr>
            <a:endParaRPr dirty="0" smtClean="0"/>
          </a:p>
        </p:txBody>
      </p:sp>
      <p:sp>
        <p:nvSpPr>
          <p:cNvPr id="4608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AF2B1D-1E3B-4012-982B-54BFD20B4117}" type="slidenum">
              <a:rPr lang="en-US" smtClean="0"/>
              <a:pPr/>
              <a:t>36</a:t>
            </a:fld>
            <a:endParaRPr lang="en-US" smtClean="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title"/>
          </p:nvPr>
        </p:nvSpPr>
        <p:spPr>
          <a:xfrm>
            <a:off x="801688" y="903288"/>
            <a:ext cx="7772400" cy="479425"/>
          </a:xfrm>
        </p:spPr>
        <p:txBody>
          <a:bodyPr/>
          <a:lstStyle/>
          <a:p>
            <a:r>
              <a:rPr lang="en-US" dirty="0" smtClean="0"/>
              <a:t>Resources</a:t>
            </a:r>
            <a:br>
              <a:rPr lang="en-US" dirty="0" smtClean="0"/>
            </a:br>
            <a:endParaRPr lang="en-US" dirty="0" smtClean="0"/>
          </a:p>
        </p:txBody>
      </p:sp>
      <p:sp>
        <p:nvSpPr>
          <p:cNvPr id="47107" name="Rectangle 2"/>
          <p:cNvSpPr>
            <a:spLocks noGrp="1" noChangeArrowheads="1"/>
          </p:cNvSpPr>
          <p:nvPr>
            <p:ph type="body" idx="1"/>
          </p:nvPr>
        </p:nvSpPr>
        <p:spPr>
          <a:xfrm>
            <a:off x="801688" y="1544638"/>
            <a:ext cx="7772400" cy="5170646"/>
          </a:xfrm>
        </p:spPr>
        <p:txBody>
          <a:bodyPr/>
          <a:lstStyle/>
          <a:p>
            <a:pPr>
              <a:buFont typeface="Arial" charset="0"/>
              <a:buChar char="•"/>
            </a:pPr>
            <a:r>
              <a:rPr sz="2000" dirty="0" smtClean="0"/>
              <a:t>WSU Sponsored Programs Services</a:t>
            </a:r>
          </a:p>
          <a:p>
            <a:pPr>
              <a:buFont typeface="Arial" charset="0"/>
              <a:buChar char="•"/>
            </a:pPr>
            <a:r>
              <a:rPr sz="2000" dirty="0" smtClean="0"/>
              <a:t>WSU Office of Research Support &amp; Operations</a:t>
            </a:r>
          </a:p>
          <a:p>
            <a:pPr>
              <a:buFont typeface="Arial" charset="0"/>
              <a:buChar char="•"/>
            </a:pPr>
            <a:r>
              <a:rPr sz="2000" dirty="0" smtClean="0"/>
              <a:t>Internal Audit – 5-5336, </a:t>
            </a:r>
            <a:r>
              <a:rPr sz="2000" u="sng" dirty="0" smtClean="0"/>
              <a:t>hlopez@wsu.edu</a:t>
            </a:r>
          </a:p>
          <a:p>
            <a:pPr>
              <a:buFont typeface="Arial" charset="0"/>
              <a:buChar char="•"/>
            </a:pPr>
            <a:r>
              <a:rPr sz="2000" dirty="0" smtClean="0"/>
              <a:t>OMB Circulars - </a:t>
            </a:r>
            <a:r>
              <a:rPr sz="2000" dirty="0" smtClean="0">
                <a:hlinkClick r:id="rId3"/>
              </a:rPr>
              <a:t>http://www.whitehouse.gov/omb/circulars/</a:t>
            </a:r>
            <a:endParaRPr sz="2000" dirty="0" smtClean="0"/>
          </a:p>
          <a:p>
            <a:pPr>
              <a:buFont typeface="Arial" charset="0"/>
              <a:buChar char="•"/>
            </a:pPr>
            <a:r>
              <a:rPr sz="2000" dirty="0" smtClean="0"/>
              <a:t>SAO – </a:t>
            </a:r>
            <a:r>
              <a:rPr sz="2000" dirty="0" smtClean="0">
                <a:hlinkClick r:id="rId4"/>
              </a:rPr>
              <a:t>http://www.sao.wa.gov</a:t>
            </a:r>
            <a:endParaRPr sz="2000" dirty="0" smtClean="0"/>
          </a:p>
          <a:p>
            <a:pPr>
              <a:buFont typeface="Arial" charset="0"/>
              <a:buChar char="•"/>
            </a:pPr>
            <a:r>
              <a:rPr lang="en-US" sz="2000" dirty="0" smtClean="0"/>
              <a:t>Uniform Guidance – </a:t>
            </a:r>
          </a:p>
          <a:p>
            <a:pPr marL="165100" indent="0">
              <a:buNone/>
            </a:pPr>
            <a:r>
              <a:rPr lang="en-US" sz="2000" dirty="0">
                <a:hlinkClick r:id="rId5"/>
              </a:rPr>
              <a:t>https://</a:t>
            </a:r>
            <a:r>
              <a:rPr lang="en-US" sz="2000" dirty="0" smtClean="0">
                <a:hlinkClick r:id="rId5"/>
              </a:rPr>
              <a:t>www.whitehouse.gov/omb/grants_docs</a:t>
            </a:r>
            <a:endParaRPr lang="en-US" sz="2000" dirty="0" smtClean="0"/>
          </a:p>
          <a:p>
            <a:r>
              <a:rPr lang="en-US" sz="2000" dirty="0" smtClean="0"/>
              <a:t>Office of Research Assurances </a:t>
            </a:r>
            <a:r>
              <a:rPr lang="en-US" sz="2000" dirty="0" smtClean="0">
                <a:hlinkClick r:id="rId6"/>
              </a:rPr>
              <a:t>www.ora.wsu.edu</a:t>
            </a:r>
            <a:endParaRPr lang="en-US" sz="2000" dirty="0" smtClean="0"/>
          </a:p>
          <a:p>
            <a:r>
              <a:rPr lang="en-US" sz="2000" dirty="0" smtClean="0"/>
              <a:t>Office of Commercialization </a:t>
            </a:r>
            <a:r>
              <a:rPr lang="en-US" sz="2000" dirty="0" smtClean="0">
                <a:hlinkClick r:id="rId7"/>
              </a:rPr>
              <a:t>http://commercialization.wsu.edu/Contacts/</a:t>
            </a:r>
            <a:endParaRPr lang="en-US" sz="2000" dirty="0" smtClean="0"/>
          </a:p>
          <a:p>
            <a:endParaRPr sz="2000" dirty="0" smtClean="0"/>
          </a:p>
        </p:txBody>
      </p:sp>
      <p:sp>
        <p:nvSpPr>
          <p:cNvPr id="4710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4DDD9F8-E5DA-4652-A508-23DCC80A0C7B}" type="slidenum">
              <a:rPr lang="en-US" smtClean="0"/>
              <a:pPr/>
              <a:t>37</a:t>
            </a:fld>
            <a:endParaRPr lang="en-US" smtClean="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73063" y="388938"/>
            <a:ext cx="1389062" cy="831850"/>
          </a:xfrm>
          <a:prstGeom prst="roundRect">
            <a:avLst/>
          </a:prstGeom>
          <a:solidFill>
            <a:srgbClr val="DBCE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black"/>
                </a:solidFill>
              </a:rPr>
              <a:t>Generate Idea</a:t>
            </a:r>
          </a:p>
        </p:txBody>
      </p:sp>
      <p:sp>
        <p:nvSpPr>
          <p:cNvPr id="5" name="Rounded Rectangle 4"/>
          <p:cNvSpPr/>
          <p:nvPr/>
        </p:nvSpPr>
        <p:spPr>
          <a:xfrm>
            <a:off x="3041650" y="2081213"/>
            <a:ext cx="1719263" cy="1042987"/>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white">
                    <a:lumMod val="95000"/>
                  </a:prstClr>
                </a:solidFill>
              </a:rPr>
              <a:t>Seek Funding for Idea*</a:t>
            </a:r>
          </a:p>
        </p:txBody>
      </p:sp>
      <p:sp>
        <p:nvSpPr>
          <p:cNvPr id="6" name="Rounded Rectangle 5"/>
          <p:cNvSpPr/>
          <p:nvPr/>
        </p:nvSpPr>
        <p:spPr>
          <a:xfrm>
            <a:off x="6740525" y="569913"/>
            <a:ext cx="1519238" cy="121285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black"/>
                </a:solidFill>
              </a:rPr>
              <a:t>Begin Creating Proposal*</a:t>
            </a:r>
          </a:p>
        </p:txBody>
      </p:sp>
      <p:sp>
        <p:nvSpPr>
          <p:cNvPr id="7" name="Rounded Rectangle 6"/>
          <p:cNvSpPr/>
          <p:nvPr/>
        </p:nvSpPr>
        <p:spPr>
          <a:xfrm>
            <a:off x="369888" y="1658938"/>
            <a:ext cx="1890712" cy="1063625"/>
          </a:xfrm>
          <a:prstGeom prst="roundRect">
            <a:avLst/>
          </a:prstGeom>
          <a:solidFill>
            <a:srgbClr val="DBCE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black"/>
                </a:solidFill>
              </a:rPr>
              <a:t>Create a one page proposal pitch*</a:t>
            </a:r>
          </a:p>
        </p:txBody>
      </p:sp>
      <p:sp>
        <p:nvSpPr>
          <p:cNvPr id="8" name="Rounded Rectangle 7"/>
          <p:cNvSpPr/>
          <p:nvPr/>
        </p:nvSpPr>
        <p:spPr>
          <a:xfrm>
            <a:off x="5986463" y="2257425"/>
            <a:ext cx="2493962" cy="110966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black"/>
                </a:solidFill>
              </a:rPr>
              <a:t>Proposal Prepared* w/ help from Dept. RA, advisors and team</a:t>
            </a:r>
          </a:p>
        </p:txBody>
      </p:sp>
      <p:sp>
        <p:nvSpPr>
          <p:cNvPr id="9" name="Rounded Rectangle 8"/>
          <p:cNvSpPr/>
          <p:nvPr/>
        </p:nvSpPr>
        <p:spPr>
          <a:xfrm>
            <a:off x="3298825" y="3467100"/>
            <a:ext cx="2570163" cy="107791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black"/>
                </a:solidFill>
              </a:rPr>
              <a:t>Proposal Reviewed &amp; budget approved </a:t>
            </a:r>
          </a:p>
          <a:p>
            <a:pPr algn="ctr">
              <a:defRPr/>
            </a:pPr>
            <a:r>
              <a:rPr lang="en-US" sz="1600" b="1" dirty="0">
                <a:solidFill>
                  <a:prstClr val="black"/>
                </a:solidFill>
              </a:rPr>
              <a:t>by Dept. RA</a:t>
            </a:r>
          </a:p>
        </p:txBody>
      </p:sp>
      <p:sp>
        <p:nvSpPr>
          <p:cNvPr id="10" name="Rounded Rectangle 9"/>
          <p:cNvSpPr/>
          <p:nvPr/>
        </p:nvSpPr>
        <p:spPr>
          <a:xfrm>
            <a:off x="223838" y="3013075"/>
            <a:ext cx="2379662" cy="1770063"/>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prstClr val="black"/>
                </a:solidFill>
              </a:rPr>
              <a:t>Proposal uploaded to </a:t>
            </a:r>
            <a:r>
              <a:rPr lang="en-US" sz="1600" b="1" dirty="0" err="1">
                <a:solidFill>
                  <a:prstClr val="black"/>
                </a:solidFill>
              </a:rPr>
              <a:t>eREX</a:t>
            </a:r>
            <a:r>
              <a:rPr lang="en-US" sz="1600" b="1" dirty="0">
                <a:solidFill>
                  <a:prstClr val="black"/>
                </a:solidFill>
              </a:rPr>
              <a:t> &amp; submitted for electronic approval </a:t>
            </a:r>
            <a:r>
              <a:rPr lang="en-US" sz="1400" i="1" dirty="0">
                <a:solidFill>
                  <a:prstClr val="black"/>
                </a:solidFill>
              </a:rPr>
              <a:t>(at least 2 days prior to due date.)</a:t>
            </a:r>
          </a:p>
        </p:txBody>
      </p:sp>
      <p:sp>
        <p:nvSpPr>
          <p:cNvPr id="11" name="Rounded Rectangle 10"/>
          <p:cNvSpPr/>
          <p:nvPr/>
        </p:nvSpPr>
        <p:spPr>
          <a:xfrm>
            <a:off x="1290638" y="4876800"/>
            <a:ext cx="2089150" cy="103505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err="1">
                <a:solidFill>
                  <a:prstClr val="white">
                    <a:lumMod val="95000"/>
                  </a:prstClr>
                </a:solidFill>
              </a:rPr>
              <a:t>eREX</a:t>
            </a:r>
            <a:r>
              <a:rPr lang="en-US" sz="1600" dirty="0">
                <a:solidFill>
                  <a:prstClr val="white">
                    <a:lumMod val="95000"/>
                  </a:prstClr>
                </a:solidFill>
              </a:rPr>
              <a:t> Approved &amp; Routed to ORSO</a:t>
            </a:r>
          </a:p>
        </p:txBody>
      </p:sp>
      <p:sp>
        <p:nvSpPr>
          <p:cNvPr id="12" name="Rounded Rectangle 11"/>
          <p:cNvSpPr/>
          <p:nvPr/>
        </p:nvSpPr>
        <p:spPr>
          <a:xfrm>
            <a:off x="6740525" y="3543300"/>
            <a:ext cx="2022475" cy="1298575"/>
          </a:xfrm>
          <a:prstGeom prst="roundRect">
            <a:avLst/>
          </a:prstGeom>
          <a:solidFill>
            <a:schemeClr val="bg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black"/>
                </a:solidFill>
              </a:rPr>
              <a:t>Proposal Denied: Improve Idea and/ or look for other funding*</a:t>
            </a:r>
          </a:p>
        </p:txBody>
      </p:sp>
      <p:sp>
        <p:nvSpPr>
          <p:cNvPr id="13" name="Rounded Rectangle 12"/>
          <p:cNvSpPr/>
          <p:nvPr/>
        </p:nvSpPr>
        <p:spPr>
          <a:xfrm>
            <a:off x="7108825" y="5267325"/>
            <a:ext cx="1520825" cy="1319213"/>
          </a:xfrm>
          <a:prstGeom prst="roundRect">
            <a:avLst/>
          </a:prstGeom>
          <a:solidFill>
            <a:srgbClr val="038755"/>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white"/>
                </a:solidFill>
              </a:rPr>
              <a:t>AWARDED!</a:t>
            </a:r>
          </a:p>
          <a:p>
            <a:pPr algn="ctr">
              <a:defRPr/>
            </a:pPr>
            <a:r>
              <a:rPr lang="en-US" sz="1600" dirty="0">
                <a:solidFill>
                  <a:prstClr val="white"/>
                </a:solidFill>
              </a:rPr>
              <a:t>Now the fun begins.</a:t>
            </a:r>
          </a:p>
        </p:txBody>
      </p:sp>
      <p:sp>
        <p:nvSpPr>
          <p:cNvPr id="2" name="Rounded Rectangle 1"/>
          <p:cNvSpPr/>
          <p:nvPr/>
        </p:nvSpPr>
        <p:spPr>
          <a:xfrm>
            <a:off x="3857625" y="1004888"/>
            <a:ext cx="1701800" cy="881062"/>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white">
                    <a:lumMod val="95000"/>
                  </a:prstClr>
                </a:solidFill>
              </a:rPr>
              <a:t>Find Collaborators*</a:t>
            </a:r>
          </a:p>
        </p:txBody>
      </p:sp>
      <p:sp>
        <p:nvSpPr>
          <p:cNvPr id="7181" name="TextBox 2"/>
          <p:cNvSpPr txBox="1">
            <a:spLocks noChangeArrowheads="1"/>
          </p:cNvSpPr>
          <p:nvPr/>
        </p:nvSpPr>
        <p:spPr bwMode="auto">
          <a:xfrm>
            <a:off x="1649413" y="6356350"/>
            <a:ext cx="66468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hangingPunct="0">
              <a:defRPr/>
            </a:pPr>
            <a:r>
              <a:rPr lang="en-US" altLang="en-US" b="1" i="1" dirty="0" smtClean="0">
                <a:solidFill>
                  <a:prstClr val="black">
                    <a:lumMod val="65000"/>
                    <a:lumOff val="35000"/>
                  </a:prstClr>
                </a:solidFill>
              </a:rPr>
              <a:t>*ORAP available for assistance, </a:t>
            </a:r>
            <a:r>
              <a:rPr lang="en-US" altLang="en-US" b="1" i="1" dirty="0" smtClean="0">
                <a:solidFill>
                  <a:prstClr val="black">
                    <a:lumMod val="65000"/>
                    <a:lumOff val="35000"/>
                  </a:prstClr>
                </a:solidFill>
                <a:hlinkClick r:id="rId3"/>
              </a:rPr>
              <a:t>orap.or.wsu.edu</a:t>
            </a:r>
            <a:r>
              <a:rPr lang="en-US" altLang="en-US" b="1" i="1" dirty="0" smtClean="0">
                <a:solidFill>
                  <a:srgbClr val="E9E5DC"/>
                </a:solidFill>
              </a:rPr>
              <a:t>.  </a:t>
            </a:r>
          </a:p>
        </p:txBody>
      </p:sp>
      <p:sp>
        <p:nvSpPr>
          <p:cNvPr id="23" name="Rounded Rectangle 22"/>
          <p:cNvSpPr/>
          <p:nvPr/>
        </p:nvSpPr>
        <p:spPr>
          <a:xfrm>
            <a:off x="4124325" y="4868863"/>
            <a:ext cx="2049463" cy="1222375"/>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solidFill>
                  <a:prstClr val="white">
                    <a:lumMod val="95000"/>
                  </a:prstClr>
                </a:solidFill>
              </a:rPr>
              <a:t>ORSO reviews Proposal and submits it to agency</a:t>
            </a:r>
          </a:p>
        </p:txBody>
      </p:sp>
      <p:sp>
        <p:nvSpPr>
          <p:cNvPr id="24" name="TextBox 23"/>
          <p:cNvSpPr txBox="1"/>
          <p:nvPr/>
        </p:nvSpPr>
        <p:spPr>
          <a:xfrm>
            <a:off x="1931988" y="237576"/>
            <a:ext cx="4703762" cy="677108"/>
          </a:xfrm>
          <a:prstGeom prst="rect">
            <a:avLst/>
          </a:prstGeom>
          <a:noFill/>
          <a:ln w="15875" cap="rnd" cmpd="sng">
            <a:noFill/>
          </a:ln>
        </p:spPr>
        <p:txBody>
          <a:bodyPr>
            <a:spAutoFit/>
          </a:bodyPr>
          <a:lstStyle/>
          <a:p>
            <a:pPr algn="ctr" eaLnBrk="0" hangingPunct="0">
              <a:defRPr/>
            </a:pPr>
            <a:r>
              <a:rPr lang="en-US" sz="3800" cap="all" dirty="0">
                <a:blipFill>
                  <a:blip r:embed="rId4">
                    <a:extLst>
                      <a:ext uri="{28A0092B-C50C-407E-A947-70E740481C1C}">
                        <a14:useLocalDpi xmlns:a14="http://schemas.microsoft.com/office/drawing/2010/main" val="0"/>
                      </a:ext>
                    </a:extLst>
                  </a:blip>
                  <a:tile tx="6350" ty="-127000" sx="65000" sy="64000" flip="none" algn="tl"/>
                </a:blipFill>
                <a:latin typeface="Rockwell Condensed" panose="02060603050405020104"/>
              </a:rPr>
              <a:t>Proposal Development</a:t>
            </a:r>
            <a:endParaRPr lang="en-US" sz="2400" b="1" cap="all" dirty="0">
              <a:solidFill>
                <a:srgbClr val="D34817">
                  <a:lumMod val="75000"/>
                </a:srgbClr>
              </a:solidFill>
              <a:latin typeface="Arial" panose="020B0604020202020204" pitchFamily="34" charset="0"/>
            </a:endParaRPr>
          </a:p>
        </p:txBody>
      </p:sp>
      <p:sp>
        <p:nvSpPr>
          <p:cNvPr id="30" name="Right Arrow 29"/>
          <p:cNvSpPr/>
          <p:nvPr/>
        </p:nvSpPr>
        <p:spPr>
          <a:xfrm rot="20411270">
            <a:off x="2500313" y="1604963"/>
            <a:ext cx="1257300" cy="200025"/>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31" name="Right Arrow 30"/>
          <p:cNvSpPr/>
          <p:nvPr/>
        </p:nvSpPr>
        <p:spPr>
          <a:xfrm>
            <a:off x="2525713" y="2482850"/>
            <a:ext cx="427037" cy="146050"/>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32" name="Right Arrow 31"/>
          <p:cNvSpPr/>
          <p:nvPr/>
        </p:nvSpPr>
        <p:spPr>
          <a:xfrm rot="20188637">
            <a:off x="4810125" y="2033588"/>
            <a:ext cx="1773238" cy="168275"/>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33" name="Right Arrow 32"/>
          <p:cNvSpPr/>
          <p:nvPr/>
        </p:nvSpPr>
        <p:spPr>
          <a:xfrm>
            <a:off x="5768975" y="1336675"/>
            <a:ext cx="774700" cy="185738"/>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40" name="Left Arrow 39"/>
          <p:cNvSpPr/>
          <p:nvPr/>
        </p:nvSpPr>
        <p:spPr>
          <a:xfrm>
            <a:off x="2714625" y="3941763"/>
            <a:ext cx="436563" cy="171450"/>
          </a:xfrm>
          <a:prstGeom prst="lef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41" name="Curved Right Arrow 40"/>
          <p:cNvSpPr/>
          <p:nvPr/>
        </p:nvSpPr>
        <p:spPr>
          <a:xfrm rot="19253910">
            <a:off x="550863" y="4962525"/>
            <a:ext cx="400050" cy="765175"/>
          </a:xfrm>
          <a:prstGeom prst="curvedRightArrow">
            <a:avLst/>
          </a:prstGeom>
          <a:solidFill>
            <a:schemeClr val="accent1">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black"/>
              </a:solidFill>
            </a:endParaRPr>
          </a:p>
        </p:txBody>
      </p:sp>
      <p:sp>
        <p:nvSpPr>
          <p:cNvPr id="42" name="Right Arrow 41"/>
          <p:cNvSpPr/>
          <p:nvPr/>
        </p:nvSpPr>
        <p:spPr>
          <a:xfrm>
            <a:off x="3541713" y="5453063"/>
            <a:ext cx="427037" cy="146050"/>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43" name="Right Arrow 42"/>
          <p:cNvSpPr/>
          <p:nvPr/>
        </p:nvSpPr>
        <p:spPr>
          <a:xfrm>
            <a:off x="6367463" y="5862638"/>
            <a:ext cx="550862" cy="223837"/>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46" name="Down Arrow 45"/>
          <p:cNvSpPr/>
          <p:nvPr/>
        </p:nvSpPr>
        <p:spPr>
          <a:xfrm>
            <a:off x="1062038" y="1350963"/>
            <a:ext cx="184150" cy="209550"/>
          </a:xfrm>
          <a:prstGeom prst="downArrow">
            <a:avLst/>
          </a:prstGeom>
          <a:solidFill>
            <a:schemeClr val="accent1">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47" name="Down Arrow 46"/>
          <p:cNvSpPr/>
          <p:nvPr/>
        </p:nvSpPr>
        <p:spPr>
          <a:xfrm>
            <a:off x="7388225" y="1930400"/>
            <a:ext cx="184150" cy="209550"/>
          </a:xfrm>
          <a:prstGeom prst="downArrow">
            <a:avLst/>
          </a:prstGeom>
          <a:solidFill>
            <a:schemeClr val="accent1">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48" name="Left Arrow 47"/>
          <p:cNvSpPr/>
          <p:nvPr/>
        </p:nvSpPr>
        <p:spPr>
          <a:xfrm rot="18945120">
            <a:off x="5441950" y="3074988"/>
            <a:ext cx="436563" cy="171450"/>
          </a:xfrm>
          <a:prstGeom prst="lef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49" name="Right Arrow 48"/>
          <p:cNvSpPr/>
          <p:nvPr/>
        </p:nvSpPr>
        <p:spPr>
          <a:xfrm rot="19302533">
            <a:off x="6281738" y="5086350"/>
            <a:ext cx="684212" cy="173038"/>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Tree>
    <p:extLst>
      <p:ext uri="{BB962C8B-B14F-4D97-AF65-F5344CB8AC3E}">
        <p14:creationId xmlns:p14="http://schemas.microsoft.com/office/powerpoint/2010/main" val="2745170798"/>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393700" y="147638"/>
            <a:ext cx="1804988" cy="1231900"/>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rPr>
              <a:t>AWARDED!</a:t>
            </a:r>
          </a:p>
          <a:p>
            <a:pPr algn="ctr">
              <a:defRPr/>
            </a:pPr>
            <a:r>
              <a:rPr lang="en-US" dirty="0">
                <a:solidFill>
                  <a:prstClr val="white"/>
                </a:solidFill>
              </a:rPr>
              <a:t>Now the fun begins</a:t>
            </a:r>
          </a:p>
        </p:txBody>
      </p:sp>
      <p:sp>
        <p:nvSpPr>
          <p:cNvPr id="7" name="Rounded Rectangle 6"/>
          <p:cNvSpPr/>
          <p:nvPr/>
        </p:nvSpPr>
        <p:spPr>
          <a:xfrm>
            <a:off x="2513013" y="1196975"/>
            <a:ext cx="1587500" cy="987425"/>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ORSO Receives award</a:t>
            </a:r>
          </a:p>
        </p:txBody>
      </p:sp>
      <p:sp>
        <p:nvSpPr>
          <p:cNvPr id="8" name="Rounded Rectangle 7"/>
          <p:cNvSpPr/>
          <p:nvPr/>
        </p:nvSpPr>
        <p:spPr>
          <a:xfrm>
            <a:off x="265113" y="4235450"/>
            <a:ext cx="3038475" cy="1063625"/>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err="1">
                <a:solidFill>
                  <a:prstClr val="white">
                    <a:lumMod val="95000"/>
                  </a:prstClr>
                </a:solidFill>
              </a:rPr>
              <a:t>Dept</a:t>
            </a:r>
            <a:r>
              <a:rPr lang="en-US" dirty="0">
                <a:solidFill>
                  <a:prstClr val="white">
                    <a:lumMod val="95000"/>
                  </a:prstClr>
                </a:solidFill>
              </a:rPr>
              <a:t>/ RA returns award to ORSO with approval &amp;/or changes to be made</a:t>
            </a:r>
          </a:p>
        </p:txBody>
      </p:sp>
      <p:sp>
        <p:nvSpPr>
          <p:cNvPr id="9" name="Rounded Rectangle 8"/>
          <p:cNvSpPr/>
          <p:nvPr/>
        </p:nvSpPr>
        <p:spPr>
          <a:xfrm>
            <a:off x="3333750" y="2439988"/>
            <a:ext cx="2624138" cy="1414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ORSO Reviews award for acceptance, negotiates changes as needed</a:t>
            </a:r>
          </a:p>
        </p:txBody>
      </p:sp>
      <p:sp>
        <p:nvSpPr>
          <p:cNvPr id="10" name="Rounded Rectangle 9"/>
          <p:cNvSpPr/>
          <p:nvPr/>
        </p:nvSpPr>
        <p:spPr>
          <a:xfrm>
            <a:off x="6564313" y="2047875"/>
            <a:ext cx="2222500" cy="1803400"/>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lumMod val="95000"/>
                  </a:prstClr>
                </a:solidFill>
              </a:rPr>
              <a:t>ORSO has Dan Nordquist sign award &amp; returns it to the agency for execution (if needed)</a:t>
            </a:r>
          </a:p>
        </p:txBody>
      </p:sp>
      <p:sp>
        <p:nvSpPr>
          <p:cNvPr id="11" name="Rounded Rectangle 10"/>
          <p:cNvSpPr/>
          <p:nvPr/>
        </p:nvSpPr>
        <p:spPr>
          <a:xfrm>
            <a:off x="3810000" y="4294188"/>
            <a:ext cx="2871788" cy="89058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ORSO sends Executed copy of award to SPS</a:t>
            </a:r>
          </a:p>
        </p:txBody>
      </p:sp>
      <p:sp>
        <p:nvSpPr>
          <p:cNvPr id="12" name="Rounded Rectangle 11"/>
          <p:cNvSpPr/>
          <p:nvPr/>
        </p:nvSpPr>
        <p:spPr>
          <a:xfrm>
            <a:off x="2409825" y="5608638"/>
            <a:ext cx="3151188" cy="10112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SPS sets up WSU Account, manages invoices &amp; financial reports</a:t>
            </a:r>
          </a:p>
        </p:txBody>
      </p:sp>
      <p:sp>
        <p:nvSpPr>
          <p:cNvPr id="13" name="Rounded Rectangle 12"/>
          <p:cNvSpPr/>
          <p:nvPr/>
        </p:nvSpPr>
        <p:spPr>
          <a:xfrm>
            <a:off x="6958013" y="4594225"/>
            <a:ext cx="1828800" cy="1876425"/>
          </a:xfrm>
          <a:prstGeom prst="roundRect">
            <a:avLst/>
          </a:prstGeom>
          <a:solidFill>
            <a:schemeClr val="bg2">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If changes to project after awarded work with RA and ORSO</a:t>
            </a:r>
          </a:p>
        </p:txBody>
      </p:sp>
      <p:sp>
        <p:nvSpPr>
          <p:cNvPr id="14" name="Rounded Rectangle 13"/>
          <p:cNvSpPr/>
          <p:nvPr/>
        </p:nvSpPr>
        <p:spPr>
          <a:xfrm>
            <a:off x="4016375" y="106363"/>
            <a:ext cx="2824163" cy="984250"/>
          </a:xfrm>
          <a:prstGeom prst="roundRect">
            <a:avLst/>
          </a:prstGeom>
          <a:solidFill>
            <a:srgbClr val="DBCE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black"/>
                </a:solidFill>
              </a:rPr>
              <a:t>Research Compliance Protocols Needed? Work with ORA</a:t>
            </a:r>
          </a:p>
        </p:txBody>
      </p:sp>
      <p:sp>
        <p:nvSpPr>
          <p:cNvPr id="15" name="Rounded Rectangle 14"/>
          <p:cNvSpPr/>
          <p:nvPr/>
        </p:nvSpPr>
        <p:spPr>
          <a:xfrm>
            <a:off x="6973888" y="750888"/>
            <a:ext cx="1843087" cy="989012"/>
          </a:xfrm>
          <a:prstGeom prst="roundRect">
            <a:avLst/>
          </a:prstGeom>
          <a:solidFill>
            <a:srgbClr val="DBCEA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u="sng" dirty="0" err="1">
                <a:solidFill>
                  <a:prstClr val="black"/>
                </a:solidFill>
              </a:rPr>
              <a:t>Subawards</a:t>
            </a:r>
            <a:r>
              <a:rPr lang="en-US" b="1" u="sng" dirty="0">
                <a:solidFill>
                  <a:prstClr val="black"/>
                </a:solidFill>
              </a:rPr>
              <a:t>? </a:t>
            </a:r>
            <a:r>
              <a:rPr lang="en-US" dirty="0">
                <a:solidFill>
                  <a:prstClr val="black"/>
                </a:solidFill>
              </a:rPr>
              <a:t>Work with RA and ORSO</a:t>
            </a:r>
          </a:p>
        </p:txBody>
      </p:sp>
      <p:sp>
        <p:nvSpPr>
          <p:cNvPr id="2" name="Rounded Rectangle 1"/>
          <p:cNvSpPr/>
          <p:nvPr/>
        </p:nvSpPr>
        <p:spPr>
          <a:xfrm>
            <a:off x="633413" y="2579688"/>
            <a:ext cx="2389187" cy="995362"/>
          </a:xfrm>
          <a:prstGeom prst="round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lumMod val="95000"/>
                  </a:prstClr>
                </a:solidFill>
              </a:rPr>
              <a:t>ORSO routes to </a:t>
            </a:r>
            <a:r>
              <a:rPr lang="en-US" dirty="0" err="1">
                <a:solidFill>
                  <a:prstClr val="white">
                    <a:lumMod val="95000"/>
                  </a:prstClr>
                </a:solidFill>
              </a:rPr>
              <a:t>Dept</a:t>
            </a:r>
            <a:r>
              <a:rPr lang="en-US" dirty="0">
                <a:solidFill>
                  <a:prstClr val="white">
                    <a:lumMod val="95000"/>
                  </a:prstClr>
                </a:solidFill>
              </a:rPr>
              <a:t>/RA &amp; PI for review (if needed)</a:t>
            </a:r>
          </a:p>
        </p:txBody>
      </p:sp>
      <p:sp>
        <p:nvSpPr>
          <p:cNvPr id="16" name="Right Arrow 15"/>
          <p:cNvSpPr/>
          <p:nvPr/>
        </p:nvSpPr>
        <p:spPr>
          <a:xfrm>
            <a:off x="1922463" y="1504950"/>
            <a:ext cx="427037" cy="198438"/>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17" name="Left Arrow 16"/>
          <p:cNvSpPr/>
          <p:nvPr/>
        </p:nvSpPr>
        <p:spPr>
          <a:xfrm rot="9609089">
            <a:off x="3478213" y="871538"/>
            <a:ext cx="436562" cy="171450"/>
          </a:xfrm>
          <a:prstGeom prst="lef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18" name="Down Arrow 17"/>
          <p:cNvSpPr/>
          <p:nvPr/>
        </p:nvSpPr>
        <p:spPr>
          <a:xfrm>
            <a:off x="1743075" y="3884613"/>
            <a:ext cx="244475" cy="284162"/>
          </a:xfrm>
          <a:prstGeom prst="downArrow">
            <a:avLst/>
          </a:prstGeom>
          <a:solidFill>
            <a:schemeClr val="accent1">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19" name="Right Arrow 18"/>
          <p:cNvSpPr/>
          <p:nvPr/>
        </p:nvSpPr>
        <p:spPr>
          <a:xfrm rot="19302533">
            <a:off x="3352800" y="4010025"/>
            <a:ext cx="288925" cy="184150"/>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20" name="Left Arrow 19"/>
          <p:cNvSpPr/>
          <p:nvPr/>
        </p:nvSpPr>
        <p:spPr>
          <a:xfrm rot="14515381">
            <a:off x="4167982" y="2045494"/>
            <a:ext cx="436562" cy="171450"/>
          </a:xfrm>
          <a:prstGeom prst="lef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21" name="Right Arrow 20"/>
          <p:cNvSpPr/>
          <p:nvPr/>
        </p:nvSpPr>
        <p:spPr>
          <a:xfrm rot="21417089">
            <a:off x="4391025" y="1443038"/>
            <a:ext cx="2446338" cy="195262"/>
          </a:xfrm>
          <a:prstGeom prst="righ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22" name="Left Arrow 21"/>
          <p:cNvSpPr/>
          <p:nvPr/>
        </p:nvSpPr>
        <p:spPr>
          <a:xfrm rot="18945120">
            <a:off x="2078038" y="2138363"/>
            <a:ext cx="344487" cy="209550"/>
          </a:xfrm>
          <a:prstGeom prst="lef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25" name="Left Arrow 24"/>
          <p:cNvSpPr/>
          <p:nvPr/>
        </p:nvSpPr>
        <p:spPr>
          <a:xfrm rot="10593707">
            <a:off x="6080125" y="3086100"/>
            <a:ext cx="363538" cy="163513"/>
          </a:xfrm>
          <a:prstGeom prst="lef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26" name="Left Arrow 25"/>
          <p:cNvSpPr/>
          <p:nvPr/>
        </p:nvSpPr>
        <p:spPr>
          <a:xfrm rot="18945120">
            <a:off x="6838950" y="4016375"/>
            <a:ext cx="436563" cy="171450"/>
          </a:xfrm>
          <a:prstGeom prst="leftArrow">
            <a:avLst/>
          </a:prstGeom>
          <a:solidFill>
            <a:schemeClr val="accent1">
              <a:lumMod val="75000"/>
            </a:schemeClr>
          </a:solidFill>
          <a:ln>
            <a:solidFill>
              <a:schemeClr val="bg2">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27" name="Down Arrow 26"/>
          <p:cNvSpPr/>
          <p:nvPr/>
        </p:nvSpPr>
        <p:spPr>
          <a:xfrm>
            <a:off x="5064125" y="3965575"/>
            <a:ext cx="184150" cy="209550"/>
          </a:xfrm>
          <a:prstGeom prst="downArrow">
            <a:avLst/>
          </a:prstGeom>
          <a:solidFill>
            <a:schemeClr val="accent1">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
        <p:nvSpPr>
          <p:cNvPr id="28" name="Down Arrow 27"/>
          <p:cNvSpPr/>
          <p:nvPr/>
        </p:nvSpPr>
        <p:spPr>
          <a:xfrm>
            <a:off x="4460875" y="5299075"/>
            <a:ext cx="184150" cy="209550"/>
          </a:xfrm>
          <a:prstGeom prst="downArrow">
            <a:avLst/>
          </a:prstGeom>
          <a:solidFill>
            <a:schemeClr val="accent1">
              <a:lumMod val="75000"/>
            </a:schemeClr>
          </a:solidFill>
          <a:ln>
            <a:solidFill>
              <a:schemeClr val="bg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solidFill>
                <a:prstClr val="white"/>
              </a:solidFill>
            </a:endParaRPr>
          </a:p>
        </p:txBody>
      </p:sp>
    </p:spTree>
    <p:extLst>
      <p:ext uri="{BB962C8B-B14F-4D97-AF65-F5344CB8AC3E}">
        <p14:creationId xmlns:p14="http://schemas.microsoft.com/office/powerpoint/2010/main" val="156928207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102557535"/>
              </p:ext>
            </p:extLst>
          </p:nvPr>
        </p:nvGraphicFramePr>
        <p:xfrm>
          <a:off x="1170432" y="326777"/>
          <a:ext cx="7321360" cy="452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147" name="Rectangle 3"/>
          <p:cNvSpPr>
            <a:spLocks noGrp="1" noChangeArrowheads="1"/>
          </p:cNvSpPr>
          <p:nvPr>
            <p:ph idx="1"/>
          </p:nvPr>
        </p:nvSpPr>
        <p:spPr>
          <a:xfrm>
            <a:off x="618808" y="1045327"/>
            <a:ext cx="7772400" cy="2637645"/>
          </a:xfrm>
        </p:spPr>
        <p:txBody>
          <a:bodyPr/>
          <a:lstStyle/>
          <a:p>
            <a:pPr marL="165100" indent="0">
              <a:buNone/>
            </a:pPr>
            <a:r>
              <a:rPr sz="2000" b="1" dirty="0" smtClean="0"/>
              <a:t> Research Life Cycle Resources Across Campus:</a:t>
            </a:r>
          </a:p>
          <a:p>
            <a:pPr lvl="1"/>
            <a:r>
              <a:rPr sz="2200" dirty="0" smtClean="0"/>
              <a:t>Research Advancement &amp; Partnerships</a:t>
            </a:r>
          </a:p>
          <a:p>
            <a:pPr lvl="1"/>
            <a:r>
              <a:rPr sz="2200" dirty="0" smtClean="0"/>
              <a:t>Office of Research Support &amp; Operations</a:t>
            </a:r>
          </a:p>
          <a:p>
            <a:pPr lvl="1"/>
            <a:r>
              <a:rPr lang="en-US" sz="2200" dirty="0" smtClean="0"/>
              <a:t>Sponsored Programs Services</a:t>
            </a:r>
          </a:p>
          <a:p>
            <a:pPr lvl="1"/>
            <a:r>
              <a:rPr lang="en-US" sz="2200" dirty="0" smtClean="0"/>
              <a:t>Office of Research Assurances</a:t>
            </a:r>
          </a:p>
          <a:p>
            <a:pPr lvl="1"/>
            <a:r>
              <a:rPr lang="en-US" sz="2200" dirty="0" smtClean="0"/>
              <a:t>Office of Commercialization</a:t>
            </a:r>
          </a:p>
          <a:p>
            <a:pPr lvl="1"/>
            <a:r>
              <a:rPr lang="en-US" sz="2200" dirty="0" smtClean="0"/>
              <a:t>Internal Audits</a:t>
            </a:r>
            <a:endParaRPr lang="en-US" sz="2200" dirty="0"/>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smtClean="0">
                <a:solidFill>
                  <a:schemeClr val="bg2"/>
                </a:solidFill>
              </a:rPr>
              <a:t/>
            </a:r>
            <a:br>
              <a:rPr lang="en-US" dirty="0" smtClean="0">
                <a:solidFill>
                  <a:schemeClr val="bg2"/>
                </a:solidFill>
              </a:rPr>
            </a:br>
            <a:r>
              <a:rPr lang="en-US" dirty="0" smtClean="0">
                <a:solidFill>
                  <a:schemeClr val="bg2"/>
                </a:solidFill>
              </a:rPr>
              <a:t/>
            </a:r>
            <a:br>
              <a:rPr lang="en-US" dirty="0" smtClean="0">
                <a:solidFill>
                  <a:schemeClr val="bg2"/>
                </a:solidFill>
              </a:rPr>
            </a:br>
            <a:endParaRPr lang="en-US" dirty="0" smtClean="0">
              <a:solidFill>
                <a:schemeClr val="bg2"/>
              </a:solidFill>
            </a:endParaRPr>
          </a:p>
        </p:txBody>
      </p:sp>
      <p:pic>
        <p:nvPicPr>
          <p:cNvPr id="3" name="Picture 2"/>
          <p:cNvPicPr>
            <a:picLocks noChangeAspect="1"/>
          </p:cNvPicPr>
          <p:nvPr/>
        </p:nvPicPr>
        <p:blipFill>
          <a:blip r:embed="rId8"/>
          <a:stretch>
            <a:fillRect/>
          </a:stretch>
        </p:blipFill>
        <p:spPr>
          <a:xfrm>
            <a:off x="3044829" y="3810988"/>
            <a:ext cx="3572566" cy="2530059"/>
          </a:xfrm>
          <a:prstGeom prst="rect">
            <a:avLst/>
          </a:prstGeom>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bg2"/>
            </a:gs>
            <a:gs pos="60000">
              <a:schemeClr val="accent1"/>
            </a:gs>
            <a:gs pos="100000">
              <a:schemeClr val="bg2"/>
            </a:gs>
          </a:gsLst>
          <a:lin ang="2700000" scaled="1"/>
          <a:tileRect/>
        </a:gra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896938" y="3625850"/>
            <a:ext cx="7702550" cy="2354263"/>
          </a:xfrm>
        </p:spPr>
        <p:txBody>
          <a:bodyPr/>
          <a:lstStyle/>
          <a:p>
            <a:pPr algn="ctr">
              <a:defRPr/>
            </a:pPr>
            <a:r>
              <a:rPr sz="2400" b="1" dirty="0" smtClean="0">
                <a:effectLst>
                  <a:outerShdw blurRad="38100" dist="38100" dir="2700000" algn="tl">
                    <a:srgbClr val="000000">
                      <a:alpha val="43137"/>
                    </a:srgbClr>
                  </a:outerShdw>
                </a:effectLst>
              </a:rPr>
              <a:t>If you wish to have your attendance documented </a:t>
            </a:r>
            <a:r>
              <a:rPr sz="2400" b="1" dirty="0">
                <a:effectLst>
                  <a:outerShdw blurRad="38100" dist="38100" dir="2700000" algn="tl">
                    <a:srgbClr val="000000">
                      <a:alpha val="43137"/>
                    </a:srgbClr>
                  </a:outerShdw>
                </a:effectLst>
              </a:rPr>
              <a:t>i</a:t>
            </a:r>
            <a:r>
              <a:rPr sz="2400" b="1" dirty="0" smtClean="0">
                <a:effectLst>
                  <a:outerShdw blurRad="38100" dist="38100" dir="2700000" algn="tl">
                    <a:srgbClr val="000000">
                      <a:alpha val="43137"/>
                    </a:srgbClr>
                  </a:outerShdw>
                </a:effectLst>
              </a:rPr>
              <a:t>n your training history, </a:t>
            </a:r>
            <a:br>
              <a:rPr sz="2400" b="1" dirty="0" smtClean="0">
                <a:effectLst>
                  <a:outerShdw blurRad="38100" dist="38100" dir="2700000" algn="tl">
                    <a:srgbClr val="000000">
                      <a:alpha val="43137"/>
                    </a:srgbClr>
                  </a:outerShdw>
                </a:effectLst>
              </a:rPr>
            </a:br>
            <a:r>
              <a:rPr sz="2400" b="1" dirty="0" smtClean="0">
                <a:effectLst>
                  <a:outerShdw blurRad="38100" dist="38100" dir="2700000" algn="tl">
                    <a:srgbClr val="000000">
                      <a:alpha val="43137"/>
                    </a:srgbClr>
                  </a:outerShdw>
                </a:effectLst>
              </a:rPr>
              <a:t>please notify Human Resource Services</a:t>
            </a:r>
            <a:br>
              <a:rPr sz="2400" b="1" dirty="0" smtClean="0">
                <a:effectLst>
                  <a:outerShdw blurRad="38100" dist="38100" dir="2700000" algn="tl">
                    <a:srgbClr val="000000">
                      <a:alpha val="43137"/>
                    </a:srgbClr>
                  </a:outerShdw>
                </a:effectLst>
              </a:rPr>
            </a:br>
            <a:r>
              <a:rPr sz="2400" b="1" dirty="0" smtClean="0">
                <a:effectLst>
                  <a:outerShdw blurRad="38100" dist="38100" dir="2700000" algn="tl">
                    <a:srgbClr val="000000">
                      <a:alpha val="43137"/>
                    </a:srgbClr>
                  </a:outerShdw>
                </a:effectLst>
              </a:rPr>
              <a:t> within three days </a:t>
            </a:r>
            <a:r>
              <a:rPr sz="2400" b="1" smtClean="0">
                <a:effectLst>
                  <a:outerShdw blurRad="38100" dist="38100" dir="2700000" algn="tl">
                    <a:srgbClr val="000000">
                      <a:alpha val="43137"/>
                    </a:srgbClr>
                  </a:outerShdw>
                </a:effectLst>
              </a:rPr>
              <a:t>of today's </a:t>
            </a:r>
            <a:r>
              <a:rPr sz="2400" b="1" dirty="0" smtClean="0">
                <a:effectLst>
                  <a:outerShdw blurRad="38100" dist="38100" dir="2700000" algn="tl">
                    <a:srgbClr val="000000">
                      <a:alpha val="43137"/>
                    </a:srgbClr>
                  </a:outerShdw>
                </a:effectLst>
              </a:rPr>
              <a:t>date: </a:t>
            </a:r>
            <a:r>
              <a:rPr sz="1100" b="1" dirty="0" smtClean="0">
                <a:effectLst>
                  <a:outerShdw blurRad="38100" dist="38100" dir="2700000" algn="tl">
                    <a:srgbClr val="000000">
                      <a:alpha val="43137"/>
                    </a:srgbClr>
                  </a:outerShdw>
                </a:effectLst>
              </a:rPr>
              <a:t/>
            </a:r>
            <a:br>
              <a:rPr sz="1100" b="1" dirty="0" smtClean="0">
                <a:effectLst>
                  <a:outerShdw blurRad="38100" dist="38100" dir="2700000" algn="tl">
                    <a:srgbClr val="000000">
                      <a:alpha val="43137"/>
                    </a:srgbClr>
                  </a:outerShdw>
                </a:effectLst>
              </a:rPr>
            </a:br>
            <a:r>
              <a:rPr sz="1100" b="1" dirty="0" smtClean="0">
                <a:effectLst>
                  <a:outerShdw blurRad="38100" dist="38100" dir="2700000" algn="tl">
                    <a:srgbClr val="000000">
                      <a:alpha val="43137"/>
                    </a:srgbClr>
                  </a:outerShdw>
                </a:effectLst>
              </a:rPr>
              <a:t/>
            </a:r>
            <a:br>
              <a:rPr sz="1100" b="1" dirty="0" smtClean="0">
                <a:effectLst>
                  <a:outerShdw blurRad="38100" dist="38100" dir="2700000" algn="tl">
                    <a:srgbClr val="000000">
                      <a:alpha val="43137"/>
                    </a:srgbClr>
                  </a:outerShdw>
                </a:effectLst>
              </a:rPr>
            </a:br>
            <a:r>
              <a:rPr sz="4000" b="1" dirty="0" smtClean="0">
                <a:effectLst>
                  <a:outerShdw blurRad="38100" dist="38100" dir="2700000" algn="tl">
                    <a:srgbClr val="000000">
                      <a:alpha val="43137"/>
                    </a:srgbClr>
                  </a:outerShdw>
                </a:effectLst>
              </a:rPr>
              <a:t>hrstraining@wsu.edu</a:t>
            </a:r>
            <a:r>
              <a:rPr sz="3200" b="1" dirty="0" smtClean="0">
                <a:effectLst>
                  <a:outerShdw blurRad="38100" dist="38100" dir="2700000" algn="tl">
                    <a:srgbClr val="000000">
                      <a:alpha val="43137"/>
                    </a:srgbClr>
                  </a:outerShdw>
                </a:effectLst>
              </a:rPr>
              <a:t> </a:t>
            </a:r>
            <a:endParaRPr sz="2400" b="1" dirty="0" smtClean="0">
              <a:effectLst>
                <a:outerShdw blurRad="38100" dist="38100" dir="2700000" algn="tl">
                  <a:srgbClr val="000000">
                    <a:alpha val="43137"/>
                  </a:srgbClr>
                </a:outerShdw>
              </a:effectLst>
            </a:endParaRPr>
          </a:p>
        </p:txBody>
      </p:sp>
      <p:pic>
        <p:nvPicPr>
          <p:cNvPr id="11285" name="Picture 21"/>
          <p:cNvPicPr>
            <a:picLocks noChangeAspect="1" noChangeArrowheads="1"/>
          </p:cNvPicPr>
          <p:nvPr/>
        </p:nvPicPr>
        <p:blipFill>
          <a:blip r:embed="rId3"/>
          <a:srcRect/>
          <a:stretch>
            <a:fillRect/>
          </a:stretch>
        </p:blipFill>
        <p:spPr bwMode="auto">
          <a:xfrm>
            <a:off x="450850" y="509588"/>
            <a:ext cx="4943475" cy="2651125"/>
          </a:xfrm>
          <a:prstGeom prst="rect">
            <a:avLst/>
          </a:prstGeom>
          <a:noFill/>
          <a:ln>
            <a:noFill/>
          </a:ln>
          <a:effectLst>
            <a:outerShdw blurRad="266700" dist="254000" dir="2700000" algn="tl" rotWithShape="0">
              <a:prstClr val="black">
                <a:alpha val="5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Subtitle 5"/>
          <p:cNvSpPr txBox="1">
            <a:spLocks/>
          </p:cNvSpPr>
          <p:nvPr/>
        </p:nvSpPr>
        <p:spPr bwMode="black">
          <a:xfrm>
            <a:off x="5764213" y="1389063"/>
            <a:ext cx="29860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0" indent="0" algn="l" rtl="0" eaLnBrk="0" fontAlgn="base" hangingPunct="0">
              <a:spcBef>
                <a:spcPct val="25000"/>
              </a:spcBef>
              <a:spcAft>
                <a:spcPct val="0"/>
              </a:spcAft>
              <a:buClr>
                <a:schemeClr val="tx1"/>
              </a:buClr>
              <a:buSzPct val="100000"/>
              <a:buFontTx/>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gn="ctr">
              <a:buClr>
                <a:srgbClr val="FFFFFF"/>
              </a:buClr>
              <a:defRPr/>
            </a:pPr>
            <a:r>
              <a:rPr sz="2300" b="1" dirty="0" smtClean="0">
                <a:solidFill>
                  <a:srgbClr val="FFFFFF"/>
                </a:solidFill>
                <a:effectLst>
                  <a:outerShdw blurRad="38100" dist="38100" dir="2700000" algn="tl">
                    <a:srgbClr val="000000">
                      <a:alpha val="43137"/>
                    </a:srgbClr>
                  </a:outerShdw>
                </a:effectLst>
              </a:rPr>
              <a:t>This has been a WSU Training Videoconference</a:t>
            </a:r>
            <a:endParaRPr sz="2300" dirty="0">
              <a:solidFill>
                <a:srgbClr val="FFFFFF"/>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SPONSORED RESEARCH</a:t>
            </a:r>
            <a:endParaRPr lang="en-US" dirty="0"/>
          </a:p>
        </p:txBody>
      </p:sp>
      <p:sp>
        <p:nvSpPr>
          <p:cNvPr id="3" name="Content Placeholder 2"/>
          <p:cNvSpPr>
            <a:spLocks noGrp="1"/>
          </p:cNvSpPr>
          <p:nvPr>
            <p:ph idx="1"/>
          </p:nvPr>
        </p:nvSpPr>
        <p:spPr>
          <a:xfrm>
            <a:off x="693758" y="1288305"/>
            <a:ext cx="7772400" cy="599489"/>
          </a:xfrm>
        </p:spPr>
        <p:txBody>
          <a:bodyPr anchor="t"/>
          <a:lstStyle/>
          <a:p>
            <a:pPr marL="165100" indent="0">
              <a:buNone/>
            </a:pPr>
            <a:r>
              <a:rPr lang="en-US" dirty="0" smtClean="0"/>
              <a:t>DIRECT GUIDANCE</a:t>
            </a:r>
          </a:p>
          <a:p>
            <a:pPr marL="165100" indent="0">
              <a:buNone/>
            </a:pPr>
            <a:endParaRPr lang="en-US" dirty="0" smtClean="0"/>
          </a:p>
        </p:txBody>
      </p:sp>
      <p:sp>
        <p:nvSpPr>
          <p:cNvPr id="4" name="Rectangle 3"/>
          <p:cNvSpPr/>
          <p:nvPr/>
        </p:nvSpPr>
        <p:spPr>
          <a:xfrm>
            <a:off x="186814" y="2025445"/>
            <a:ext cx="2851354" cy="4375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dirty="0" smtClean="0"/>
              <a:t>Research Advancement &amp;</a:t>
            </a:r>
          </a:p>
          <a:p>
            <a:pPr algn="ctr"/>
            <a:r>
              <a:rPr lang="en-US" dirty="0" smtClean="0"/>
              <a:t>Partnerships</a:t>
            </a:r>
          </a:p>
          <a:p>
            <a:endParaRPr lang="en-US" dirty="0"/>
          </a:p>
          <a:p>
            <a:r>
              <a:rPr lang="en-US" sz="1400" u="sng" dirty="0" smtClean="0"/>
              <a:t>Pre-Proposal Development</a:t>
            </a:r>
          </a:p>
          <a:p>
            <a:pPr marL="285750" indent="-285750">
              <a:buFont typeface="Arial" panose="020B0604020202020204" pitchFamily="34" charset="0"/>
              <a:buChar char="•"/>
            </a:pPr>
            <a:r>
              <a:rPr lang="en-US" sz="1400" dirty="0" smtClean="0"/>
              <a:t>Locates Funding Sources</a:t>
            </a:r>
          </a:p>
          <a:p>
            <a:pPr marL="285750" indent="-285750">
              <a:buFont typeface="Arial" panose="020B0604020202020204" pitchFamily="34" charset="0"/>
              <a:buChar char="•"/>
            </a:pPr>
            <a:r>
              <a:rPr lang="en-US" sz="1400" dirty="0" smtClean="0"/>
              <a:t>Conducts Writing Classes</a:t>
            </a:r>
          </a:p>
          <a:p>
            <a:pPr algn="ctr"/>
            <a:endParaRPr lang="en-US" sz="1400" dirty="0" smtClean="0"/>
          </a:p>
          <a:p>
            <a:r>
              <a:rPr lang="en-US" sz="1400" u="sng" dirty="0" smtClean="0"/>
              <a:t>Proposal Development</a:t>
            </a:r>
          </a:p>
          <a:p>
            <a:pPr marL="285750" indent="-285750">
              <a:buFont typeface="Arial" panose="020B0604020202020204" pitchFamily="34" charset="0"/>
              <a:buChar char="•"/>
            </a:pPr>
            <a:r>
              <a:rPr lang="en-US" sz="1400" dirty="0" smtClean="0"/>
              <a:t>Provides proposal writing assistance/classes</a:t>
            </a:r>
          </a:p>
          <a:p>
            <a:pPr marL="285750" indent="-285750">
              <a:buFont typeface="Arial" panose="020B0604020202020204" pitchFamily="34" charset="0"/>
              <a:buChar char="•"/>
            </a:pPr>
            <a:r>
              <a:rPr lang="en-US" sz="1400" dirty="0" smtClean="0"/>
              <a:t>Budget assistance</a:t>
            </a:r>
          </a:p>
          <a:p>
            <a:endParaRPr lang="en-US" sz="1400" dirty="0" smtClean="0"/>
          </a:p>
          <a:p>
            <a:pPr marL="285750" indent="-285750">
              <a:buFont typeface="Arial" panose="020B0604020202020204" pitchFamily="34" charset="0"/>
              <a:buChar char="•"/>
            </a:pPr>
            <a:endParaRPr lang="en-US" sz="1400" dirty="0"/>
          </a:p>
          <a:p>
            <a:endParaRPr lang="en-US" sz="1400" dirty="0" smtClean="0"/>
          </a:p>
          <a:p>
            <a:pPr algn="ctr"/>
            <a:endParaRPr lang="en-US" dirty="0"/>
          </a:p>
          <a:p>
            <a:pPr marL="285750" indent="-285750" algn="ctr">
              <a:buFont typeface="Arial" panose="020B0604020202020204" pitchFamily="34" charset="0"/>
              <a:buChar char="•"/>
            </a:pPr>
            <a:endParaRPr lang="en-US" dirty="0" smtClean="0"/>
          </a:p>
          <a:p>
            <a:pPr marL="285750" indent="-285750" algn="ctr">
              <a:buFont typeface="Arial" panose="020B0604020202020204" pitchFamily="34" charset="0"/>
              <a:buChar char="•"/>
            </a:pPr>
            <a:endParaRPr lang="en-US" dirty="0"/>
          </a:p>
          <a:p>
            <a:pPr algn="ctr"/>
            <a:endParaRPr lang="en-US" dirty="0"/>
          </a:p>
        </p:txBody>
      </p:sp>
      <p:sp>
        <p:nvSpPr>
          <p:cNvPr id="5" name="Rectangle 4"/>
          <p:cNvSpPr/>
          <p:nvPr/>
        </p:nvSpPr>
        <p:spPr>
          <a:xfrm>
            <a:off x="3136490" y="2025444"/>
            <a:ext cx="2861187" cy="4375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a:p>
            <a:pPr algn="ctr"/>
            <a:endParaRPr lang="en-US" sz="1400" dirty="0" smtClean="0"/>
          </a:p>
          <a:p>
            <a:pPr algn="ctr"/>
            <a:endParaRPr lang="en-US" sz="1400" dirty="0"/>
          </a:p>
          <a:p>
            <a:pPr algn="ctr"/>
            <a:endParaRPr lang="en-US" sz="1400"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ORSO</a:t>
            </a:r>
            <a:endParaRPr lang="en-US" dirty="0"/>
          </a:p>
          <a:p>
            <a:pPr algn="ctr"/>
            <a:r>
              <a:rPr lang="en-US" dirty="0" smtClean="0"/>
              <a:t>Office </a:t>
            </a:r>
            <a:r>
              <a:rPr lang="en-US" dirty="0"/>
              <a:t>of Research </a:t>
            </a:r>
            <a:r>
              <a:rPr lang="en-US" dirty="0" smtClean="0"/>
              <a:t>Support &amp; Operations</a:t>
            </a:r>
          </a:p>
          <a:p>
            <a:pPr algn="ctr"/>
            <a:endParaRPr lang="en-US" sz="1400" dirty="0"/>
          </a:p>
          <a:p>
            <a:r>
              <a:rPr lang="en-US" sz="1300" u="sng" dirty="0" smtClean="0"/>
              <a:t>Proposal &amp; Award Processing</a:t>
            </a:r>
          </a:p>
          <a:p>
            <a:pPr marL="285750" indent="-285750">
              <a:buFont typeface="Arial" panose="020B0604020202020204" pitchFamily="34" charset="0"/>
              <a:buChar char="•"/>
            </a:pPr>
            <a:r>
              <a:rPr lang="en-US" sz="1300" dirty="0" smtClean="0"/>
              <a:t>Drafts/negotiates contracts</a:t>
            </a:r>
          </a:p>
          <a:p>
            <a:pPr marL="285750" indent="-285750">
              <a:buFont typeface="Arial" panose="020B0604020202020204" pitchFamily="34" charset="0"/>
              <a:buChar char="•"/>
            </a:pPr>
            <a:r>
              <a:rPr lang="en-US" sz="1300" dirty="0" smtClean="0"/>
              <a:t>Prepares/Reviews Budgets</a:t>
            </a:r>
          </a:p>
          <a:p>
            <a:pPr marL="285750" indent="-285750">
              <a:buFont typeface="Arial" panose="020B0604020202020204" pitchFamily="34" charset="0"/>
              <a:buChar char="•"/>
            </a:pPr>
            <a:r>
              <a:rPr lang="en-US" sz="1300" dirty="0" smtClean="0"/>
              <a:t>Review/submit proposals</a:t>
            </a:r>
          </a:p>
          <a:p>
            <a:pPr marL="285750" indent="-285750">
              <a:buFont typeface="Arial" panose="020B0604020202020204" pitchFamily="34" charset="0"/>
              <a:buChar char="•"/>
            </a:pPr>
            <a:r>
              <a:rPr lang="en-US" sz="1300" dirty="0" smtClean="0"/>
              <a:t>Coordinate w/SPS for change requests &amp; allocations</a:t>
            </a:r>
          </a:p>
          <a:p>
            <a:pPr marL="285750" indent="-285750">
              <a:buFont typeface="Arial" panose="020B0604020202020204" pitchFamily="34" charset="0"/>
              <a:buChar char="•"/>
            </a:pPr>
            <a:r>
              <a:rPr lang="en-US" sz="1300" dirty="0" smtClean="0"/>
              <a:t>PI dashboard</a:t>
            </a:r>
          </a:p>
          <a:p>
            <a:pPr algn="ctr"/>
            <a:endParaRPr lang="en-US" sz="1300" dirty="0" smtClean="0"/>
          </a:p>
          <a:p>
            <a:r>
              <a:rPr lang="en-US" sz="1300" u="sng" dirty="0" smtClean="0"/>
              <a:t>Confidentiality/Material Transfers</a:t>
            </a:r>
          </a:p>
          <a:p>
            <a:pPr marL="285750" indent="-285750">
              <a:buFont typeface="Arial" panose="020B0604020202020204" pitchFamily="34" charset="0"/>
              <a:buChar char="•"/>
            </a:pPr>
            <a:r>
              <a:rPr lang="en-US" sz="1300" dirty="0" smtClean="0"/>
              <a:t>Obtains non-disclosure agreements</a:t>
            </a:r>
          </a:p>
          <a:p>
            <a:pPr marL="285750" indent="-285750">
              <a:buFont typeface="Arial" panose="020B0604020202020204" pitchFamily="34" charset="0"/>
              <a:buChar char="•"/>
            </a:pPr>
            <a:r>
              <a:rPr lang="en-US" sz="1300" dirty="0" smtClean="0"/>
              <a:t>Handles material transfer agreements</a:t>
            </a:r>
          </a:p>
          <a:p>
            <a:pPr marL="285750" indent="-285750">
              <a:buFont typeface="Arial" panose="020B0604020202020204" pitchFamily="34" charset="0"/>
              <a:buChar char="•"/>
            </a:pPr>
            <a:r>
              <a:rPr lang="en-US" sz="1300" dirty="0" smtClean="0"/>
              <a:t>No money, licensing, equipment agreements</a:t>
            </a:r>
          </a:p>
          <a:p>
            <a:pPr algn="ctr"/>
            <a:endParaRPr lang="en-US" sz="1100" dirty="0" smtClean="0"/>
          </a:p>
          <a:p>
            <a:pPr algn="ctr"/>
            <a:endParaRPr lang="en-US" sz="1400" dirty="0"/>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a:p>
        </p:txBody>
      </p:sp>
      <p:sp>
        <p:nvSpPr>
          <p:cNvPr id="6" name="Rectangle 5"/>
          <p:cNvSpPr/>
          <p:nvPr/>
        </p:nvSpPr>
        <p:spPr>
          <a:xfrm>
            <a:off x="6150077" y="2025443"/>
            <a:ext cx="2861187" cy="43753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a:p>
            <a:pPr algn="ctr"/>
            <a:endParaRPr lang="en-US" sz="1400" dirty="0" smtClean="0"/>
          </a:p>
          <a:p>
            <a:pPr algn="ctr"/>
            <a:endParaRPr lang="en-US" sz="1400" dirty="0"/>
          </a:p>
          <a:p>
            <a:pPr algn="ctr"/>
            <a:endParaRPr lang="en-US" sz="1400" dirty="0" smtClean="0"/>
          </a:p>
          <a:p>
            <a:pPr algn="ctr"/>
            <a:endParaRPr lang="en-US" dirty="0" smtClean="0"/>
          </a:p>
          <a:p>
            <a:pPr algn="ctr"/>
            <a:endParaRPr lang="en-US" dirty="0"/>
          </a:p>
          <a:p>
            <a:pPr algn="ctr"/>
            <a:endParaRPr lang="en-US" dirty="0" smtClean="0"/>
          </a:p>
          <a:p>
            <a:pPr algn="ctr"/>
            <a:endParaRPr lang="en-US" dirty="0"/>
          </a:p>
          <a:p>
            <a:pPr algn="ctr"/>
            <a:r>
              <a:rPr lang="en-US" sz="1600" dirty="0" smtClean="0"/>
              <a:t>SPS </a:t>
            </a:r>
          </a:p>
          <a:p>
            <a:pPr algn="ctr"/>
            <a:r>
              <a:rPr lang="en-US" sz="1600" dirty="0" smtClean="0"/>
              <a:t>Office of Sponsored Programs Services</a:t>
            </a:r>
          </a:p>
          <a:p>
            <a:pPr algn="ctr"/>
            <a:endParaRPr lang="en-US" sz="1400" dirty="0"/>
          </a:p>
          <a:p>
            <a:r>
              <a:rPr lang="en-US" sz="1100" u="sng" dirty="0" smtClean="0"/>
              <a:t>Award Set-up</a:t>
            </a:r>
          </a:p>
          <a:p>
            <a:pPr marL="285750" indent="-285750">
              <a:buFont typeface="Arial" panose="020B0604020202020204" pitchFamily="34" charset="0"/>
              <a:buChar char="•"/>
            </a:pPr>
            <a:r>
              <a:rPr lang="en-US" sz="1100" dirty="0" smtClean="0"/>
              <a:t>Coding, budget allocation</a:t>
            </a:r>
          </a:p>
          <a:p>
            <a:pPr marL="285750" indent="-285750">
              <a:buFont typeface="Arial" panose="020B0604020202020204" pitchFamily="34" charset="0"/>
              <a:buChar char="•"/>
            </a:pPr>
            <a:r>
              <a:rPr lang="en-US" sz="1100" dirty="0" smtClean="0"/>
              <a:t>Activates accounts</a:t>
            </a:r>
          </a:p>
          <a:p>
            <a:endParaRPr lang="en-US" sz="1100" dirty="0"/>
          </a:p>
          <a:p>
            <a:r>
              <a:rPr lang="en-US" sz="1100" u="sng" dirty="0" smtClean="0"/>
              <a:t>Invoicing/Reporting</a:t>
            </a:r>
          </a:p>
          <a:p>
            <a:pPr marL="285750" indent="-285750">
              <a:buFont typeface="Arial" panose="020B0604020202020204" pitchFamily="34" charset="0"/>
              <a:buChar char="•"/>
            </a:pPr>
            <a:r>
              <a:rPr lang="en-US" sz="1100" dirty="0" smtClean="0"/>
              <a:t>Invoicing, Reports</a:t>
            </a:r>
          </a:p>
          <a:p>
            <a:pPr marL="285750" indent="-285750">
              <a:buFont typeface="Arial" panose="020B0604020202020204" pitchFamily="34" charset="0"/>
              <a:buChar char="•"/>
            </a:pPr>
            <a:r>
              <a:rPr lang="en-US" sz="1100" dirty="0" smtClean="0"/>
              <a:t>Cost share</a:t>
            </a:r>
          </a:p>
          <a:p>
            <a:pPr marL="285750" indent="-285750">
              <a:buFont typeface="Arial" panose="020B0604020202020204" pitchFamily="34" charset="0"/>
              <a:buChar char="•"/>
            </a:pPr>
            <a:r>
              <a:rPr lang="en-US" sz="1100" dirty="0" smtClean="0"/>
              <a:t>Reports Program Income</a:t>
            </a:r>
          </a:p>
          <a:p>
            <a:endParaRPr lang="en-US" sz="1100" dirty="0"/>
          </a:p>
          <a:p>
            <a:r>
              <a:rPr lang="en-US" sz="1100" u="sng" dirty="0" smtClean="0"/>
              <a:t>Payment Processing</a:t>
            </a:r>
          </a:p>
          <a:p>
            <a:pPr marL="171450" indent="-171450">
              <a:buFont typeface="Arial" panose="020B0604020202020204" pitchFamily="34" charset="0"/>
              <a:buChar char="•"/>
            </a:pPr>
            <a:r>
              <a:rPr lang="en-US" sz="1100" dirty="0" smtClean="0"/>
              <a:t>Receipt payments</a:t>
            </a:r>
          </a:p>
          <a:p>
            <a:pPr marL="171450" indent="-171450">
              <a:buFont typeface="Arial" panose="020B0604020202020204" pitchFamily="34" charset="0"/>
              <a:buChar char="•"/>
            </a:pPr>
            <a:r>
              <a:rPr lang="en-US" sz="1100" dirty="0" smtClean="0"/>
              <a:t>Subcontract Invoices</a:t>
            </a:r>
          </a:p>
          <a:p>
            <a:endParaRPr lang="en-US" sz="1100" dirty="0"/>
          </a:p>
          <a:p>
            <a:r>
              <a:rPr lang="en-US" sz="1100" u="sng" dirty="0" smtClean="0"/>
              <a:t>Account Closing</a:t>
            </a:r>
          </a:p>
          <a:p>
            <a:pPr marL="285750" indent="-285750">
              <a:buFont typeface="Arial" panose="020B0604020202020204" pitchFamily="34" charset="0"/>
              <a:buChar char="•"/>
            </a:pPr>
            <a:r>
              <a:rPr lang="en-US" sz="1100" dirty="0" smtClean="0"/>
              <a:t>FFR, invention, property reports</a:t>
            </a:r>
          </a:p>
          <a:p>
            <a:pPr marL="285750" indent="-285750">
              <a:buFont typeface="Arial" panose="020B0604020202020204" pitchFamily="34" charset="0"/>
              <a:buChar char="•"/>
            </a:pPr>
            <a:r>
              <a:rPr lang="en-US" sz="1100" dirty="0" smtClean="0"/>
              <a:t>Inactivation</a:t>
            </a:r>
          </a:p>
          <a:p>
            <a:endParaRPr lang="en-US" sz="1100" dirty="0" smtClean="0"/>
          </a:p>
          <a:p>
            <a:r>
              <a:rPr lang="en-US" sz="1100" u="sng" dirty="0" smtClean="0"/>
              <a:t>Sub-Recipient Monitoring</a:t>
            </a:r>
          </a:p>
          <a:p>
            <a:pPr marL="285750" indent="-285750">
              <a:buFont typeface="Arial" panose="020B0604020202020204" pitchFamily="34" charset="0"/>
              <a:buChar char="•"/>
            </a:pPr>
            <a:r>
              <a:rPr lang="en-US" sz="1100" dirty="0" smtClean="0"/>
              <a:t>Submits FFATA reporting</a:t>
            </a:r>
          </a:p>
          <a:p>
            <a:pPr marL="285750" indent="-285750">
              <a:buFont typeface="Arial" panose="020B0604020202020204" pitchFamily="34" charset="0"/>
              <a:buChar char="•"/>
            </a:pPr>
            <a:r>
              <a:rPr lang="en-US" sz="1100" dirty="0" smtClean="0"/>
              <a:t>Assists with Sub-recipient compliance</a:t>
            </a:r>
          </a:p>
          <a:p>
            <a:pPr algn="ctr"/>
            <a:endParaRPr lang="en-US" sz="1100" dirty="0" smtClean="0"/>
          </a:p>
          <a:p>
            <a:pPr algn="ctr"/>
            <a:endParaRPr lang="en-US" sz="1400" dirty="0"/>
          </a:p>
          <a:p>
            <a:pPr algn="ctr"/>
            <a:r>
              <a:rPr lang="en-US" sz="1000" dirty="0" smtClean="0"/>
              <a:t>	</a:t>
            </a:r>
          </a:p>
          <a:p>
            <a:pPr algn="ctr"/>
            <a:endParaRPr lang="en-US" sz="1000" dirty="0"/>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a:p>
        </p:txBody>
      </p:sp>
    </p:spTree>
    <p:extLst>
      <p:ext uri="{BB962C8B-B14F-4D97-AF65-F5344CB8AC3E}">
        <p14:creationId xmlns:p14="http://schemas.microsoft.com/office/powerpoint/2010/main" val="2347123826"/>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SPONSORED RESEARCH</a:t>
            </a:r>
            <a:endParaRPr lang="en-US" dirty="0"/>
          </a:p>
        </p:txBody>
      </p:sp>
      <p:sp>
        <p:nvSpPr>
          <p:cNvPr id="3" name="Content Placeholder 2"/>
          <p:cNvSpPr>
            <a:spLocks noGrp="1"/>
          </p:cNvSpPr>
          <p:nvPr>
            <p:ph idx="1"/>
          </p:nvPr>
        </p:nvSpPr>
        <p:spPr>
          <a:xfrm>
            <a:off x="693758" y="1288305"/>
            <a:ext cx="7772400" cy="1046440"/>
          </a:xfrm>
        </p:spPr>
        <p:txBody>
          <a:bodyPr anchor="t"/>
          <a:lstStyle/>
          <a:p>
            <a:pPr marL="165100" indent="0">
              <a:buNone/>
            </a:pPr>
            <a:r>
              <a:rPr lang="en-US" dirty="0" smtClean="0"/>
              <a:t>Support Guidance</a:t>
            </a:r>
          </a:p>
          <a:p>
            <a:pPr marL="165100" indent="0">
              <a:buNone/>
            </a:pPr>
            <a:endParaRPr lang="en-US" dirty="0" smtClean="0"/>
          </a:p>
        </p:txBody>
      </p:sp>
      <p:sp>
        <p:nvSpPr>
          <p:cNvPr id="4" name="Rectangle 3"/>
          <p:cNvSpPr/>
          <p:nvPr/>
        </p:nvSpPr>
        <p:spPr>
          <a:xfrm>
            <a:off x="186814" y="2025445"/>
            <a:ext cx="2851354" cy="43753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a:p>
            <a:pPr algn="ctr"/>
            <a:endParaRPr lang="en-US" dirty="0" smtClean="0"/>
          </a:p>
          <a:p>
            <a:pPr algn="ctr"/>
            <a:endParaRPr lang="en-US" dirty="0"/>
          </a:p>
          <a:p>
            <a:pPr algn="ctr"/>
            <a:r>
              <a:rPr lang="en-US" dirty="0" smtClean="0"/>
              <a:t>ORA</a:t>
            </a:r>
          </a:p>
          <a:p>
            <a:pPr algn="ctr"/>
            <a:r>
              <a:rPr lang="en-US" dirty="0" smtClean="0"/>
              <a:t>Office of Research Assurance</a:t>
            </a:r>
          </a:p>
          <a:p>
            <a:pPr algn="ctr"/>
            <a:endParaRPr lang="en-US" dirty="0" smtClean="0"/>
          </a:p>
          <a:p>
            <a:r>
              <a:rPr lang="en-US" sz="1400" u="sng" dirty="0" smtClean="0"/>
              <a:t>Law &amp; Regulation Compliance/Policy</a:t>
            </a:r>
          </a:p>
          <a:p>
            <a:pPr marL="285750" indent="-285750">
              <a:buFont typeface="Arial" panose="020B0604020202020204" pitchFamily="34" charset="0"/>
              <a:buChar char="•"/>
            </a:pPr>
            <a:r>
              <a:rPr lang="en-US" sz="1400" dirty="0" smtClean="0"/>
              <a:t>Export controls (IBC)</a:t>
            </a:r>
          </a:p>
          <a:p>
            <a:pPr marL="285750" indent="-285750">
              <a:buFont typeface="Arial" panose="020B0604020202020204" pitchFamily="34" charset="0"/>
              <a:buChar char="•"/>
            </a:pPr>
            <a:r>
              <a:rPr lang="en-US" sz="1400" dirty="0"/>
              <a:t>h</a:t>
            </a:r>
            <a:r>
              <a:rPr lang="en-US" sz="1400" dirty="0" smtClean="0"/>
              <a:t>azardous </a:t>
            </a:r>
            <a:r>
              <a:rPr lang="en-US" sz="1400" dirty="0"/>
              <a:t>w</a:t>
            </a:r>
            <a:r>
              <a:rPr lang="en-US" sz="1400" dirty="0" smtClean="0"/>
              <a:t>aste &amp; shipment, radiation (IRC)</a:t>
            </a:r>
          </a:p>
          <a:p>
            <a:pPr marL="285750" indent="-285750">
              <a:buFont typeface="Arial" panose="020B0604020202020204" pitchFamily="34" charset="0"/>
              <a:buChar char="•"/>
            </a:pPr>
            <a:r>
              <a:rPr lang="en-US" sz="1400" dirty="0" smtClean="0"/>
              <a:t>Use of humans &amp; animals for research (IACUC)</a:t>
            </a:r>
          </a:p>
          <a:p>
            <a:pPr marL="285750" indent="-285750">
              <a:buFont typeface="Arial" panose="020B0604020202020204" pitchFamily="34" charset="0"/>
              <a:buChar char="•"/>
            </a:pPr>
            <a:r>
              <a:rPr lang="en-US" sz="1400" dirty="0" smtClean="0"/>
              <a:t>Reviews possible research misconduct</a:t>
            </a:r>
          </a:p>
          <a:p>
            <a:pPr algn="ctr"/>
            <a:endParaRPr lang="en-US" sz="1400" dirty="0" smtClean="0"/>
          </a:p>
          <a:p>
            <a:r>
              <a:rPr lang="en-US" sz="1400" u="sng" dirty="0" smtClean="0"/>
              <a:t>Post Award Approval Review (PAR)</a:t>
            </a:r>
          </a:p>
          <a:p>
            <a:pPr marL="285750" indent="-285750">
              <a:buFont typeface="Arial" panose="020B0604020202020204" pitchFamily="34" charset="0"/>
              <a:buChar char="•"/>
            </a:pPr>
            <a:r>
              <a:rPr lang="en-US" sz="1400" dirty="0" smtClean="0"/>
              <a:t>Assists with compliance</a:t>
            </a:r>
          </a:p>
          <a:p>
            <a:endParaRPr lang="en-US" sz="1400" dirty="0"/>
          </a:p>
          <a:p>
            <a:endParaRPr lang="en-US" sz="1400" dirty="0" smtClean="0"/>
          </a:p>
          <a:p>
            <a:pPr algn="ctr"/>
            <a:endParaRPr lang="en-US" dirty="0"/>
          </a:p>
          <a:p>
            <a:pPr marL="285750" indent="-285750" algn="ctr">
              <a:buFont typeface="Arial" panose="020B0604020202020204" pitchFamily="34" charset="0"/>
              <a:buChar char="•"/>
            </a:pPr>
            <a:endParaRPr lang="en-US" dirty="0" smtClean="0"/>
          </a:p>
          <a:p>
            <a:pPr marL="285750" indent="-285750" algn="ctr">
              <a:buFont typeface="Arial" panose="020B0604020202020204" pitchFamily="34" charset="0"/>
              <a:buChar char="•"/>
            </a:pPr>
            <a:endParaRPr lang="en-US" dirty="0"/>
          </a:p>
          <a:p>
            <a:pPr algn="ctr"/>
            <a:endParaRPr lang="en-US" dirty="0"/>
          </a:p>
        </p:txBody>
      </p:sp>
      <p:sp>
        <p:nvSpPr>
          <p:cNvPr id="5" name="Rectangle 4"/>
          <p:cNvSpPr/>
          <p:nvPr/>
        </p:nvSpPr>
        <p:spPr>
          <a:xfrm>
            <a:off x="3136490" y="2025444"/>
            <a:ext cx="2861187" cy="43753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a:p>
            <a:pPr algn="ctr"/>
            <a:endParaRPr lang="en-US" sz="1400" dirty="0" smtClean="0"/>
          </a:p>
          <a:p>
            <a:pPr algn="ctr"/>
            <a:r>
              <a:rPr lang="en-US" dirty="0" smtClean="0"/>
              <a:t>OC</a:t>
            </a:r>
            <a:endParaRPr lang="en-US" dirty="0"/>
          </a:p>
          <a:p>
            <a:pPr algn="ctr"/>
            <a:r>
              <a:rPr lang="en-US" dirty="0" smtClean="0"/>
              <a:t>Office of Commercialization</a:t>
            </a:r>
          </a:p>
          <a:p>
            <a:pPr algn="ctr"/>
            <a:endParaRPr lang="en-US" sz="1400" dirty="0"/>
          </a:p>
          <a:p>
            <a:r>
              <a:rPr lang="en-US" sz="1300" u="sng" dirty="0" smtClean="0"/>
              <a:t>Submits Applications</a:t>
            </a:r>
          </a:p>
          <a:p>
            <a:pPr marL="285750" indent="-285750">
              <a:buFont typeface="Arial" panose="020B0604020202020204" pitchFamily="34" charset="0"/>
              <a:buChar char="•"/>
            </a:pPr>
            <a:r>
              <a:rPr lang="en-US" sz="1300" dirty="0" smtClean="0"/>
              <a:t>Invention Disclosures</a:t>
            </a:r>
          </a:p>
          <a:p>
            <a:pPr marL="285750" indent="-285750">
              <a:buFont typeface="Arial" panose="020B0604020202020204" pitchFamily="34" charset="0"/>
              <a:buChar char="•"/>
            </a:pPr>
            <a:r>
              <a:rPr lang="en-US" sz="1300" dirty="0" smtClean="0"/>
              <a:t>Patent, Copyright, Trademarks</a:t>
            </a:r>
          </a:p>
          <a:p>
            <a:endParaRPr lang="en-US" sz="1300" dirty="0"/>
          </a:p>
          <a:p>
            <a:r>
              <a:rPr lang="en-US" sz="1300" u="sng" dirty="0" smtClean="0"/>
              <a:t>Assists with Protection</a:t>
            </a:r>
          </a:p>
          <a:p>
            <a:pPr marL="285750" indent="-285750">
              <a:buFont typeface="Arial" panose="020B0604020202020204" pitchFamily="34" charset="0"/>
              <a:buChar char="•"/>
            </a:pPr>
            <a:r>
              <a:rPr lang="en-US" sz="1300" dirty="0" smtClean="0"/>
              <a:t>Scholarly &amp; Educational Material </a:t>
            </a:r>
          </a:p>
          <a:p>
            <a:pPr marL="285750" indent="-285750">
              <a:buFont typeface="Arial" panose="020B0604020202020204" pitchFamily="34" charset="0"/>
              <a:buChar char="•"/>
            </a:pPr>
            <a:r>
              <a:rPr lang="en-US" sz="1300" dirty="0" smtClean="0"/>
              <a:t>Intellectual Property</a:t>
            </a:r>
          </a:p>
          <a:p>
            <a:pPr marL="285750" indent="-285750">
              <a:buFont typeface="Arial" panose="020B0604020202020204" pitchFamily="34" charset="0"/>
              <a:buChar char="•"/>
            </a:pPr>
            <a:r>
              <a:rPr lang="en-US" sz="1300" dirty="0" smtClean="0"/>
              <a:t>Technology Transfer</a:t>
            </a:r>
          </a:p>
          <a:p>
            <a:pPr marL="285750" indent="-285750">
              <a:buFont typeface="Arial" panose="020B0604020202020204" pitchFamily="34" charset="0"/>
              <a:buChar char="•"/>
            </a:pPr>
            <a:endParaRPr lang="en-US" sz="1300" dirty="0"/>
          </a:p>
          <a:p>
            <a:pPr algn="ctr"/>
            <a:endParaRPr lang="en-US" sz="1300" dirty="0" smtClean="0"/>
          </a:p>
          <a:p>
            <a:pPr algn="ctr"/>
            <a:endParaRPr lang="en-US" sz="1300" dirty="0"/>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a:p>
        </p:txBody>
      </p:sp>
      <p:sp>
        <p:nvSpPr>
          <p:cNvPr id="6" name="Rectangle 5"/>
          <p:cNvSpPr/>
          <p:nvPr/>
        </p:nvSpPr>
        <p:spPr>
          <a:xfrm>
            <a:off x="6150077" y="2025443"/>
            <a:ext cx="2861187" cy="4375357"/>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a:p>
            <a:pPr algn="ctr"/>
            <a:endParaRPr lang="en-US" sz="1400" dirty="0" smtClean="0"/>
          </a:p>
          <a:p>
            <a:pPr algn="ctr"/>
            <a:endParaRPr lang="en-US" sz="1400" dirty="0"/>
          </a:p>
          <a:p>
            <a:pPr algn="ctr"/>
            <a:endParaRPr lang="en-US" sz="1400" dirty="0" smtClean="0"/>
          </a:p>
          <a:p>
            <a:pPr algn="ctr"/>
            <a:endParaRPr lang="en-US" dirty="0" smtClean="0"/>
          </a:p>
          <a:p>
            <a:pPr algn="ctr"/>
            <a:endParaRPr lang="en-US" dirty="0"/>
          </a:p>
          <a:p>
            <a:pPr algn="ctr"/>
            <a:endParaRPr lang="en-US" dirty="0" smtClean="0"/>
          </a:p>
          <a:p>
            <a:pPr algn="ctr"/>
            <a:endParaRPr lang="en-US" dirty="0"/>
          </a:p>
          <a:p>
            <a:pPr algn="ctr"/>
            <a:r>
              <a:rPr lang="en-US" dirty="0" smtClean="0"/>
              <a:t>OIA</a:t>
            </a:r>
          </a:p>
          <a:p>
            <a:pPr algn="ctr"/>
            <a:r>
              <a:rPr lang="en-US" dirty="0" smtClean="0"/>
              <a:t>Office of Internal Audit</a:t>
            </a:r>
          </a:p>
          <a:p>
            <a:pPr algn="ctr"/>
            <a:endParaRPr lang="en-US" sz="1400" dirty="0"/>
          </a:p>
          <a:p>
            <a:r>
              <a:rPr lang="en-US" sz="1100" u="sng" dirty="0" smtClean="0"/>
              <a:t>Audits</a:t>
            </a:r>
          </a:p>
          <a:p>
            <a:pPr marL="171450" indent="-171450">
              <a:buFont typeface="Arial" panose="020B0604020202020204" pitchFamily="34" charset="0"/>
              <a:buChar char="•"/>
            </a:pPr>
            <a:r>
              <a:rPr lang="en-US" sz="1100" dirty="0" smtClean="0"/>
              <a:t>Conducts Internal financial audits</a:t>
            </a:r>
          </a:p>
          <a:p>
            <a:pPr marL="171450" indent="-171450">
              <a:buFont typeface="Arial" panose="020B0604020202020204" pitchFamily="34" charset="0"/>
              <a:buChar char="•"/>
            </a:pPr>
            <a:r>
              <a:rPr lang="en-US" sz="1100" dirty="0" smtClean="0"/>
              <a:t>Ethic Audits</a:t>
            </a:r>
          </a:p>
          <a:p>
            <a:pPr marL="171450" indent="-171450">
              <a:buFont typeface="Arial" panose="020B0604020202020204" pitchFamily="34" charset="0"/>
              <a:buChar char="•"/>
            </a:pPr>
            <a:r>
              <a:rPr lang="en-US" sz="1100" dirty="0" smtClean="0"/>
              <a:t>Operational Audits</a:t>
            </a:r>
          </a:p>
          <a:p>
            <a:pPr marL="171450" indent="-171450">
              <a:buFont typeface="Arial" panose="020B0604020202020204" pitchFamily="34" charset="0"/>
              <a:buChar char="•"/>
            </a:pPr>
            <a:r>
              <a:rPr lang="en-US" sz="1100" dirty="0" smtClean="0"/>
              <a:t>Fraud Investigations</a:t>
            </a:r>
          </a:p>
          <a:p>
            <a:pPr marL="171450" indent="-171450">
              <a:buFont typeface="Arial" panose="020B0604020202020204" pitchFamily="34" charset="0"/>
              <a:buChar char="•"/>
            </a:pPr>
            <a:r>
              <a:rPr lang="en-US" sz="1100" dirty="0" smtClean="0"/>
              <a:t>Completes Risk Evaluations</a:t>
            </a:r>
          </a:p>
          <a:p>
            <a:pPr marL="171450" indent="-171450">
              <a:buFont typeface="Arial" panose="020B0604020202020204" pitchFamily="34" charset="0"/>
              <a:buChar char="•"/>
            </a:pPr>
            <a:r>
              <a:rPr lang="en-US" sz="1100" dirty="0" smtClean="0"/>
              <a:t>Unannounced Cash counts</a:t>
            </a:r>
          </a:p>
          <a:p>
            <a:endParaRPr lang="en-US" sz="1100" dirty="0"/>
          </a:p>
          <a:p>
            <a:r>
              <a:rPr lang="en-US" sz="1100" u="sng" dirty="0" smtClean="0"/>
              <a:t>Control Systems</a:t>
            </a:r>
          </a:p>
          <a:p>
            <a:pPr marL="285750" indent="-285750">
              <a:buFont typeface="Arial" panose="020B0604020202020204" pitchFamily="34" charset="0"/>
              <a:buChar char="•"/>
            </a:pPr>
            <a:r>
              <a:rPr lang="en-US" sz="1100" dirty="0" smtClean="0"/>
              <a:t>Develops Control Systems</a:t>
            </a:r>
          </a:p>
          <a:p>
            <a:pPr marL="285750" indent="-285750">
              <a:buFont typeface="Arial" panose="020B0604020202020204" pitchFamily="34" charset="0"/>
              <a:buChar char="•"/>
            </a:pPr>
            <a:r>
              <a:rPr lang="en-US" sz="1100" dirty="0" smtClean="0"/>
              <a:t>Creates Policies &amp; Procedures</a:t>
            </a:r>
          </a:p>
          <a:p>
            <a:endParaRPr lang="en-US" sz="1100" dirty="0"/>
          </a:p>
          <a:p>
            <a:r>
              <a:rPr lang="en-US" sz="1100" u="sng" dirty="0" smtClean="0"/>
              <a:t>Audit Liaison</a:t>
            </a:r>
          </a:p>
          <a:p>
            <a:pPr marL="285750" indent="-285750">
              <a:buFont typeface="Arial" panose="020B0604020202020204" pitchFamily="34" charset="0"/>
              <a:buChar char="•"/>
            </a:pPr>
            <a:r>
              <a:rPr lang="en-US" sz="1100" dirty="0" smtClean="0"/>
              <a:t>Assists departments with internal controls</a:t>
            </a:r>
          </a:p>
          <a:p>
            <a:pPr marL="285750" indent="-285750">
              <a:buFont typeface="Arial" panose="020B0604020202020204" pitchFamily="34" charset="0"/>
              <a:buChar char="•"/>
            </a:pPr>
            <a:r>
              <a:rPr lang="en-US" sz="1100" dirty="0" smtClean="0"/>
              <a:t>Acts as Liaison between departments, external auditors</a:t>
            </a:r>
          </a:p>
          <a:p>
            <a:pPr marL="285750" indent="-285750">
              <a:buFont typeface="Arial" panose="020B0604020202020204" pitchFamily="34" charset="0"/>
              <a:buChar char="•"/>
            </a:pPr>
            <a:r>
              <a:rPr lang="en-US" sz="1100" dirty="0" smtClean="0"/>
              <a:t>Attends auditors entrance &amp; exit meetings</a:t>
            </a:r>
          </a:p>
          <a:p>
            <a:endParaRPr lang="en-US" sz="1100" dirty="0"/>
          </a:p>
          <a:p>
            <a:pPr algn="ctr"/>
            <a:endParaRPr lang="en-US" sz="1100" dirty="0" smtClean="0"/>
          </a:p>
          <a:p>
            <a:pPr algn="ctr"/>
            <a:endParaRPr lang="en-US" sz="1400" dirty="0"/>
          </a:p>
          <a:p>
            <a:pPr algn="ctr"/>
            <a:r>
              <a:rPr lang="en-US" sz="1000" dirty="0" smtClean="0"/>
              <a:t>	</a:t>
            </a:r>
          </a:p>
          <a:p>
            <a:pPr algn="ctr"/>
            <a:endParaRPr lang="en-US" sz="1000" dirty="0"/>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smtClean="0"/>
          </a:p>
          <a:p>
            <a:pPr algn="ctr"/>
            <a:endParaRPr lang="en-US" sz="1000" dirty="0"/>
          </a:p>
          <a:p>
            <a:pPr algn="ctr"/>
            <a:endParaRPr lang="en-US" sz="1000" dirty="0"/>
          </a:p>
        </p:txBody>
      </p:sp>
    </p:spTree>
    <p:extLst>
      <p:ext uri="{BB962C8B-B14F-4D97-AF65-F5344CB8AC3E}">
        <p14:creationId xmlns:p14="http://schemas.microsoft.com/office/powerpoint/2010/main" val="219090671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54387"/>
            <a:ext cx="5710238" cy="3354388"/>
          </a:xfrm>
          <a:prstGeom prst="rect">
            <a:avLst/>
          </a:prstGeom>
          <a:solidFill>
            <a:srgbClr val="003C69"/>
          </a:solidFill>
          <a:ln>
            <a:solidFill>
              <a:srgbClr val="003C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le 1"/>
          <p:cNvSpPr>
            <a:spLocks noGrp="1"/>
          </p:cNvSpPr>
          <p:nvPr>
            <p:ph type="ctrTitle"/>
          </p:nvPr>
        </p:nvSpPr>
        <p:spPr>
          <a:xfrm>
            <a:off x="507390" y="2996486"/>
            <a:ext cx="5070475" cy="2339102"/>
          </a:xfrm>
          <a:ln w="12700">
            <a:solidFill>
              <a:srgbClr val="5E6A71"/>
            </a:solidFill>
          </a:ln>
        </p:spPr>
        <p:txBody>
          <a:bodyPr/>
          <a:lstStyle/>
          <a:p>
            <a:r>
              <a:rPr lang="en-US" dirty="0" smtClean="0"/>
              <a:t/>
            </a:r>
            <a:br>
              <a:rPr lang="en-US" dirty="0" smtClean="0"/>
            </a:br>
            <a:r>
              <a:rPr lang="en-US" dirty="0"/>
              <a:t/>
            </a:r>
            <a:br>
              <a:rPr lang="en-US" dirty="0"/>
            </a:br>
            <a:r>
              <a:rPr lang="en-US" sz="1600" dirty="0" smtClean="0">
                <a:solidFill>
                  <a:schemeClr val="tx1"/>
                </a:solidFill>
                <a:latin typeface="Times New Roman" panose="02020603050405020304" pitchFamily="18" charset="0"/>
                <a:cs typeface="Times New Roman" panose="02020603050405020304" pitchFamily="18" charset="0"/>
              </a:rPr>
              <a:t>Office of</a:t>
            </a:r>
            <a:r>
              <a:rPr lang="en-US" dirty="0" smtClean="0">
                <a:solidFill>
                  <a:schemeClr val="tx1"/>
                </a:solidFill>
                <a:latin typeface="Times New Roman" panose="02020603050405020304" pitchFamily="18" charset="0"/>
                <a:cs typeface="Times New Roman" panose="02020603050405020304" pitchFamily="18" charset="0"/>
              </a:rPr>
              <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Research Advancement &amp;</a:t>
            </a:r>
            <a:br>
              <a:rPr lang="en-US" dirty="0" smtClean="0">
                <a:solidFill>
                  <a:schemeClr val="tx1"/>
                </a:solidFill>
                <a:latin typeface="Times New Roman" panose="02020603050405020304" pitchFamily="18" charset="0"/>
                <a:cs typeface="Times New Roman" panose="02020603050405020304" pitchFamily="18" charset="0"/>
              </a:rPr>
            </a:br>
            <a:r>
              <a:rPr lang="en-US" dirty="0">
                <a:solidFill>
                  <a:schemeClr val="tx1"/>
                </a:solidFill>
                <a:latin typeface="Times New Roman" panose="02020603050405020304" pitchFamily="18" charset="0"/>
                <a:cs typeface="Times New Roman" panose="02020603050405020304" pitchFamily="18" charset="0"/>
              </a:rPr>
              <a:t>	</a:t>
            </a:r>
            <a:r>
              <a:rPr lang="en-US" dirty="0" smtClean="0">
                <a:solidFill>
                  <a:schemeClr val="tx1"/>
                </a:solidFill>
                <a:latin typeface="Times New Roman" panose="02020603050405020304" pitchFamily="18" charset="0"/>
                <a:cs typeface="Times New Roman" panose="02020603050405020304" pitchFamily="18" charset="0"/>
              </a:rPr>
              <a:t>Partnerships</a:t>
            </a:r>
            <a:br>
              <a:rPr lang="en-US" dirty="0" smtClean="0">
                <a:solidFill>
                  <a:schemeClr val="tx1"/>
                </a:solidFill>
                <a:latin typeface="Times New Roman" panose="02020603050405020304" pitchFamily="18" charset="0"/>
                <a:cs typeface="Times New Roman" panose="02020603050405020304" pitchFamily="18" charset="0"/>
              </a:rPr>
            </a:br>
            <a:r>
              <a:rPr lang="en-US" dirty="0" smtClean="0">
                <a:solidFill>
                  <a:schemeClr val="tx1"/>
                </a:solidFill>
                <a:latin typeface="Times New Roman" panose="02020603050405020304" pitchFamily="18" charset="0"/>
                <a:cs typeface="Times New Roman" panose="02020603050405020304" pitchFamily="18" charset="0"/>
              </a:rPr>
              <a:t>		</a:t>
            </a:r>
            <a:r>
              <a:rPr lang="en-US" sz="2200" b="0" dirty="0" smtClean="0">
                <a:solidFill>
                  <a:schemeClr val="tx1"/>
                </a:solidFill>
                <a:latin typeface="Times New Roman" panose="02020603050405020304" pitchFamily="18" charset="0"/>
                <a:cs typeface="Times New Roman" panose="02020603050405020304" pitchFamily="18" charset="0"/>
              </a:rPr>
              <a:t>Pre-Award</a:t>
            </a:r>
          </a:p>
        </p:txBody>
      </p:sp>
      <p:pic>
        <p:nvPicPr>
          <p:cNvPr id="7172" name="Picture 6" descr="FallColor2896.tif"/>
          <p:cNvPicPr>
            <a:picLocks noChangeAspect="1"/>
          </p:cNvPicPr>
          <p:nvPr/>
        </p:nvPicPr>
        <p:blipFill>
          <a:blip r:embed="rId3">
            <a:extLst>
              <a:ext uri="{28A0092B-C50C-407E-A947-70E740481C1C}">
                <a14:useLocalDpi xmlns:a14="http://schemas.microsoft.com/office/drawing/2010/main" val="0"/>
              </a:ext>
            </a:extLst>
          </a:blip>
          <a:srcRect t="2171" r="24582"/>
          <a:stretch>
            <a:fillRect/>
          </a:stretch>
        </p:blipFill>
        <p:spPr bwMode="auto">
          <a:xfrm>
            <a:off x="5710238" y="0"/>
            <a:ext cx="3433762"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6"/>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710238" y="1"/>
            <a:ext cx="3433762" cy="6708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31914610"/>
              </p:ext>
            </p:extLst>
          </p:nvPr>
        </p:nvGraphicFramePr>
        <p:xfrm>
          <a:off x="816678" y="660232"/>
          <a:ext cx="7772400" cy="739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219" name="Content Placeholder 2"/>
          <p:cNvSpPr>
            <a:spLocks noGrp="1"/>
          </p:cNvSpPr>
          <p:nvPr>
            <p:ph idx="1"/>
          </p:nvPr>
        </p:nvSpPr>
        <p:spPr>
          <a:xfrm>
            <a:off x="801688" y="1544638"/>
            <a:ext cx="7772400" cy="5059362"/>
          </a:xfrm>
        </p:spPr>
        <p:txBody>
          <a:bodyPr/>
          <a:lstStyle/>
          <a:p>
            <a:pPr marL="165100" indent="0">
              <a:buNone/>
            </a:pPr>
            <a:r>
              <a:rPr sz="2400" b="1" dirty="0" smtClean="0"/>
              <a:t>Identify &amp; Disseminate Funding Opportunities</a:t>
            </a:r>
          </a:p>
          <a:p>
            <a:pPr lvl="1"/>
            <a:r>
              <a:rPr sz="2200" dirty="0" smtClean="0"/>
              <a:t>COS Pivot funding database &amp; training</a:t>
            </a:r>
          </a:p>
          <a:p>
            <a:pPr lvl="1"/>
            <a:r>
              <a:rPr sz="2200" dirty="0" smtClean="0"/>
              <a:t>Informer</a:t>
            </a:r>
          </a:p>
          <a:p>
            <a:pPr lvl="1"/>
            <a:r>
              <a:rPr sz="2200" dirty="0" smtClean="0"/>
              <a:t>Limited submission Competitions</a:t>
            </a:r>
          </a:p>
          <a:p>
            <a:pPr lvl="1"/>
            <a:endParaRPr lang="en-US" sz="900" dirty="0" smtClean="0"/>
          </a:p>
          <a:p>
            <a:pPr marL="344488" lvl="1" indent="0">
              <a:buNone/>
            </a:pPr>
            <a:r>
              <a:rPr lang="en-US" b="1" dirty="0"/>
              <a:t>Large Multi-disciplinary Projects &amp;</a:t>
            </a:r>
          </a:p>
          <a:p>
            <a:pPr marL="344488" lvl="1" indent="0">
              <a:buNone/>
            </a:pPr>
            <a:r>
              <a:rPr lang="en-US" b="1" dirty="0"/>
              <a:t>Single Investigator Support</a:t>
            </a:r>
          </a:p>
          <a:p>
            <a:pPr lvl="1" eaLnBrk="1" hangingPunct="1"/>
            <a:r>
              <a:rPr lang="en-US" altLang="en-US" sz="2200" dirty="0" smtClean="0"/>
              <a:t>RFP review, timeline assistance, meeting coordination</a:t>
            </a:r>
          </a:p>
          <a:p>
            <a:pPr lvl="1" eaLnBrk="1" hangingPunct="1"/>
            <a:r>
              <a:rPr lang="en-US" altLang="en-US" sz="2200" dirty="0" smtClean="0"/>
              <a:t>Templates/models </a:t>
            </a:r>
            <a:r>
              <a:rPr lang="en-US" altLang="en-US" sz="2200" dirty="0"/>
              <a:t>development, editing &amp; budget support</a:t>
            </a:r>
          </a:p>
          <a:p>
            <a:pPr lvl="1" eaLnBrk="1" hangingPunct="1"/>
            <a:r>
              <a:rPr lang="en-US" altLang="en-US" sz="2200" dirty="0"/>
              <a:t>Serve </a:t>
            </a:r>
            <a:r>
              <a:rPr lang="en-US" altLang="en-US" sz="2200" dirty="0" smtClean="0"/>
              <a:t>as a point-of-contact </a:t>
            </a:r>
            <a:r>
              <a:rPr lang="en-US" altLang="en-US" sz="2200" dirty="0"/>
              <a:t>for collaborating partners</a:t>
            </a:r>
          </a:p>
          <a:p>
            <a:pPr lvl="1" eaLnBrk="1" hangingPunct="1"/>
            <a:r>
              <a:rPr lang="en-US" altLang="en-US" sz="2200" dirty="0" smtClean="0"/>
              <a:t>Help </a:t>
            </a:r>
            <a:r>
              <a:rPr lang="en-US" altLang="en-US" sz="2200" dirty="0"/>
              <a:t>with special needs and proposal submission</a:t>
            </a:r>
          </a:p>
          <a:p>
            <a:pPr marL="344488" lvl="1" indent="0">
              <a:buNone/>
            </a:pPr>
            <a:endParaRPr dirty="0" smtClean="0"/>
          </a:p>
          <a:p>
            <a:pPr lvl="1"/>
            <a:endParaRPr dirty="0" smtClean="0"/>
          </a:p>
          <a:p>
            <a:pPr>
              <a:buFont typeface="Arial" charset="0"/>
              <a:buChar char="•"/>
            </a:pPr>
            <a:endParaRPr dirty="0" smtClean="0"/>
          </a:p>
        </p:txBody>
      </p:sp>
      <p:sp>
        <p:nvSpPr>
          <p:cNvPr id="6" name="Rectangle 5"/>
          <p:cNvSpPr/>
          <p:nvPr/>
        </p:nvSpPr>
        <p:spPr>
          <a:xfrm>
            <a:off x="590719" y="519972"/>
            <a:ext cx="7412304" cy="751518"/>
          </a:xfrm>
          <a:prstGeom prst="rect">
            <a:avLst/>
          </a:prstGeom>
          <a:noFill/>
          <a:ln>
            <a:solidFill>
              <a:srgbClr val="5E6A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8"/>
          <a:stretch>
            <a:fillRect/>
          </a:stretch>
        </p:blipFill>
        <p:spPr>
          <a:xfrm>
            <a:off x="6852206" y="2073669"/>
            <a:ext cx="1736872" cy="2411245"/>
          </a:xfrm>
          <a:prstGeom prst="rect">
            <a:avLst/>
          </a:prstGeom>
          <a:ln w="3175">
            <a:solidFill>
              <a:schemeClr val="tx1"/>
            </a:solidFill>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062745793"/>
              </p:ext>
            </p:extLst>
          </p:nvPr>
        </p:nvGraphicFramePr>
        <p:xfrm>
          <a:off x="685799" y="600271"/>
          <a:ext cx="7772400" cy="775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p:cNvSpPr>
            <a:spLocks noGrp="1"/>
          </p:cNvSpPr>
          <p:nvPr>
            <p:ph idx="1"/>
          </p:nvPr>
        </p:nvSpPr>
        <p:spPr>
          <a:xfrm>
            <a:off x="801914" y="1543943"/>
            <a:ext cx="7772400" cy="6939849"/>
          </a:xfrm>
          <a:ln>
            <a:noFill/>
          </a:ln>
        </p:spPr>
        <p:txBody>
          <a:bodyPr/>
          <a:lstStyle/>
          <a:p>
            <a:pPr marL="165100" indent="0">
              <a:buNone/>
            </a:pPr>
            <a:r>
              <a:rPr lang="en-US" dirty="0" smtClean="0"/>
              <a:t>  </a:t>
            </a:r>
            <a:r>
              <a:rPr lang="en-US" sz="2400" b="1" dirty="0" smtClean="0"/>
              <a:t>Grantsmanship </a:t>
            </a:r>
            <a:r>
              <a:rPr lang="en-US" sz="2400" b="1" dirty="0"/>
              <a:t>Training</a:t>
            </a:r>
          </a:p>
          <a:p>
            <a:pPr lvl="1"/>
            <a:r>
              <a:rPr lang="en-US" sz="2200" dirty="0" smtClean="0"/>
              <a:t>Writing </a:t>
            </a:r>
            <a:r>
              <a:rPr lang="en-US" sz="2200" dirty="0"/>
              <a:t>Winning Grants Seminar</a:t>
            </a:r>
          </a:p>
          <a:p>
            <a:pPr lvl="1"/>
            <a:r>
              <a:rPr lang="en-US" sz="2200" dirty="0"/>
              <a:t>Mentored Proposal Writing </a:t>
            </a:r>
            <a:r>
              <a:rPr lang="en-US" sz="2200" dirty="0" smtClean="0"/>
              <a:t>Program</a:t>
            </a:r>
          </a:p>
          <a:p>
            <a:pPr lvl="1"/>
            <a:r>
              <a:rPr lang="en-US" sz="2200" dirty="0" smtClean="0"/>
              <a:t>Productive </a:t>
            </a:r>
            <a:r>
              <a:rPr lang="en-US" sz="2200" dirty="0"/>
              <a:t>Proposal Writing </a:t>
            </a:r>
            <a:r>
              <a:rPr lang="en-US" sz="2200" dirty="0" smtClean="0"/>
              <a:t>Class</a:t>
            </a:r>
          </a:p>
          <a:p>
            <a:pPr marL="344488" lvl="1" indent="0">
              <a:buNone/>
            </a:pPr>
            <a:endParaRPr lang="en-US" sz="800" dirty="0"/>
          </a:p>
          <a:p>
            <a:pPr marL="344488" lvl="1" indent="0">
              <a:buNone/>
            </a:pPr>
            <a:r>
              <a:rPr lang="en-US" b="1" dirty="0" smtClean="0"/>
              <a:t>Grant Writing Resources</a:t>
            </a:r>
          </a:p>
          <a:p>
            <a:pPr lvl="1"/>
            <a:r>
              <a:rPr lang="en-US" sz="2200" dirty="0" smtClean="0"/>
              <a:t>Library of resources</a:t>
            </a:r>
            <a:endParaRPr lang="en-US" sz="2200" dirty="0"/>
          </a:p>
          <a:p>
            <a:pPr marL="344488" lvl="1" indent="0">
              <a:buNone/>
            </a:pPr>
            <a:r>
              <a:rPr lang="en-US" sz="800" dirty="0" smtClean="0"/>
              <a:t/>
            </a:r>
            <a:br>
              <a:rPr lang="en-US" sz="800" dirty="0" smtClean="0"/>
            </a:br>
            <a:r>
              <a:rPr lang="en-US" b="1" dirty="0" smtClean="0"/>
              <a:t>Outreach </a:t>
            </a:r>
            <a:r>
              <a:rPr lang="en-US" b="1" dirty="0"/>
              <a:t>&amp; Collaboration Building Activities</a:t>
            </a:r>
          </a:p>
          <a:p>
            <a:pPr lvl="1"/>
            <a:r>
              <a:rPr lang="en-US" sz="2200" dirty="0"/>
              <a:t>Coordinate meetings, workshops, seminars </a:t>
            </a:r>
            <a:r>
              <a:rPr lang="en-US" sz="2200" dirty="0" smtClean="0"/>
              <a:t>and </a:t>
            </a:r>
            <a:br>
              <a:rPr lang="en-US" sz="2200" dirty="0" smtClean="0"/>
            </a:br>
            <a:r>
              <a:rPr lang="en-US" sz="2200" dirty="0" smtClean="0"/>
              <a:t>state-wide </a:t>
            </a:r>
            <a:r>
              <a:rPr lang="en-US" sz="2200" dirty="0"/>
              <a:t>outreach activities</a:t>
            </a:r>
          </a:p>
          <a:p>
            <a:pPr lvl="1"/>
            <a:r>
              <a:rPr lang="en-US" sz="2200" dirty="0"/>
              <a:t>Coordinate WSU internal grant competitions</a:t>
            </a:r>
          </a:p>
          <a:p>
            <a:pPr lvl="1"/>
            <a:r>
              <a:rPr lang="en-US" sz="2200" dirty="0"/>
              <a:t>Promote prestigious faculty awards &amp; provide applicant </a:t>
            </a:r>
            <a:r>
              <a:rPr lang="en-US" sz="2200" dirty="0" smtClean="0"/>
              <a:t>support</a:t>
            </a:r>
          </a:p>
          <a:p>
            <a:pPr lvl="1"/>
            <a:endParaRPr lang="en-US" sz="2200" dirty="0" smtClean="0"/>
          </a:p>
          <a:p>
            <a:pPr lvl="1"/>
            <a:endParaRPr lang="en-US" sz="2200" i="1" dirty="0">
              <a:solidFill>
                <a:srgbClr val="C00000"/>
              </a:solidFill>
            </a:endParaRPr>
          </a:p>
          <a:p>
            <a:pPr lvl="1"/>
            <a:endParaRPr lang="en-US" dirty="0" smtClean="0"/>
          </a:p>
          <a:p>
            <a:pPr lvl="1"/>
            <a:endParaRPr lang="en-US" dirty="0"/>
          </a:p>
          <a:p>
            <a:endParaRPr lang="en-US" dirty="0"/>
          </a:p>
        </p:txBody>
      </p:sp>
      <p:pic>
        <p:nvPicPr>
          <p:cNvPr id="2" name="Picture 1"/>
          <p:cNvPicPr>
            <a:picLocks noChangeAspect="1"/>
          </p:cNvPicPr>
          <p:nvPr/>
        </p:nvPicPr>
        <p:blipFill>
          <a:blip r:embed="rId8"/>
          <a:stretch>
            <a:fillRect/>
          </a:stretch>
        </p:blipFill>
        <p:spPr>
          <a:xfrm>
            <a:off x="6478345" y="1543943"/>
            <a:ext cx="1587231" cy="2383415"/>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493615" y="463328"/>
            <a:ext cx="7412304" cy="751518"/>
          </a:xfrm>
          <a:prstGeom prst="rect">
            <a:avLst/>
          </a:prstGeom>
          <a:noFill/>
          <a:ln>
            <a:solidFill>
              <a:srgbClr val="981E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425732"/>
      </p:ext>
    </p:extLst>
  </p:cSld>
  <p:clrMapOvr>
    <a:masterClrMapping/>
  </p:clrMapOvr>
  <p:transition/>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6.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4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5.xml><?xml version="1.0" encoding="utf-8"?>
<a:theme xmlns:a="http://schemas.openxmlformats.org/drawingml/2006/main" name="1_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6.xml><?xml version="1.0" encoding="utf-8"?>
<a:theme xmlns:a="http://schemas.openxmlformats.org/drawingml/2006/main" name="2_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6378</TotalTime>
  <Words>2295</Words>
  <Application>Microsoft Office PowerPoint</Application>
  <PresentationFormat>On-screen Show (4:3)</PresentationFormat>
  <Paragraphs>579</Paragraphs>
  <Slides>40</Slides>
  <Notes>33</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40</vt:i4>
      </vt:variant>
    </vt:vector>
  </HeadingPairs>
  <TitlesOfParts>
    <vt:vector size="54" baseType="lpstr">
      <vt:lpstr>MS PGothic</vt:lpstr>
      <vt:lpstr>Arial</vt:lpstr>
      <vt:lpstr>Gabriola</vt:lpstr>
      <vt:lpstr>Lucida Sans</vt:lpstr>
      <vt:lpstr>Rockwell</vt:lpstr>
      <vt:lpstr>Rockwell Condensed</vt:lpstr>
      <vt:lpstr>Times New Roman</vt:lpstr>
      <vt:lpstr>Wingdings</vt:lpstr>
      <vt:lpstr>Default Design</vt:lpstr>
      <vt:lpstr>3_Default Design</vt:lpstr>
      <vt:lpstr>4_Default Design</vt:lpstr>
      <vt:lpstr>Wood Type</vt:lpstr>
      <vt:lpstr>1_Wood Type</vt:lpstr>
      <vt:lpstr>2_Wood Type</vt:lpstr>
      <vt:lpstr>WSU Research Administration Series:  Life Cycle of a Sponsored Project</vt:lpstr>
      <vt:lpstr>PowerPoint Presentation</vt:lpstr>
      <vt:lpstr>Why are we here today?</vt:lpstr>
      <vt:lpstr>PowerPoint Presentation</vt:lpstr>
      <vt:lpstr>SPONSORED RESEARCH</vt:lpstr>
      <vt:lpstr>SPONSORED RESEARCH</vt:lpstr>
      <vt:lpstr>  Office of  Research Advancement &amp;  Partnerships   Pre-Award</vt:lpstr>
      <vt:lpstr>PowerPoint Presentation</vt:lpstr>
      <vt:lpstr>PowerPoint Presentation</vt:lpstr>
      <vt:lpstr>ORSO  Office of  Research Support &amp;  Operations   Pre-Award</vt:lpstr>
      <vt:lpstr>PowerPoint Presentation</vt:lpstr>
      <vt:lpstr>PowerPoint Presentation</vt:lpstr>
      <vt:lpstr>PowerPoint Presentation</vt:lpstr>
      <vt:lpstr>PowerPoint Presentation</vt:lpstr>
      <vt:lpstr>PowerPoint Presentation</vt:lpstr>
      <vt:lpstr>SPS  Office of Sponsored Programs Services   Post-Award</vt:lpstr>
      <vt:lpstr>SPS’s Role As WSU Post Award Office</vt:lpstr>
      <vt:lpstr>Award &amp; Sub-Contract Set-up</vt:lpstr>
      <vt:lpstr>Guarantees</vt:lpstr>
      <vt:lpstr>Invoicing &amp; Reporting</vt:lpstr>
      <vt:lpstr>Review Process</vt:lpstr>
      <vt:lpstr>Closing</vt:lpstr>
      <vt:lpstr>Ready to Close</vt:lpstr>
      <vt:lpstr>  SPS Updates </vt:lpstr>
      <vt:lpstr>SPS  Website</vt:lpstr>
      <vt:lpstr>ORA  Office of  Research Assurances  </vt:lpstr>
      <vt:lpstr>PowerPoint Presentation</vt:lpstr>
      <vt:lpstr>When might SFI/COI apply to a faculty member?</vt:lpstr>
      <vt:lpstr>OC  Office of  Commercialization  </vt:lpstr>
      <vt:lpstr>OC Purpose</vt:lpstr>
      <vt:lpstr>Audits</vt:lpstr>
      <vt:lpstr>Purpose of Audits </vt:lpstr>
      <vt:lpstr>Role of WSU Internal Audit</vt:lpstr>
      <vt:lpstr>Types of Audits  </vt:lpstr>
      <vt:lpstr>Effects of a Negative Audit Report  </vt:lpstr>
      <vt:lpstr>Audit reminders </vt:lpstr>
      <vt:lpstr>Resources </vt:lpstr>
      <vt:lpstr>PowerPoint Presentation</vt:lpstr>
      <vt:lpstr>PowerPoint Presentation</vt:lpstr>
      <vt:lpstr>PowerPoint Presentation</vt:lpstr>
    </vt:vector>
  </TitlesOfParts>
  <Company>Washington State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Meier, Sarah </cp:lastModifiedBy>
  <cp:revision>564</cp:revision>
  <cp:lastPrinted>2016-09-28T20:03:04Z</cp:lastPrinted>
  <dcterms:created xsi:type="dcterms:W3CDTF">2001-10-04T20:08:10Z</dcterms:created>
  <dcterms:modified xsi:type="dcterms:W3CDTF">2016-09-28T20:32:51Z</dcterms:modified>
</cp:coreProperties>
</file>