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4122" r:id="rId2"/>
    <p:sldMasterId id="2147484123" r:id="rId3"/>
  </p:sldMasterIdLst>
  <p:notesMasterIdLst>
    <p:notesMasterId r:id="rId30"/>
  </p:notesMasterIdLst>
  <p:handoutMasterIdLst>
    <p:handoutMasterId r:id="rId31"/>
  </p:handoutMasterIdLst>
  <p:sldIdLst>
    <p:sldId id="317" r:id="rId4"/>
    <p:sldId id="364" r:id="rId5"/>
    <p:sldId id="365" r:id="rId6"/>
    <p:sldId id="366" r:id="rId7"/>
    <p:sldId id="367" r:id="rId8"/>
    <p:sldId id="368" r:id="rId9"/>
    <p:sldId id="369" r:id="rId10"/>
    <p:sldId id="370" r:id="rId11"/>
    <p:sldId id="371" r:id="rId12"/>
    <p:sldId id="372" r:id="rId13"/>
    <p:sldId id="373" r:id="rId14"/>
    <p:sldId id="374" r:id="rId15"/>
    <p:sldId id="375" r:id="rId16"/>
    <p:sldId id="376" r:id="rId17"/>
    <p:sldId id="377" r:id="rId18"/>
    <p:sldId id="378" r:id="rId19"/>
    <p:sldId id="379" r:id="rId20"/>
    <p:sldId id="380" r:id="rId21"/>
    <p:sldId id="381" r:id="rId22"/>
    <p:sldId id="382" r:id="rId23"/>
    <p:sldId id="383" r:id="rId24"/>
    <p:sldId id="384" r:id="rId25"/>
    <p:sldId id="385" r:id="rId26"/>
    <p:sldId id="386" r:id="rId27"/>
    <p:sldId id="387" r:id="rId28"/>
    <p:sldId id="362" r:id="rId29"/>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534">
          <p15:clr>
            <a:srgbClr val="A4A3A4"/>
          </p15:clr>
        </p15:guide>
        <p15:guide id="2" orient="horz" pos="660">
          <p15:clr>
            <a:srgbClr val="A4A3A4"/>
          </p15:clr>
        </p15:guide>
        <p15:guide id="3" pos="2015">
          <p15:clr>
            <a:srgbClr val="A4A3A4"/>
          </p15:clr>
        </p15:guide>
        <p15:guide id="4" pos="3907">
          <p15:clr>
            <a:srgbClr val="A4A3A4"/>
          </p15:clr>
        </p15:guide>
        <p15:guide id="5" pos="306">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70035"/>
    <a:srgbClr val="C60C30"/>
    <a:srgbClr val="EAEAEA"/>
    <a:srgbClr val="DBCEAC"/>
    <a:srgbClr val="3CB6CE"/>
    <a:srgbClr val="B6BF00"/>
    <a:srgbClr val="EC7A00"/>
    <a:srgbClr val="003C69"/>
    <a:srgbClr val="45232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085" autoAdjust="0"/>
    <p:restoredTop sz="97674" autoAdjust="0"/>
  </p:normalViewPr>
  <p:slideViewPr>
    <p:cSldViewPr snapToGrid="0">
      <p:cViewPr varScale="1">
        <p:scale>
          <a:sx n="99" d="100"/>
          <a:sy n="99" d="100"/>
        </p:scale>
        <p:origin x="1350" y="78"/>
      </p:cViewPr>
      <p:guideLst>
        <p:guide orient="horz" pos="1534"/>
        <p:guide orient="horz" pos="660"/>
        <p:guide pos="2015"/>
        <p:guide pos="3907"/>
        <p:guide pos="306"/>
      </p:guideLst>
    </p:cSldViewPr>
  </p:slideViewPr>
  <p:notesTextViewPr>
    <p:cViewPr>
      <p:scale>
        <a:sx n="100" d="100"/>
        <a:sy n="100" d="100"/>
      </p:scale>
      <p:origin x="0" y="0"/>
    </p:cViewPr>
  </p:notesTextViewPr>
  <p:sorterViewPr>
    <p:cViewPr>
      <p:scale>
        <a:sx n="50" d="100"/>
        <a:sy n="50" d="100"/>
      </p:scale>
      <p:origin x="0" y="0"/>
    </p:cViewPr>
  </p:sorterViewPr>
  <p:notesViewPr>
    <p:cSldViewPr snapToGrid="0">
      <p:cViewPr varScale="1">
        <p:scale>
          <a:sx n="77" d="100"/>
          <a:sy n="77" d="100"/>
        </p:scale>
        <p:origin x="3234" y="102"/>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301" name="Rectangle 5"/>
          <p:cNvSpPr>
            <a:spLocks noGrp="1" noChangeArrowheads="1"/>
          </p:cNvSpPr>
          <p:nvPr>
            <p:ph type="sldNum" sz="quarter" idx="3"/>
          </p:nvPr>
        </p:nvSpPr>
        <p:spPr bwMode="auto">
          <a:xfrm>
            <a:off x="4143534" y="9118531"/>
            <a:ext cx="3170420" cy="480496"/>
          </a:xfrm>
          <a:prstGeom prst="rect">
            <a:avLst/>
          </a:prstGeom>
          <a:noFill/>
          <a:ln w="9525">
            <a:noFill/>
            <a:miter lim="800000"/>
            <a:headEnd/>
            <a:tailEnd/>
          </a:ln>
          <a:effectLst/>
        </p:spPr>
        <p:txBody>
          <a:bodyPr vert="horz" wrap="square" lIns="95720" tIns="47860" rIns="95720" bIns="47860" numCol="1" anchor="b" anchorCtr="0" compatLnSpc="1">
            <a:prstTxWarp prst="textNoShape">
              <a:avLst/>
            </a:prstTxWarp>
          </a:bodyPr>
          <a:lstStyle>
            <a:lvl1pPr algn="r" defTabSz="958147">
              <a:defRPr sz="1200">
                <a:latin typeface="Arial" charset="0"/>
              </a:defRPr>
            </a:lvl1pPr>
          </a:lstStyle>
          <a:p>
            <a:pPr>
              <a:defRPr/>
            </a:pPr>
            <a:fld id="{8C91435D-2E5A-4658-9B73-48AE9113FC44}" type="slidenum">
              <a:rPr lang="en-US"/>
              <a:pPr>
                <a:defRPr/>
              </a:pPr>
              <a:t>‹#›</a:t>
            </a:fld>
            <a:endParaRPr lang="en-US"/>
          </a:p>
        </p:txBody>
      </p:sp>
      <p:sp>
        <p:nvSpPr>
          <p:cNvPr id="2" name="TextBox 1"/>
          <p:cNvSpPr txBox="1"/>
          <p:nvPr/>
        </p:nvSpPr>
        <p:spPr>
          <a:xfrm>
            <a:off x="1" y="10873"/>
            <a:ext cx="4457087" cy="286300"/>
          </a:xfrm>
          <a:prstGeom prst="rect">
            <a:avLst/>
          </a:prstGeom>
          <a:noFill/>
        </p:spPr>
        <p:txBody>
          <a:bodyPr wrap="square" lIns="95055" tIns="47527" rIns="95055" bIns="47527">
            <a:spAutoFit/>
          </a:bodyPr>
          <a:lstStyle/>
          <a:p>
            <a:pPr>
              <a:defRPr/>
            </a:pPr>
            <a:r>
              <a:rPr lang="en-US" sz="1200" spc="312" dirty="0">
                <a:latin typeface="Times New Roman" panose="02020603050405020304" pitchFamily="18" charset="0"/>
                <a:cs typeface="Times New Roman" panose="02020603050405020304" pitchFamily="18" charset="0"/>
              </a:rPr>
              <a:t>WASHINGTON STATE UNIVERSITY</a:t>
            </a:r>
          </a:p>
        </p:txBody>
      </p:sp>
    </p:spTree>
    <p:extLst>
      <p:ext uri="{BB962C8B-B14F-4D97-AF65-F5344CB8AC3E}">
        <p14:creationId xmlns:p14="http://schemas.microsoft.com/office/powerpoint/2010/main" val="75696729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1" y="1"/>
            <a:ext cx="3169171" cy="478321"/>
          </a:xfrm>
          <a:prstGeom prst="rect">
            <a:avLst/>
          </a:prstGeom>
          <a:noFill/>
          <a:ln w="9525">
            <a:noFill/>
            <a:miter lim="800000"/>
            <a:headEnd/>
            <a:tailEnd/>
          </a:ln>
          <a:effectLst/>
        </p:spPr>
        <p:txBody>
          <a:bodyPr vert="horz" wrap="square" lIns="95720" tIns="47860" rIns="95720" bIns="47860" numCol="1" anchor="t" anchorCtr="0" compatLnSpc="1">
            <a:prstTxWarp prst="textNoShape">
              <a:avLst/>
            </a:prstTxWarp>
          </a:bodyPr>
          <a:lstStyle>
            <a:lvl1pPr defTabSz="958147">
              <a:defRPr sz="1200">
                <a:latin typeface="Arial" charset="0"/>
              </a:defRPr>
            </a:lvl1pPr>
          </a:lstStyle>
          <a:p>
            <a:pPr>
              <a:defRPr/>
            </a:pPr>
            <a:endParaRPr lang="en-US"/>
          </a:p>
        </p:txBody>
      </p:sp>
      <p:sp>
        <p:nvSpPr>
          <p:cNvPr id="12291" name="Rectangle 3"/>
          <p:cNvSpPr>
            <a:spLocks noGrp="1" noChangeArrowheads="1"/>
          </p:cNvSpPr>
          <p:nvPr>
            <p:ph type="dt" idx="1"/>
          </p:nvPr>
        </p:nvSpPr>
        <p:spPr bwMode="auto">
          <a:xfrm>
            <a:off x="4143534" y="1"/>
            <a:ext cx="3170420" cy="478321"/>
          </a:xfrm>
          <a:prstGeom prst="rect">
            <a:avLst/>
          </a:prstGeom>
          <a:noFill/>
          <a:ln w="9525">
            <a:noFill/>
            <a:miter lim="800000"/>
            <a:headEnd/>
            <a:tailEnd/>
          </a:ln>
          <a:effectLst/>
        </p:spPr>
        <p:txBody>
          <a:bodyPr vert="horz" wrap="square" lIns="95720" tIns="47860" rIns="95720" bIns="47860" numCol="1" anchor="t" anchorCtr="0" compatLnSpc="1">
            <a:prstTxWarp prst="textNoShape">
              <a:avLst/>
            </a:prstTxWarp>
          </a:bodyPr>
          <a:lstStyle>
            <a:lvl1pPr algn="r" defTabSz="958147">
              <a:defRPr sz="1200">
                <a:latin typeface="Arial" charset="0"/>
              </a:defRPr>
            </a:lvl1pPr>
          </a:lstStyle>
          <a:p>
            <a:pPr>
              <a:defRPr/>
            </a:pPr>
            <a:fld id="{4A74AFC3-7EDC-4454-91FD-92683BE72F90}" type="datetime1">
              <a:rPr lang="en-US"/>
              <a:pPr>
                <a:defRPr/>
              </a:pPr>
              <a:t>4/6/2016</a:t>
            </a:fld>
            <a:endParaRPr lang="en-US"/>
          </a:p>
        </p:txBody>
      </p:sp>
      <p:sp>
        <p:nvSpPr>
          <p:cNvPr id="9220" name="Rectangle 4"/>
          <p:cNvSpPr>
            <a:spLocks noGrp="1" noRot="1" noChangeAspect="1" noChangeArrowheads="1" noTextEdit="1"/>
          </p:cNvSpPr>
          <p:nvPr>
            <p:ph type="sldImg" idx="2"/>
          </p:nvPr>
        </p:nvSpPr>
        <p:spPr bwMode="auto">
          <a:xfrm>
            <a:off x="1258888" y="720725"/>
            <a:ext cx="4802187"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3" name="Rectangle 5"/>
          <p:cNvSpPr>
            <a:spLocks noGrp="1" noChangeArrowheads="1"/>
          </p:cNvSpPr>
          <p:nvPr>
            <p:ph type="body" sz="quarter" idx="3"/>
          </p:nvPr>
        </p:nvSpPr>
        <p:spPr bwMode="auto">
          <a:xfrm>
            <a:off x="732020" y="4561442"/>
            <a:ext cx="5851160" cy="4317931"/>
          </a:xfrm>
          <a:prstGeom prst="rect">
            <a:avLst/>
          </a:prstGeom>
          <a:noFill/>
          <a:ln w="9525">
            <a:noFill/>
            <a:miter lim="800000"/>
            <a:headEnd/>
            <a:tailEnd/>
          </a:ln>
          <a:effectLst/>
        </p:spPr>
        <p:txBody>
          <a:bodyPr vert="horz" wrap="square" lIns="95720" tIns="47860" rIns="95720" bIns="4786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294" name="Rectangle 6"/>
          <p:cNvSpPr>
            <a:spLocks noGrp="1" noChangeArrowheads="1"/>
          </p:cNvSpPr>
          <p:nvPr>
            <p:ph type="ftr" sz="quarter" idx="4"/>
          </p:nvPr>
        </p:nvSpPr>
        <p:spPr bwMode="auto">
          <a:xfrm>
            <a:off x="1" y="9118531"/>
            <a:ext cx="3169171" cy="480496"/>
          </a:xfrm>
          <a:prstGeom prst="rect">
            <a:avLst/>
          </a:prstGeom>
          <a:noFill/>
          <a:ln w="9525">
            <a:noFill/>
            <a:miter lim="800000"/>
            <a:headEnd/>
            <a:tailEnd/>
          </a:ln>
          <a:effectLst/>
        </p:spPr>
        <p:txBody>
          <a:bodyPr vert="horz" wrap="square" lIns="95720" tIns="47860" rIns="95720" bIns="47860" numCol="1" anchor="b" anchorCtr="0" compatLnSpc="1">
            <a:prstTxWarp prst="textNoShape">
              <a:avLst/>
            </a:prstTxWarp>
          </a:bodyPr>
          <a:lstStyle>
            <a:lvl1pPr defTabSz="958147">
              <a:defRPr sz="1200" smtClean="0">
                <a:latin typeface="Arial" charset="0"/>
              </a:defRPr>
            </a:lvl1pPr>
          </a:lstStyle>
          <a:p>
            <a:pPr>
              <a:defRPr/>
            </a:pPr>
            <a:r>
              <a:rPr lang="en-US"/>
              <a:t>Template-WSU Hrz 201.ppt</a:t>
            </a:r>
          </a:p>
        </p:txBody>
      </p:sp>
      <p:sp>
        <p:nvSpPr>
          <p:cNvPr id="12295" name="Rectangle 7"/>
          <p:cNvSpPr>
            <a:spLocks noGrp="1" noChangeArrowheads="1"/>
          </p:cNvSpPr>
          <p:nvPr>
            <p:ph type="sldNum" sz="quarter" idx="5"/>
          </p:nvPr>
        </p:nvSpPr>
        <p:spPr bwMode="auto">
          <a:xfrm>
            <a:off x="4143534" y="9118531"/>
            <a:ext cx="3170420" cy="480496"/>
          </a:xfrm>
          <a:prstGeom prst="rect">
            <a:avLst/>
          </a:prstGeom>
          <a:noFill/>
          <a:ln w="9525">
            <a:noFill/>
            <a:miter lim="800000"/>
            <a:headEnd/>
            <a:tailEnd/>
          </a:ln>
          <a:effectLst/>
        </p:spPr>
        <p:txBody>
          <a:bodyPr vert="horz" wrap="square" lIns="95720" tIns="47860" rIns="95720" bIns="47860" numCol="1" anchor="b" anchorCtr="0" compatLnSpc="1">
            <a:prstTxWarp prst="textNoShape">
              <a:avLst/>
            </a:prstTxWarp>
          </a:bodyPr>
          <a:lstStyle>
            <a:lvl1pPr algn="r" defTabSz="958147">
              <a:defRPr sz="1200">
                <a:latin typeface="Arial" charset="0"/>
              </a:defRPr>
            </a:lvl1pPr>
          </a:lstStyle>
          <a:p>
            <a:pPr>
              <a:defRPr/>
            </a:pPr>
            <a:fld id="{C23A3D8B-5633-4ECC-9DDA-387F39953303}" type="slidenum">
              <a:rPr lang="en-US"/>
              <a:pPr>
                <a:defRPr/>
              </a:pPr>
              <a:t>‹#›</a:t>
            </a:fld>
            <a:endParaRPr lang="en-US"/>
          </a:p>
        </p:txBody>
      </p:sp>
    </p:spTree>
    <p:extLst>
      <p:ext uri="{BB962C8B-B14F-4D97-AF65-F5344CB8AC3E}">
        <p14:creationId xmlns:p14="http://schemas.microsoft.com/office/powerpoint/2010/main" val="298460931"/>
      </p:ext>
    </p:extLst>
  </p:cSld>
  <p:clrMap bg1="lt1" tx1="dk1" bg2="lt2" tx2="dk2" accent1="accent1" accent2="accent2" accent3="accent3" accent4="accent4" accent5="accent5" accent6="accent6" hlink="hlink" folHlink="folHlink"/>
  <p:hf hdr="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slide" Target="../slides/slide1.xml"/><Relationship Id="rId2" Type="http://schemas.openxmlformats.org/officeDocument/2006/relationships/notesMaster" Target="../notesMasters/notesMaster1.xml"/><Relationship Id="rId1" Type="http://schemas.openxmlformats.org/officeDocument/2006/relationships/tags" Target="../tags/tag2.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070">
              <a:spcBef>
                <a:spcPct val="30000"/>
              </a:spcBef>
              <a:defRPr sz="1200">
                <a:solidFill>
                  <a:schemeClr val="tx1"/>
                </a:solidFill>
                <a:latin typeface="Arial" panose="020B0604020202020204" pitchFamily="34" charset="0"/>
              </a:defRPr>
            </a:lvl1pPr>
            <a:lvl2pPr marL="750705" indent="-287609" defTabSz="931070">
              <a:spcBef>
                <a:spcPct val="30000"/>
              </a:spcBef>
              <a:defRPr sz="1200">
                <a:solidFill>
                  <a:schemeClr val="tx1"/>
                </a:solidFill>
                <a:latin typeface="Arial" panose="020B0604020202020204" pitchFamily="34" charset="0"/>
              </a:defRPr>
            </a:lvl2pPr>
            <a:lvl3pPr marL="1155306" indent="-230736" defTabSz="931070">
              <a:spcBef>
                <a:spcPct val="30000"/>
              </a:spcBef>
              <a:defRPr sz="1200">
                <a:solidFill>
                  <a:schemeClr val="tx1"/>
                </a:solidFill>
                <a:latin typeface="Arial" panose="020B0604020202020204" pitchFamily="34" charset="0"/>
              </a:defRPr>
            </a:lvl3pPr>
            <a:lvl4pPr marL="1618404" indent="-230736" defTabSz="931070">
              <a:spcBef>
                <a:spcPct val="30000"/>
              </a:spcBef>
              <a:defRPr sz="1200">
                <a:solidFill>
                  <a:schemeClr val="tx1"/>
                </a:solidFill>
                <a:latin typeface="Arial" panose="020B0604020202020204" pitchFamily="34" charset="0"/>
              </a:defRPr>
            </a:lvl4pPr>
            <a:lvl5pPr marL="2079877" indent="-230736" defTabSz="931070">
              <a:spcBef>
                <a:spcPct val="30000"/>
              </a:spcBef>
              <a:defRPr sz="1200">
                <a:solidFill>
                  <a:schemeClr val="tx1"/>
                </a:solidFill>
                <a:latin typeface="Arial" panose="020B0604020202020204" pitchFamily="34" charset="0"/>
              </a:defRPr>
            </a:lvl5pPr>
            <a:lvl6pPr marL="2547848" indent="-230736" defTabSz="931070" eaLnBrk="0" fontAlgn="base" hangingPunct="0">
              <a:spcBef>
                <a:spcPct val="30000"/>
              </a:spcBef>
              <a:spcAft>
                <a:spcPct val="0"/>
              </a:spcAft>
              <a:defRPr sz="1200">
                <a:solidFill>
                  <a:schemeClr val="tx1"/>
                </a:solidFill>
                <a:latin typeface="Arial" panose="020B0604020202020204" pitchFamily="34" charset="0"/>
              </a:defRPr>
            </a:lvl6pPr>
            <a:lvl7pPr marL="3015821" indent="-230736" defTabSz="931070" eaLnBrk="0" fontAlgn="base" hangingPunct="0">
              <a:spcBef>
                <a:spcPct val="30000"/>
              </a:spcBef>
              <a:spcAft>
                <a:spcPct val="0"/>
              </a:spcAft>
              <a:defRPr sz="1200">
                <a:solidFill>
                  <a:schemeClr val="tx1"/>
                </a:solidFill>
                <a:latin typeface="Arial" panose="020B0604020202020204" pitchFamily="34" charset="0"/>
              </a:defRPr>
            </a:lvl7pPr>
            <a:lvl8pPr marL="3483794" indent="-230736" defTabSz="931070" eaLnBrk="0" fontAlgn="base" hangingPunct="0">
              <a:spcBef>
                <a:spcPct val="30000"/>
              </a:spcBef>
              <a:spcAft>
                <a:spcPct val="0"/>
              </a:spcAft>
              <a:defRPr sz="1200">
                <a:solidFill>
                  <a:schemeClr val="tx1"/>
                </a:solidFill>
                <a:latin typeface="Arial" panose="020B0604020202020204" pitchFamily="34" charset="0"/>
              </a:defRPr>
            </a:lvl8pPr>
            <a:lvl9pPr marL="3951766" indent="-230736" defTabSz="93107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FD0D9D0-A650-4769-9AC6-CA02C796C709}" type="datetime1">
              <a:rPr lang="en-US" altLang="en-US" smtClean="0"/>
              <a:pPr>
                <a:spcBef>
                  <a:spcPct val="0"/>
                </a:spcBef>
              </a:pPr>
              <a:t>4/6/2016</a:t>
            </a:fld>
            <a:endParaRPr lang="en-US" altLang="en-US" smtClean="0"/>
          </a:p>
        </p:txBody>
      </p:sp>
      <p:sp>
        <p:nvSpPr>
          <p:cNvPr id="6147"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070">
              <a:spcBef>
                <a:spcPct val="30000"/>
              </a:spcBef>
              <a:defRPr sz="1200">
                <a:solidFill>
                  <a:schemeClr val="tx1"/>
                </a:solidFill>
                <a:latin typeface="Arial" panose="020B0604020202020204" pitchFamily="34" charset="0"/>
              </a:defRPr>
            </a:lvl1pPr>
            <a:lvl2pPr marL="750705" indent="-287609" defTabSz="931070">
              <a:spcBef>
                <a:spcPct val="30000"/>
              </a:spcBef>
              <a:defRPr sz="1200">
                <a:solidFill>
                  <a:schemeClr val="tx1"/>
                </a:solidFill>
                <a:latin typeface="Arial" panose="020B0604020202020204" pitchFamily="34" charset="0"/>
              </a:defRPr>
            </a:lvl2pPr>
            <a:lvl3pPr marL="1155306" indent="-230736" defTabSz="931070">
              <a:spcBef>
                <a:spcPct val="30000"/>
              </a:spcBef>
              <a:defRPr sz="1200">
                <a:solidFill>
                  <a:schemeClr val="tx1"/>
                </a:solidFill>
                <a:latin typeface="Arial" panose="020B0604020202020204" pitchFamily="34" charset="0"/>
              </a:defRPr>
            </a:lvl3pPr>
            <a:lvl4pPr marL="1618404" indent="-230736" defTabSz="931070">
              <a:spcBef>
                <a:spcPct val="30000"/>
              </a:spcBef>
              <a:defRPr sz="1200">
                <a:solidFill>
                  <a:schemeClr val="tx1"/>
                </a:solidFill>
                <a:latin typeface="Arial" panose="020B0604020202020204" pitchFamily="34" charset="0"/>
              </a:defRPr>
            </a:lvl4pPr>
            <a:lvl5pPr marL="2079877" indent="-230736" defTabSz="931070">
              <a:spcBef>
                <a:spcPct val="30000"/>
              </a:spcBef>
              <a:defRPr sz="1200">
                <a:solidFill>
                  <a:schemeClr val="tx1"/>
                </a:solidFill>
                <a:latin typeface="Arial" panose="020B0604020202020204" pitchFamily="34" charset="0"/>
              </a:defRPr>
            </a:lvl5pPr>
            <a:lvl6pPr marL="2547848" indent="-230736" defTabSz="931070" eaLnBrk="0" fontAlgn="base" hangingPunct="0">
              <a:spcBef>
                <a:spcPct val="30000"/>
              </a:spcBef>
              <a:spcAft>
                <a:spcPct val="0"/>
              </a:spcAft>
              <a:defRPr sz="1200">
                <a:solidFill>
                  <a:schemeClr val="tx1"/>
                </a:solidFill>
                <a:latin typeface="Arial" panose="020B0604020202020204" pitchFamily="34" charset="0"/>
              </a:defRPr>
            </a:lvl6pPr>
            <a:lvl7pPr marL="3015821" indent="-230736" defTabSz="931070" eaLnBrk="0" fontAlgn="base" hangingPunct="0">
              <a:spcBef>
                <a:spcPct val="30000"/>
              </a:spcBef>
              <a:spcAft>
                <a:spcPct val="0"/>
              </a:spcAft>
              <a:defRPr sz="1200">
                <a:solidFill>
                  <a:schemeClr val="tx1"/>
                </a:solidFill>
                <a:latin typeface="Arial" panose="020B0604020202020204" pitchFamily="34" charset="0"/>
              </a:defRPr>
            </a:lvl7pPr>
            <a:lvl8pPr marL="3483794" indent="-230736" defTabSz="931070" eaLnBrk="0" fontAlgn="base" hangingPunct="0">
              <a:spcBef>
                <a:spcPct val="30000"/>
              </a:spcBef>
              <a:spcAft>
                <a:spcPct val="0"/>
              </a:spcAft>
              <a:defRPr sz="1200">
                <a:solidFill>
                  <a:schemeClr val="tx1"/>
                </a:solidFill>
                <a:latin typeface="Arial" panose="020B0604020202020204" pitchFamily="34" charset="0"/>
              </a:defRPr>
            </a:lvl8pPr>
            <a:lvl9pPr marL="3951766" indent="-230736" defTabSz="93107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r>
              <a:rPr lang="en-US" altLang="en-US" smtClean="0"/>
              <a:t>Template-Primary on 431-shield.ppt</a:t>
            </a:r>
          </a:p>
        </p:txBody>
      </p:sp>
      <p:sp>
        <p:nvSpPr>
          <p:cNvPr id="614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070">
              <a:spcBef>
                <a:spcPct val="30000"/>
              </a:spcBef>
              <a:defRPr sz="1200">
                <a:solidFill>
                  <a:schemeClr val="tx1"/>
                </a:solidFill>
                <a:latin typeface="Arial" panose="020B0604020202020204" pitchFamily="34" charset="0"/>
              </a:defRPr>
            </a:lvl1pPr>
            <a:lvl2pPr marL="750705" indent="-287609" defTabSz="931070">
              <a:spcBef>
                <a:spcPct val="30000"/>
              </a:spcBef>
              <a:defRPr sz="1200">
                <a:solidFill>
                  <a:schemeClr val="tx1"/>
                </a:solidFill>
                <a:latin typeface="Arial" panose="020B0604020202020204" pitchFamily="34" charset="0"/>
              </a:defRPr>
            </a:lvl2pPr>
            <a:lvl3pPr marL="1155306" indent="-230736" defTabSz="931070">
              <a:spcBef>
                <a:spcPct val="30000"/>
              </a:spcBef>
              <a:defRPr sz="1200">
                <a:solidFill>
                  <a:schemeClr val="tx1"/>
                </a:solidFill>
                <a:latin typeface="Arial" panose="020B0604020202020204" pitchFamily="34" charset="0"/>
              </a:defRPr>
            </a:lvl3pPr>
            <a:lvl4pPr marL="1618404" indent="-230736" defTabSz="931070">
              <a:spcBef>
                <a:spcPct val="30000"/>
              </a:spcBef>
              <a:defRPr sz="1200">
                <a:solidFill>
                  <a:schemeClr val="tx1"/>
                </a:solidFill>
                <a:latin typeface="Arial" panose="020B0604020202020204" pitchFamily="34" charset="0"/>
              </a:defRPr>
            </a:lvl4pPr>
            <a:lvl5pPr marL="2079877" indent="-230736" defTabSz="931070">
              <a:spcBef>
                <a:spcPct val="30000"/>
              </a:spcBef>
              <a:defRPr sz="1200">
                <a:solidFill>
                  <a:schemeClr val="tx1"/>
                </a:solidFill>
                <a:latin typeface="Arial" panose="020B0604020202020204" pitchFamily="34" charset="0"/>
              </a:defRPr>
            </a:lvl5pPr>
            <a:lvl6pPr marL="2547848" indent="-230736" defTabSz="931070" eaLnBrk="0" fontAlgn="base" hangingPunct="0">
              <a:spcBef>
                <a:spcPct val="30000"/>
              </a:spcBef>
              <a:spcAft>
                <a:spcPct val="0"/>
              </a:spcAft>
              <a:defRPr sz="1200">
                <a:solidFill>
                  <a:schemeClr val="tx1"/>
                </a:solidFill>
                <a:latin typeface="Arial" panose="020B0604020202020204" pitchFamily="34" charset="0"/>
              </a:defRPr>
            </a:lvl6pPr>
            <a:lvl7pPr marL="3015821" indent="-230736" defTabSz="931070" eaLnBrk="0" fontAlgn="base" hangingPunct="0">
              <a:spcBef>
                <a:spcPct val="30000"/>
              </a:spcBef>
              <a:spcAft>
                <a:spcPct val="0"/>
              </a:spcAft>
              <a:defRPr sz="1200">
                <a:solidFill>
                  <a:schemeClr val="tx1"/>
                </a:solidFill>
                <a:latin typeface="Arial" panose="020B0604020202020204" pitchFamily="34" charset="0"/>
              </a:defRPr>
            </a:lvl7pPr>
            <a:lvl8pPr marL="3483794" indent="-230736" defTabSz="931070" eaLnBrk="0" fontAlgn="base" hangingPunct="0">
              <a:spcBef>
                <a:spcPct val="30000"/>
              </a:spcBef>
              <a:spcAft>
                <a:spcPct val="0"/>
              </a:spcAft>
              <a:defRPr sz="1200">
                <a:solidFill>
                  <a:schemeClr val="tx1"/>
                </a:solidFill>
                <a:latin typeface="Arial" panose="020B0604020202020204" pitchFamily="34" charset="0"/>
              </a:defRPr>
            </a:lvl8pPr>
            <a:lvl9pPr marL="3951766" indent="-230736" defTabSz="93107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7F8406E-461C-4E52-A67B-6CACFDEC0ACD}" type="slidenum">
              <a:rPr lang="en-US" altLang="en-US" smtClean="0"/>
              <a:pPr>
                <a:spcBef>
                  <a:spcPct val="0"/>
                </a:spcBef>
              </a:pPr>
              <a:t>1</a:t>
            </a:fld>
            <a:endParaRPr lang="en-US" altLang="en-US" smtClean="0"/>
          </a:p>
        </p:txBody>
      </p:sp>
      <p:sp>
        <p:nvSpPr>
          <p:cNvPr id="6149" name="Rectangle 2"/>
          <p:cNvSpPr>
            <a:spLocks noGrp="1" noRot="1" noChangeAspect="1" noChangeArrowheads="1" noTextEdit="1"/>
          </p:cNvSpPr>
          <p:nvPr>
            <p:ph type="sldImg"/>
          </p:nvPr>
        </p:nvSpPr>
        <p:spPr>
          <a:ln/>
        </p:spPr>
      </p:sp>
      <p:sp>
        <p:nvSpPr>
          <p:cNvPr id="6150" name="Rectangle 3"/>
          <p:cNvSpPr>
            <a:spLocks noGrp="1" noChangeArrowheads="1"/>
          </p:cNvSpPr>
          <p:nvPr>
            <p:ph type="body" idx="1"/>
            <p:custDataLst>
              <p:tags r:id="rId1"/>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15000"/>
              </a:lnSpc>
              <a:spcBef>
                <a:spcPts val="0"/>
              </a:spcBef>
              <a:spcAft>
                <a:spcPts val="0"/>
              </a:spcAft>
            </a:pPr>
            <a:r>
              <a:rPr lang="en-US" sz="1000" dirty="0">
                <a:solidFill>
                  <a:srgbClr val="000000"/>
                </a:solidFill>
                <a:latin typeface="Arial" panose="020B0604020202020204" pitchFamily="34" charset="0"/>
                <a:ea typeface="Times New Roman"/>
                <a:cs typeface="Arial" panose="020B0604020202020204" pitchFamily="34" charset="0"/>
              </a:rPr>
              <a:t>Welcome to this series titled “WSU Faculty Recruitment Basics.”   Developed by Washington State University's Office of Human Resource Services, this series is intended to provide you with an overview of the basic principles, procedures and best practices for recruitment of faculty positions at WSU.</a:t>
            </a:r>
            <a:endParaRPr lang="en-US" sz="1000" dirty="0">
              <a:latin typeface="Arial" panose="020B0604020202020204" pitchFamily="34" charset="0"/>
              <a:ea typeface="Times New Roman"/>
              <a:cs typeface="Arial" panose="020B0604020202020204" pitchFamily="34" charset="0"/>
            </a:endParaRPr>
          </a:p>
          <a:p>
            <a:pPr>
              <a:lnSpc>
                <a:spcPct val="115000"/>
              </a:lnSpc>
              <a:spcBef>
                <a:spcPts val="0"/>
              </a:spcBef>
              <a:spcAft>
                <a:spcPts val="0"/>
              </a:spcAft>
            </a:pPr>
            <a:r>
              <a:rPr lang="en-US" sz="1000" dirty="0">
                <a:solidFill>
                  <a:srgbClr val="000000"/>
                </a:solidFill>
                <a:latin typeface="Arial" panose="020B0604020202020204" pitchFamily="34" charset="0"/>
                <a:ea typeface="Times New Roman"/>
                <a:cs typeface="Arial" panose="020B0604020202020204" pitchFamily="34" charset="0"/>
              </a:rPr>
              <a:t> </a:t>
            </a:r>
            <a:endParaRPr lang="en-US" sz="1000" dirty="0">
              <a:latin typeface="Arial" panose="020B0604020202020204" pitchFamily="34" charset="0"/>
              <a:ea typeface="Times New Roman"/>
              <a:cs typeface="Arial" panose="020B0604020202020204" pitchFamily="34" charset="0"/>
            </a:endParaRPr>
          </a:p>
          <a:p>
            <a:pPr>
              <a:lnSpc>
                <a:spcPct val="115000"/>
              </a:lnSpc>
              <a:spcBef>
                <a:spcPts val="0"/>
              </a:spcBef>
              <a:spcAft>
                <a:spcPts val="0"/>
              </a:spcAft>
            </a:pPr>
            <a:r>
              <a:rPr lang="en-US" sz="1000" dirty="0">
                <a:solidFill>
                  <a:srgbClr val="000000"/>
                </a:solidFill>
                <a:latin typeface="Arial" panose="020B0604020202020204" pitchFamily="34" charset="0"/>
                <a:ea typeface="Times New Roman"/>
                <a:cs typeface="Arial" panose="020B0604020202020204" pitchFamily="34" charset="0"/>
              </a:rPr>
              <a:t>At the end of this course you will be asked to complete a short review of the material presented.  You must attain a minimum score of 80% on this review to achieve successful completion of the course.</a:t>
            </a:r>
            <a:endParaRPr lang="en-US" sz="1000" dirty="0">
              <a:latin typeface="Arial" panose="020B0604020202020204" pitchFamily="34" charset="0"/>
              <a:ea typeface="Times New Roman"/>
              <a:cs typeface="Arial" panose="020B0604020202020204" pitchFamily="34" charset="0"/>
            </a:endParaRPr>
          </a:p>
          <a:p>
            <a:pPr>
              <a:lnSpc>
                <a:spcPct val="115000"/>
              </a:lnSpc>
              <a:spcBef>
                <a:spcPts val="0"/>
              </a:spcBef>
              <a:spcAft>
                <a:spcPts val="0"/>
              </a:spcAft>
            </a:pPr>
            <a:r>
              <a:rPr lang="en-US" sz="1000" dirty="0">
                <a:solidFill>
                  <a:srgbClr val="000000"/>
                </a:solidFill>
                <a:latin typeface="Arial" panose="020B0604020202020204" pitchFamily="34" charset="0"/>
                <a:ea typeface="Times New Roman"/>
                <a:cs typeface="Arial" panose="020B0604020202020204" pitchFamily="34" charset="0"/>
              </a:rPr>
              <a:t> </a:t>
            </a:r>
            <a:endParaRPr lang="en-US" sz="1000" dirty="0">
              <a:latin typeface="Arial" panose="020B0604020202020204" pitchFamily="34" charset="0"/>
              <a:ea typeface="Times New Roman"/>
              <a:cs typeface="Arial" panose="020B0604020202020204" pitchFamily="34" charset="0"/>
            </a:endParaRPr>
          </a:p>
          <a:p>
            <a:pPr>
              <a:lnSpc>
                <a:spcPct val="115000"/>
              </a:lnSpc>
              <a:spcBef>
                <a:spcPts val="0"/>
              </a:spcBef>
              <a:spcAft>
                <a:spcPts val="0"/>
              </a:spcAft>
            </a:pPr>
            <a:r>
              <a:rPr lang="en-US" sz="1000" dirty="0">
                <a:solidFill>
                  <a:srgbClr val="000000"/>
                </a:solidFill>
                <a:latin typeface="Arial" panose="020B0604020202020204" pitchFamily="34" charset="0"/>
                <a:ea typeface="Times New Roman"/>
                <a:cs typeface="Arial" panose="020B0604020202020204" pitchFamily="34" charset="0"/>
              </a:rPr>
              <a:t>Incidentally, if you are new to this type of online learning, please note the links in the upper right corner of this display.  “Navigation Tips” provides an overview of this presentation tool while the “Resources” tab provides access to the recruitment resources referenced in this training.</a:t>
            </a:r>
            <a:endParaRPr lang="en-US" sz="1000" dirty="0">
              <a:latin typeface="Arial" panose="020B0604020202020204" pitchFamily="34" charset="0"/>
              <a:ea typeface="Times New Roman"/>
              <a:cs typeface="Arial" panose="020B0604020202020204" pitchFamily="34" charset="0"/>
            </a:endParaRPr>
          </a:p>
          <a:p>
            <a:pPr>
              <a:lnSpc>
                <a:spcPct val="115000"/>
              </a:lnSpc>
              <a:spcBef>
                <a:spcPts val="0"/>
              </a:spcBef>
              <a:spcAft>
                <a:spcPts val="0"/>
              </a:spcAft>
            </a:pPr>
            <a:r>
              <a:rPr lang="en-US" sz="1000" dirty="0">
                <a:solidFill>
                  <a:srgbClr val="000000"/>
                </a:solidFill>
                <a:latin typeface="Arial" panose="020B0604020202020204" pitchFamily="34" charset="0"/>
                <a:ea typeface="Times New Roman"/>
                <a:cs typeface="Arial" panose="020B0604020202020204" pitchFamily="34" charset="0"/>
              </a:rPr>
              <a:t> </a:t>
            </a:r>
            <a:endParaRPr lang="en-US" sz="1000" dirty="0">
              <a:latin typeface="Arial" panose="020B0604020202020204" pitchFamily="34" charset="0"/>
              <a:ea typeface="Times New Roman"/>
              <a:cs typeface="Arial" panose="020B0604020202020204" pitchFamily="34" charset="0"/>
            </a:endParaRPr>
          </a:p>
        </p:txBody>
      </p:sp>
    </p:spTree>
    <p:extLst>
      <p:ext uri="{BB962C8B-B14F-4D97-AF65-F5344CB8AC3E}">
        <p14:creationId xmlns:p14="http://schemas.microsoft.com/office/powerpoint/2010/main" val="39985700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lstStyle>
            <a:lvl1pPr>
              <a:defRPr sz="1200">
                <a:solidFill>
                  <a:schemeClr val="tx1"/>
                </a:solidFill>
                <a:latin typeface="Times" panose="02020603050405020304" pitchFamily="18" charset="0"/>
                <a:ea typeface="MS PGothic" panose="020B0600070205080204" pitchFamily="34" charset="-128"/>
              </a:defRPr>
            </a:lvl1pPr>
            <a:lvl2pPr marL="770549" indent="-296365">
              <a:defRPr sz="1200">
                <a:solidFill>
                  <a:schemeClr val="tx1"/>
                </a:solidFill>
                <a:latin typeface="Times" panose="02020603050405020304" pitchFamily="18" charset="0"/>
                <a:ea typeface="MS PGothic" panose="020B0600070205080204" pitchFamily="34" charset="-128"/>
              </a:defRPr>
            </a:lvl2pPr>
            <a:lvl3pPr marL="1185461" indent="-237093">
              <a:defRPr sz="1200">
                <a:solidFill>
                  <a:schemeClr val="tx1"/>
                </a:solidFill>
                <a:latin typeface="Times" panose="02020603050405020304" pitchFamily="18" charset="0"/>
                <a:ea typeface="MS PGothic" panose="020B0600070205080204" pitchFamily="34" charset="-128"/>
              </a:defRPr>
            </a:lvl3pPr>
            <a:lvl4pPr marL="1659644" indent="-237093">
              <a:defRPr sz="1200">
                <a:solidFill>
                  <a:schemeClr val="tx1"/>
                </a:solidFill>
                <a:latin typeface="Times" panose="02020603050405020304" pitchFamily="18" charset="0"/>
                <a:ea typeface="MS PGothic" panose="020B0600070205080204" pitchFamily="34" charset="-128"/>
              </a:defRPr>
            </a:lvl4pPr>
            <a:lvl5pPr marL="2133829" indent="-237093">
              <a:defRPr sz="1200">
                <a:solidFill>
                  <a:schemeClr val="tx1"/>
                </a:solidFill>
                <a:latin typeface="Times" panose="02020603050405020304" pitchFamily="18" charset="0"/>
                <a:ea typeface="MS PGothic" panose="020B0600070205080204" pitchFamily="34" charset="-128"/>
              </a:defRPr>
            </a:lvl5pPr>
            <a:lvl6pPr marL="2608013" indent="-237093"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6pPr>
            <a:lvl7pPr marL="3082196" indent="-237093"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7pPr>
            <a:lvl8pPr marL="3556381" indent="-237093"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8pPr>
            <a:lvl9pPr marL="4030564" indent="-237093"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9pPr>
          </a:lstStyle>
          <a:p>
            <a:fld id="{058DBAAF-BB58-42D4-A11F-57E8BFD067FA}" type="slidenum">
              <a:rPr lang="en-US" altLang="en-US" smtClean="0">
                <a:solidFill>
                  <a:srgbClr val="000000"/>
                </a:solidFill>
              </a:rPr>
              <a:pPr/>
              <a:t>10</a:t>
            </a:fld>
            <a:endParaRPr lang="en-US" altLang="en-US" smtClean="0">
              <a:solidFill>
                <a:srgbClr val="000000"/>
              </a:solidFill>
            </a:endParaRPr>
          </a:p>
        </p:txBody>
      </p:sp>
      <p:sp>
        <p:nvSpPr>
          <p:cNvPr id="23555" name="Rectangle 1026"/>
          <p:cNvSpPr>
            <a:spLocks noGrp="1" noRot="1" noChangeAspect="1" noChangeArrowheads="1" noTextEdit="1"/>
          </p:cNvSpPr>
          <p:nvPr>
            <p:ph type="sldImg"/>
          </p:nvPr>
        </p:nvSpPr>
        <p:spPr>
          <a:ln/>
        </p:spPr>
      </p:sp>
      <p:sp>
        <p:nvSpPr>
          <p:cNvPr id="23556" name="Rectangle 1027"/>
          <p:cNvSpPr>
            <a:spLocks noGrp="1"/>
          </p:cNvSpPr>
          <p:nvPr>
            <p:ph type="body" idx="1"/>
          </p:nvPr>
        </p:nvSpPr>
        <p:spPr>
          <a:xfrm>
            <a:off x="419726" y="4800601"/>
            <a:ext cx="6295869" cy="3887443"/>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500" b="1">
              <a:latin typeface="Arial" panose="020B0604020202020204" pitchFamily="34" charset="0"/>
            </a:endParaRPr>
          </a:p>
        </p:txBody>
      </p:sp>
    </p:spTree>
    <p:extLst>
      <p:ext uri="{BB962C8B-B14F-4D97-AF65-F5344CB8AC3E}">
        <p14:creationId xmlns:p14="http://schemas.microsoft.com/office/powerpoint/2010/main" val="23235391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lstStyle>
            <a:lvl1pPr>
              <a:defRPr sz="1200">
                <a:solidFill>
                  <a:schemeClr val="tx1"/>
                </a:solidFill>
                <a:latin typeface="Times" panose="02020603050405020304" pitchFamily="18" charset="0"/>
                <a:ea typeface="MS PGothic" panose="020B0600070205080204" pitchFamily="34" charset="-128"/>
              </a:defRPr>
            </a:lvl1pPr>
            <a:lvl2pPr marL="770549" indent="-296365">
              <a:defRPr sz="1200">
                <a:solidFill>
                  <a:schemeClr val="tx1"/>
                </a:solidFill>
                <a:latin typeface="Times" panose="02020603050405020304" pitchFamily="18" charset="0"/>
                <a:ea typeface="MS PGothic" panose="020B0600070205080204" pitchFamily="34" charset="-128"/>
              </a:defRPr>
            </a:lvl2pPr>
            <a:lvl3pPr marL="1185461" indent="-237093">
              <a:defRPr sz="1200">
                <a:solidFill>
                  <a:schemeClr val="tx1"/>
                </a:solidFill>
                <a:latin typeface="Times" panose="02020603050405020304" pitchFamily="18" charset="0"/>
                <a:ea typeface="MS PGothic" panose="020B0600070205080204" pitchFamily="34" charset="-128"/>
              </a:defRPr>
            </a:lvl3pPr>
            <a:lvl4pPr marL="1659644" indent="-237093">
              <a:defRPr sz="1200">
                <a:solidFill>
                  <a:schemeClr val="tx1"/>
                </a:solidFill>
                <a:latin typeface="Times" panose="02020603050405020304" pitchFamily="18" charset="0"/>
                <a:ea typeface="MS PGothic" panose="020B0600070205080204" pitchFamily="34" charset="-128"/>
              </a:defRPr>
            </a:lvl4pPr>
            <a:lvl5pPr marL="2133829" indent="-237093">
              <a:defRPr sz="1200">
                <a:solidFill>
                  <a:schemeClr val="tx1"/>
                </a:solidFill>
                <a:latin typeface="Times" panose="02020603050405020304" pitchFamily="18" charset="0"/>
                <a:ea typeface="MS PGothic" panose="020B0600070205080204" pitchFamily="34" charset="-128"/>
              </a:defRPr>
            </a:lvl5pPr>
            <a:lvl6pPr marL="2608013" indent="-237093"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6pPr>
            <a:lvl7pPr marL="3082196" indent="-237093"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7pPr>
            <a:lvl8pPr marL="3556381" indent="-237093"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8pPr>
            <a:lvl9pPr marL="4030564" indent="-237093"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9pPr>
          </a:lstStyle>
          <a:p>
            <a:fld id="{8934DE34-5CAC-470C-9D6E-D6481E5EA86E}" type="slidenum">
              <a:rPr lang="en-US" altLang="en-US" smtClean="0">
                <a:solidFill>
                  <a:srgbClr val="000000"/>
                </a:solidFill>
              </a:rPr>
              <a:pPr/>
              <a:t>11</a:t>
            </a:fld>
            <a:endParaRPr lang="en-US" altLang="en-US" smtClean="0">
              <a:solidFill>
                <a:srgbClr val="000000"/>
              </a:solidFill>
            </a:endParaRPr>
          </a:p>
        </p:txBody>
      </p:sp>
      <p:sp>
        <p:nvSpPr>
          <p:cNvPr id="25603" name="Rectangle 1"/>
          <p:cNvSpPr>
            <a:spLocks noGrp="1" noRot="1" noChangeAspect="1" noChangeArrowheads="1" noTextEdit="1"/>
          </p:cNvSpPr>
          <p:nvPr>
            <p:ph type="sldImg"/>
          </p:nvPr>
        </p:nvSpPr>
        <p:spPr>
          <a:solidFill>
            <a:srgbClr val="FFFFFF"/>
          </a:solidFill>
          <a:ln/>
        </p:spPr>
      </p:sp>
      <p:sp>
        <p:nvSpPr>
          <p:cNvPr id="25604" name="Rectangle 2"/>
          <p:cNvSpPr>
            <a:spLocks noGrp="1" noChangeArrowheads="1"/>
          </p:cNvSpPr>
          <p:nvPr>
            <p:ph type="body" idx="1"/>
          </p:nvPr>
        </p:nvSpPr>
        <p:spPr>
          <a:xfrm>
            <a:off x="479687" y="4487517"/>
            <a:ext cx="6175947" cy="4487518"/>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40385" indent="-240385" eaLnBrk="1" hangingPunct="1">
              <a:tabLst>
                <a:tab pos="0" algn="l"/>
                <a:tab pos="948368" algn="l"/>
                <a:tab pos="1896736" algn="l"/>
                <a:tab pos="2845104" algn="l"/>
                <a:tab pos="3793472" algn="l"/>
                <a:tab pos="4741841" algn="l"/>
              </a:tabLst>
            </a:pPr>
            <a:endParaRPr lang="en-US" altLang="en-US" b="1" smtClean="0">
              <a:solidFill>
                <a:srgbClr val="000000"/>
              </a:solidFill>
              <a:latin typeface="Arial" panose="020B0604020202020204" pitchFamily="34" charset="0"/>
            </a:endParaRPr>
          </a:p>
        </p:txBody>
      </p:sp>
    </p:spTree>
    <p:extLst>
      <p:ext uri="{BB962C8B-B14F-4D97-AF65-F5344CB8AC3E}">
        <p14:creationId xmlns:p14="http://schemas.microsoft.com/office/powerpoint/2010/main" val="35124976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lstStyle>
            <a:lvl1pPr>
              <a:defRPr sz="1200">
                <a:solidFill>
                  <a:schemeClr val="tx1"/>
                </a:solidFill>
                <a:latin typeface="Times" panose="02020603050405020304" pitchFamily="18" charset="0"/>
                <a:ea typeface="MS PGothic" panose="020B0600070205080204" pitchFamily="34" charset="-128"/>
              </a:defRPr>
            </a:lvl1pPr>
            <a:lvl2pPr marL="770549" indent="-296365">
              <a:defRPr sz="1200">
                <a:solidFill>
                  <a:schemeClr val="tx1"/>
                </a:solidFill>
                <a:latin typeface="Times" panose="02020603050405020304" pitchFamily="18" charset="0"/>
                <a:ea typeface="MS PGothic" panose="020B0600070205080204" pitchFamily="34" charset="-128"/>
              </a:defRPr>
            </a:lvl2pPr>
            <a:lvl3pPr marL="1185461" indent="-237093">
              <a:defRPr sz="1200">
                <a:solidFill>
                  <a:schemeClr val="tx1"/>
                </a:solidFill>
                <a:latin typeface="Times" panose="02020603050405020304" pitchFamily="18" charset="0"/>
                <a:ea typeface="MS PGothic" panose="020B0600070205080204" pitchFamily="34" charset="-128"/>
              </a:defRPr>
            </a:lvl3pPr>
            <a:lvl4pPr marL="1659644" indent="-237093">
              <a:defRPr sz="1200">
                <a:solidFill>
                  <a:schemeClr val="tx1"/>
                </a:solidFill>
                <a:latin typeface="Times" panose="02020603050405020304" pitchFamily="18" charset="0"/>
                <a:ea typeface="MS PGothic" panose="020B0600070205080204" pitchFamily="34" charset="-128"/>
              </a:defRPr>
            </a:lvl4pPr>
            <a:lvl5pPr marL="2133829" indent="-237093">
              <a:defRPr sz="1200">
                <a:solidFill>
                  <a:schemeClr val="tx1"/>
                </a:solidFill>
                <a:latin typeface="Times" panose="02020603050405020304" pitchFamily="18" charset="0"/>
                <a:ea typeface="MS PGothic" panose="020B0600070205080204" pitchFamily="34" charset="-128"/>
              </a:defRPr>
            </a:lvl5pPr>
            <a:lvl6pPr marL="2608013" indent="-237093"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6pPr>
            <a:lvl7pPr marL="3082196" indent="-237093"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7pPr>
            <a:lvl8pPr marL="3556381" indent="-237093"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8pPr>
            <a:lvl9pPr marL="4030564" indent="-237093"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9pPr>
          </a:lstStyle>
          <a:p>
            <a:fld id="{F4382BD5-397F-4EBE-90B3-9ECFA2F6C3D5}" type="slidenum">
              <a:rPr lang="en-US" altLang="en-US" smtClean="0">
                <a:solidFill>
                  <a:srgbClr val="000000"/>
                </a:solidFill>
              </a:rPr>
              <a:pPr/>
              <a:t>13</a:t>
            </a:fld>
            <a:endParaRPr lang="en-US" altLang="en-US" smtClean="0">
              <a:solidFill>
                <a:srgbClr val="000000"/>
              </a:solidFill>
            </a:endParaRPr>
          </a:p>
        </p:txBody>
      </p:sp>
      <p:sp>
        <p:nvSpPr>
          <p:cNvPr id="28675" name="Rectangle 1026"/>
          <p:cNvSpPr>
            <a:spLocks noGrp="1" noRot="1" noChangeAspect="1" noChangeArrowheads="1" noTextEdit="1"/>
          </p:cNvSpPr>
          <p:nvPr>
            <p:ph type="sldImg"/>
          </p:nvPr>
        </p:nvSpPr>
        <p:spPr>
          <a:ln/>
        </p:spPr>
      </p:sp>
      <p:sp>
        <p:nvSpPr>
          <p:cNvPr id="28676" name="Rectangle 1027"/>
          <p:cNvSpPr>
            <a:spLocks noGrp="1"/>
          </p:cNvSpPr>
          <p:nvPr>
            <p:ph type="body" idx="1"/>
          </p:nvPr>
        </p:nvSpPr>
        <p:spPr>
          <a:xfrm>
            <a:off x="239844" y="4383158"/>
            <a:ext cx="6655633" cy="4696239"/>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100" b="1">
              <a:latin typeface="Arial" panose="020B0604020202020204" pitchFamily="34" charset="0"/>
            </a:endParaRPr>
          </a:p>
        </p:txBody>
      </p:sp>
    </p:spTree>
    <p:extLst>
      <p:ext uri="{BB962C8B-B14F-4D97-AF65-F5344CB8AC3E}">
        <p14:creationId xmlns:p14="http://schemas.microsoft.com/office/powerpoint/2010/main" val="10385084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lstStyle>
            <a:lvl1pPr>
              <a:defRPr sz="1200">
                <a:solidFill>
                  <a:schemeClr val="tx1"/>
                </a:solidFill>
                <a:latin typeface="Times" panose="02020603050405020304" pitchFamily="18" charset="0"/>
                <a:ea typeface="MS PGothic" panose="020B0600070205080204" pitchFamily="34" charset="-128"/>
              </a:defRPr>
            </a:lvl1pPr>
            <a:lvl2pPr marL="770549" indent="-296365">
              <a:defRPr sz="1200">
                <a:solidFill>
                  <a:schemeClr val="tx1"/>
                </a:solidFill>
                <a:latin typeface="Times" panose="02020603050405020304" pitchFamily="18" charset="0"/>
                <a:ea typeface="MS PGothic" panose="020B0600070205080204" pitchFamily="34" charset="-128"/>
              </a:defRPr>
            </a:lvl2pPr>
            <a:lvl3pPr marL="1185461" indent="-237093">
              <a:defRPr sz="1200">
                <a:solidFill>
                  <a:schemeClr val="tx1"/>
                </a:solidFill>
                <a:latin typeface="Times" panose="02020603050405020304" pitchFamily="18" charset="0"/>
                <a:ea typeface="MS PGothic" panose="020B0600070205080204" pitchFamily="34" charset="-128"/>
              </a:defRPr>
            </a:lvl3pPr>
            <a:lvl4pPr marL="1659644" indent="-237093">
              <a:defRPr sz="1200">
                <a:solidFill>
                  <a:schemeClr val="tx1"/>
                </a:solidFill>
                <a:latin typeface="Times" panose="02020603050405020304" pitchFamily="18" charset="0"/>
                <a:ea typeface="MS PGothic" panose="020B0600070205080204" pitchFamily="34" charset="-128"/>
              </a:defRPr>
            </a:lvl4pPr>
            <a:lvl5pPr marL="2133829" indent="-237093">
              <a:defRPr sz="1200">
                <a:solidFill>
                  <a:schemeClr val="tx1"/>
                </a:solidFill>
                <a:latin typeface="Times" panose="02020603050405020304" pitchFamily="18" charset="0"/>
                <a:ea typeface="MS PGothic" panose="020B0600070205080204" pitchFamily="34" charset="-128"/>
              </a:defRPr>
            </a:lvl5pPr>
            <a:lvl6pPr marL="2608013" indent="-237093"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6pPr>
            <a:lvl7pPr marL="3082196" indent="-237093"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7pPr>
            <a:lvl8pPr marL="3556381" indent="-237093"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8pPr>
            <a:lvl9pPr marL="4030564" indent="-237093"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9pPr>
          </a:lstStyle>
          <a:p>
            <a:fld id="{1B483547-41AF-45EB-971D-67F1CB7EE015}" type="slidenum">
              <a:rPr lang="en-US" altLang="en-US" smtClean="0">
                <a:solidFill>
                  <a:srgbClr val="000000"/>
                </a:solidFill>
              </a:rPr>
              <a:pPr/>
              <a:t>14</a:t>
            </a:fld>
            <a:endParaRPr lang="en-US" altLang="en-US" smtClean="0">
              <a:solidFill>
                <a:srgbClr val="000000"/>
              </a:solidFill>
            </a:endParaRPr>
          </a:p>
        </p:txBody>
      </p:sp>
      <p:sp>
        <p:nvSpPr>
          <p:cNvPr id="30723" name="Rectangle 2"/>
          <p:cNvSpPr>
            <a:spLocks noGrp="1" noRot="1" noChangeAspect="1" noChangeArrowheads="1" noTextEdit="1"/>
          </p:cNvSpPr>
          <p:nvPr>
            <p:ph type="sldImg"/>
          </p:nvPr>
        </p:nvSpPr>
        <p:spPr>
          <a:solidFill>
            <a:srgbClr val="FFFFFF"/>
          </a:solidFill>
          <a:ln/>
        </p:spPr>
      </p:sp>
      <p:sp>
        <p:nvSpPr>
          <p:cNvPr id="30724" name="Rectangle 3"/>
          <p:cNvSpPr>
            <a:spLocks noGrp="1" noChangeArrowheads="1"/>
          </p:cNvSpPr>
          <p:nvPr>
            <p:ph type="body" idx="1"/>
          </p:nvPr>
        </p:nvSpPr>
        <p:spPr>
          <a:xfrm>
            <a:off x="299804" y="4487519"/>
            <a:ext cx="6475751" cy="420052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ts val="1347"/>
              </a:lnSpc>
              <a:tabLst>
                <a:tab pos="0" algn="l"/>
                <a:tab pos="948368" algn="l"/>
                <a:tab pos="1896736" algn="l"/>
                <a:tab pos="2845104" algn="l"/>
                <a:tab pos="3793472" algn="l"/>
                <a:tab pos="4741841" algn="l"/>
              </a:tabLst>
            </a:pPr>
            <a:endParaRPr lang="en-US" altLang="en-US" sz="1500" b="1">
              <a:solidFill>
                <a:srgbClr val="000000"/>
              </a:solidFill>
              <a:latin typeface="Arial" panose="020B0604020202020204" pitchFamily="34" charset="0"/>
            </a:endParaRPr>
          </a:p>
        </p:txBody>
      </p:sp>
    </p:spTree>
    <p:extLst>
      <p:ext uri="{BB962C8B-B14F-4D97-AF65-F5344CB8AC3E}">
        <p14:creationId xmlns:p14="http://schemas.microsoft.com/office/powerpoint/2010/main" val="10613587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lstStyle>
            <a:lvl1pPr>
              <a:defRPr sz="1200">
                <a:solidFill>
                  <a:schemeClr val="tx1"/>
                </a:solidFill>
                <a:latin typeface="Times" panose="02020603050405020304" pitchFamily="18" charset="0"/>
                <a:ea typeface="MS PGothic" panose="020B0600070205080204" pitchFamily="34" charset="-128"/>
              </a:defRPr>
            </a:lvl1pPr>
            <a:lvl2pPr marL="770549" indent="-296365">
              <a:defRPr sz="1200">
                <a:solidFill>
                  <a:schemeClr val="tx1"/>
                </a:solidFill>
                <a:latin typeface="Times" panose="02020603050405020304" pitchFamily="18" charset="0"/>
                <a:ea typeface="MS PGothic" panose="020B0600070205080204" pitchFamily="34" charset="-128"/>
              </a:defRPr>
            </a:lvl2pPr>
            <a:lvl3pPr marL="1185461" indent="-237093">
              <a:defRPr sz="1200">
                <a:solidFill>
                  <a:schemeClr val="tx1"/>
                </a:solidFill>
                <a:latin typeface="Times" panose="02020603050405020304" pitchFamily="18" charset="0"/>
                <a:ea typeface="MS PGothic" panose="020B0600070205080204" pitchFamily="34" charset="-128"/>
              </a:defRPr>
            </a:lvl3pPr>
            <a:lvl4pPr marL="1659644" indent="-237093">
              <a:defRPr sz="1200">
                <a:solidFill>
                  <a:schemeClr val="tx1"/>
                </a:solidFill>
                <a:latin typeface="Times" panose="02020603050405020304" pitchFamily="18" charset="0"/>
                <a:ea typeface="MS PGothic" panose="020B0600070205080204" pitchFamily="34" charset="-128"/>
              </a:defRPr>
            </a:lvl4pPr>
            <a:lvl5pPr marL="2133829" indent="-237093">
              <a:defRPr sz="1200">
                <a:solidFill>
                  <a:schemeClr val="tx1"/>
                </a:solidFill>
                <a:latin typeface="Times" panose="02020603050405020304" pitchFamily="18" charset="0"/>
                <a:ea typeface="MS PGothic" panose="020B0600070205080204" pitchFamily="34" charset="-128"/>
              </a:defRPr>
            </a:lvl5pPr>
            <a:lvl6pPr marL="2608013" indent="-237093"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6pPr>
            <a:lvl7pPr marL="3082196" indent="-237093"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7pPr>
            <a:lvl8pPr marL="3556381" indent="-237093"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8pPr>
            <a:lvl9pPr marL="4030564" indent="-237093"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9pPr>
          </a:lstStyle>
          <a:p>
            <a:fld id="{EA1BA06C-7C3B-4DD8-9E4A-7755407DE2B2}" type="slidenum">
              <a:rPr lang="en-US" altLang="en-US" smtClean="0">
                <a:solidFill>
                  <a:srgbClr val="000000"/>
                </a:solidFill>
              </a:rPr>
              <a:pPr/>
              <a:t>16</a:t>
            </a:fld>
            <a:endParaRPr lang="en-US" altLang="en-US" smtClean="0">
              <a:solidFill>
                <a:srgbClr val="000000"/>
              </a:solidFill>
            </a:endParaRPr>
          </a:p>
        </p:txBody>
      </p:sp>
      <p:sp>
        <p:nvSpPr>
          <p:cNvPr id="33795" name="Rectangle 2"/>
          <p:cNvSpPr>
            <a:spLocks noGrp="1" noRot="1" noChangeAspect="1" noChangeArrowheads="1" noTextEdit="1"/>
          </p:cNvSpPr>
          <p:nvPr>
            <p:ph type="sldImg"/>
          </p:nvPr>
        </p:nvSpPr>
        <p:spPr>
          <a:ln/>
        </p:spPr>
      </p:sp>
      <p:sp>
        <p:nvSpPr>
          <p:cNvPr id="33796" name="Rectangle 3"/>
          <p:cNvSpPr>
            <a:spLocks noGrp="1"/>
          </p:cNvSpPr>
          <p:nvPr>
            <p:ph type="body" idx="1"/>
          </p:nvPr>
        </p:nvSpPr>
        <p:spPr>
          <a:xfrm>
            <a:off x="419726" y="4383157"/>
            <a:ext cx="6235909" cy="4304886"/>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500" b="1">
              <a:latin typeface="Arial" panose="020B0604020202020204" pitchFamily="34" charset="0"/>
            </a:endParaRPr>
          </a:p>
        </p:txBody>
      </p:sp>
    </p:spTree>
    <p:extLst>
      <p:ext uri="{BB962C8B-B14F-4D97-AF65-F5344CB8AC3E}">
        <p14:creationId xmlns:p14="http://schemas.microsoft.com/office/powerpoint/2010/main" val="768516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lstStyle>
            <a:lvl1pPr>
              <a:defRPr sz="1200">
                <a:solidFill>
                  <a:schemeClr val="tx1"/>
                </a:solidFill>
                <a:latin typeface="Times" panose="02020603050405020304" pitchFamily="18" charset="0"/>
                <a:ea typeface="MS PGothic" panose="020B0600070205080204" pitchFamily="34" charset="-128"/>
              </a:defRPr>
            </a:lvl1pPr>
            <a:lvl2pPr marL="770549" indent="-296365">
              <a:defRPr sz="1200">
                <a:solidFill>
                  <a:schemeClr val="tx1"/>
                </a:solidFill>
                <a:latin typeface="Times" panose="02020603050405020304" pitchFamily="18" charset="0"/>
                <a:ea typeface="MS PGothic" panose="020B0600070205080204" pitchFamily="34" charset="-128"/>
              </a:defRPr>
            </a:lvl2pPr>
            <a:lvl3pPr marL="1185461" indent="-237093">
              <a:defRPr sz="1200">
                <a:solidFill>
                  <a:schemeClr val="tx1"/>
                </a:solidFill>
                <a:latin typeface="Times" panose="02020603050405020304" pitchFamily="18" charset="0"/>
                <a:ea typeface="MS PGothic" panose="020B0600070205080204" pitchFamily="34" charset="-128"/>
              </a:defRPr>
            </a:lvl3pPr>
            <a:lvl4pPr marL="1659644" indent="-237093">
              <a:defRPr sz="1200">
                <a:solidFill>
                  <a:schemeClr val="tx1"/>
                </a:solidFill>
                <a:latin typeface="Times" panose="02020603050405020304" pitchFamily="18" charset="0"/>
                <a:ea typeface="MS PGothic" panose="020B0600070205080204" pitchFamily="34" charset="-128"/>
              </a:defRPr>
            </a:lvl4pPr>
            <a:lvl5pPr marL="2133829" indent="-237093">
              <a:defRPr sz="1200">
                <a:solidFill>
                  <a:schemeClr val="tx1"/>
                </a:solidFill>
                <a:latin typeface="Times" panose="02020603050405020304" pitchFamily="18" charset="0"/>
                <a:ea typeface="MS PGothic" panose="020B0600070205080204" pitchFamily="34" charset="-128"/>
              </a:defRPr>
            </a:lvl5pPr>
            <a:lvl6pPr marL="2608013" indent="-237093"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6pPr>
            <a:lvl7pPr marL="3082196" indent="-237093"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7pPr>
            <a:lvl8pPr marL="3556381" indent="-237093"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8pPr>
            <a:lvl9pPr marL="4030564" indent="-237093"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9pPr>
          </a:lstStyle>
          <a:p>
            <a:fld id="{B39868DC-DE01-4102-B3D9-151D43BA01E2}" type="slidenum">
              <a:rPr lang="en-US" altLang="en-US" smtClean="0">
                <a:solidFill>
                  <a:srgbClr val="000000"/>
                </a:solidFill>
              </a:rPr>
              <a:pPr/>
              <a:t>17</a:t>
            </a:fld>
            <a:endParaRPr lang="en-US" altLang="en-US" smtClean="0">
              <a:solidFill>
                <a:srgbClr val="000000"/>
              </a:solidFill>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p:cNvSpPr>
          <p:nvPr>
            <p:ph type="body" idx="1"/>
          </p:nvPr>
        </p:nvSpPr>
        <p:spPr>
          <a:xfrm>
            <a:off x="419726" y="4591878"/>
            <a:ext cx="6295869" cy="4096164"/>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500" b="1">
              <a:latin typeface="Arial" panose="020B0604020202020204" pitchFamily="34" charset="0"/>
            </a:endParaRPr>
          </a:p>
        </p:txBody>
      </p:sp>
    </p:spTree>
    <p:extLst>
      <p:ext uri="{BB962C8B-B14F-4D97-AF65-F5344CB8AC3E}">
        <p14:creationId xmlns:p14="http://schemas.microsoft.com/office/powerpoint/2010/main" val="980725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lstStyle>
            <a:lvl1pPr>
              <a:defRPr sz="1200">
                <a:solidFill>
                  <a:schemeClr val="tx1"/>
                </a:solidFill>
                <a:latin typeface="Times" panose="02020603050405020304" pitchFamily="18" charset="0"/>
                <a:ea typeface="MS PGothic" panose="020B0600070205080204" pitchFamily="34" charset="-128"/>
              </a:defRPr>
            </a:lvl1pPr>
            <a:lvl2pPr marL="770549" indent="-296365">
              <a:defRPr sz="1200">
                <a:solidFill>
                  <a:schemeClr val="tx1"/>
                </a:solidFill>
                <a:latin typeface="Times" panose="02020603050405020304" pitchFamily="18" charset="0"/>
                <a:ea typeface="MS PGothic" panose="020B0600070205080204" pitchFamily="34" charset="-128"/>
              </a:defRPr>
            </a:lvl2pPr>
            <a:lvl3pPr marL="1185461" indent="-237093">
              <a:defRPr sz="1200">
                <a:solidFill>
                  <a:schemeClr val="tx1"/>
                </a:solidFill>
                <a:latin typeface="Times" panose="02020603050405020304" pitchFamily="18" charset="0"/>
                <a:ea typeface="MS PGothic" panose="020B0600070205080204" pitchFamily="34" charset="-128"/>
              </a:defRPr>
            </a:lvl3pPr>
            <a:lvl4pPr marL="1659644" indent="-237093">
              <a:defRPr sz="1200">
                <a:solidFill>
                  <a:schemeClr val="tx1"/>
                </a:solidFill>
                <a:latin typeface="Times" panose="02020603050405020304" pitchFamily="18" charset="0"/>
                <a:ea typeface="MS PGothic" panose="020B0600070205080204" pitchFamily="34" charset="-128"/>
              </a:defRPr>
            </a:lvl4pPr>
            <a:lvl5pPr marL="2133829" indent="-237093">
              <a:defRPr sz="1200">
                <a:solidFill>
                  <a:schemeClr val="tx1"/>
                </a:solidFill>
                <a:latin typeface="Times" panose="02020603050405020304" pitchFamily="18" charset="0"/>
                <a:ea typeface="MS PGothic" panose="020B0600070205080204" pitchFamily="34" charset="-128"/>
              </a:defRPr>
            </a:lvl5pPr>
            <a:lvl6pPr marL="2608013" indent="-237093"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6pPr>
            <a:lvl7pPr marL="3082196" indent="-237093"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7pPr>
            <a:lvl8pPr marL="3556381" indent="-237093"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8pPr>
            <a:lvl9pPr marL="4030564" indent="-237093"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9pPr>
          </a:lstStyle>
          <a:p>
            <a:fld id="{EC6B864A-69EE-4FF3-AC68-A9A26111B587}" type="slidenum">
              <a:rPr lang="en-US" altLang="en-US" smtClean="0">
                <a:solidFill>
                  <a:srgbClr val="000000"/>
                </a:solidFill>
              </a:rPr>
              <a:pPr/>
              <a:t>18</a:t>
            </a:fld>
            <a:endParaRPr lang="en-US" altLang="en-US" smtClean="0">
              <a:solidFill>
                <a:srgbClr val="000000"/>
              </a:solidFill>
            </a:endParaRPr>
          </a:p>
        </p:txBody>
      </p:sp>
      <p:sp>
        <p:nvSpPr>
          <p:cNvPr id="37891" name="Rectangle 2"/>
          <p:cNvSpPr>
            <a:spLocks noGrp="1" noRot="1" noChangeAspect="1" noChangeArrowheads="1" noTextEdit="1"/>
          </p:cNvSpPr>
          <p:nvPr>
            <p:ph type="sldImg"/>
          </p:nvPr>
        </p:nvSpPr>
        <p:spPr>
          <a:solidFill>
            <a:srgbClr val="FFFFFF"/>
          </a:solidFill>
          <a:ln/>
        </p:spPr>
      </p:sp>
      <p:sp>
        <p:nvSpPr>
          <p:cNvPr id="37892" name="Rectangle 3"/>
          <p:cNvSpPr>
            <a:spLocks noGrp="1" noChangeArrowheads="1"/>
          </p:cNvSpPr>
          <p:nvPr>
            <p:ph type="body" idx="1"/>
          </p:nvPr>
        </p:nvSpPr>
        <p:spPr>
          <a:xfrm>
            <a:off x="419726" y="4487519"/>
            <a:ext cx="6355829" cy="420052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40385" indent="-240385" eaLnBrk="1" hangingPunct="1">
              <a:lnSpc>
                <a:spcPts val="1347"/>
              </a:lnSpc>
              <a:tabLst>
                <a:tab pos="368810" algn="l"/>
                <a:tab pos="737620" algn="l"/>
                <a:tab pos="1106430" algn="l"/>
                <a:tab pos="1475240" algn="l"/>
                <a:tab pos="1844049" algn="l"/>
                <a:tab pos="2212859" algn="l"/>
                <a:tab pos="2581669" algn="l"/>
                <a:tab pos="2950478" algn="l"/>
                <a:tab pos="3319288" algn="l"/>
                <a:tab pos="3688098" algn="l"/>
                <a:tab pos="4056908" algn="l"/>
                <a:tab pos="4425718" algn="l"/>
                <a:tab pos="4741841" algn="l"/>
                <a:tab pos="5690209" algn="l"/>
                <a:tab pos="6638577" algn="l"/>
                <a:tab pos="7586945" algn="l"/>
                <a:tab pos="8535313" algn="l"/>
                <a:tab pos="9483681" algn="l"/>
                <a:tab pos="10432049" algn="l"/>
                <a:tab pos="11380417" algn="l"/>
              </a:tabLst>
            </a:pPr>
            <a:endParaRPr lang="en-US" altLang="en-US" sz="1100">
              <a:solidFill>
                <a:srgbClr val="000000"/>
              </a:solidFill>
              <a:latin typeface="Arial" panose="020B0604020202020204" pitchFamily="34" charset="0"/>
            </a:endParaRPr>
          </a:p>
        </p:txBody>
      </p:sp>
    </p:spTree>
    <p:extLst>
      <p:ext uri="{BB962C8B-B14F-4D97-AF65-F5344CB8AC3E}">
        <p14:creationId xmlns:p14="http://schemas.microsoft.com/office/powerpoint/2010/main" val="25334385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lstStyle>
            <a:lvl1pPr>
              <a:defRPr sz="1200">
                <a:solidFill>
                  <a:schemeClr val="tx1"/>
                </a:solidFill>
                <a:latin typeface="Times" panose="02020603050405020304" pitchFamily="18" charset="0"/>
                <a:ea typeface="MS PGothic" panose="020B0600070205080204" pitchFamily="34" charset="-128"/>
              </a:defRPr>
            </a:lvl1pPr>
            <a:lvl2pPr marL="770549" indent="-296365">
              <a:defRPr sz="1200">
                <a:solidFill>
                  <a:schemeClr val="tx1"/>
                </a:solidFill>
                <a:latin typeface="Times" panose="02020603050405020304" pitchFamily="18" charset="0"/>
                <a:ea typeface="MS PGothic" panose="020B0600070205080204" pitchFamily="34" charset="-128"/>
              </a:defRPr>
            </a:lvl2pPr>
            <a:lvl3pPr marL="1185461" indent="-237093">
              <a:defRPr sz="1200">
                <a:solidFill>
                  <a:schemeClr val="tx1"/>
                </a:solidFill>
                <a:latin typeface="Times" panose="02020603050405020304" pitchFamily="18" charset="0"/>
                <a:ea typeface="MS PGothic" panose="020B0600070205080204" pitchFamily="34" charset="-128"/>
              </a:defRPr>
            </a:lvl3pPr>
            <a:lvl4pPr marL="1659644" indent="-237093">
              <a:defRPr sz="1200">
                <a:solidFill>
                  <a:schemeClr val="tx1"/>
                </a:solidFill>
                <a:latin typeface="Times" panose="02020603050405020304" pitchFamily="18" charset="0"/>
                <a:ea typeface="MS PGothic" panose="020B0600070205080204" pitchFamily="34" charset="-128"/>
              </a:defRPr>
            </a:lvl4pPr>
            <a:lvl5pPr marL="2133829" indent="-237093">
              <a:defRPr sz="1200">
                <a:solidFill>
                  <a:schemeClr val="tx1"/>
                </a:solidFill>
                <a:latin typeface="Times" panose="02020603050405020304" pitchFamily="18" charset="0"/>
                <a:ea typeface="MS PGothic" panose="020B0600070205080204" pitchFamily="34" charset="-128"/>
              </a:defRPr>
            </a:lvl5pPr>
            <a:lvl6pPr marL="2608013" indent="-237093"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6pPr>
            <a:lvl7pPr marL="3082196" indent="-237093"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7pPr>
            <a:lvl8pPr marL="3556381" indent="-237093"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8pPr>
            <a:lvl9pPr marL="4030564" indent="-237093"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9pPr>
          </a:lstStyle>
          <a:p>
            <a:fld id="{43C837B7-AB28-4106-AEA9-243F243C3F94}" type="slidenum">
              <a:rPr lang="en-US" altLang="en-US" smtClean="0">
                <a:solidFill>
                  <a:srgbClr val="000000"/>
                </a:solidFill>
              </a:rPr>
              <a:pPr/>
              <a:t>19</a:t>
            </a:fld>
            <a:endParaRPr lang="en-US" altLang="en-US" smtClean="0">
              <a:solidFill>
                <a:srgbClr val="000000"/>
              </a:solidFill>
            </a:endParaRPr>
          </a:p>
        </p:txBody>
      </p:sp>
      <p:sp>
        <p:nvSpPr>
          <p:cNvPr id="39939" name="Rectangle 1026"/>
          <p:cNvSpPr>
            <a:spLocks noGrp="1" noRot="1" noChangeAspect="1" noChangeArrowheads="1" noTextEdit="1"/>
          </p:cNvSpPr>
          <p:nvPr>
            <p:ph type="sldImg"/>
          </p:nvPr>
        </p:nvSpPr>
        <p:spPr>
          <a:ln/>
        </p:spPr>
      </p:sp>
      <p:sp>
        <p:nvSpPr>
          <p:cNvPr id="39940" name="Rectangle 1027"/>
          <p:cNvSpPr>
            <a:spLocks noGrp="1"/>
          </p:cNvSpPr>
          <p:nvPr>
            <p:ph type="body" idx="1"/>
          </p:nvPr>
        </p:nvSpPr>
        <p:spPr>
          <a:xfrm>
            <a:off x="419726" y="4591878"/>
            <a:ext cx="6355829" cy="4096164"/>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500" b="1">
              <a:latin typeface="Arial" panose="020B0604020202020204" pitchFamily="34" charset="0"/>
            </a:endParaRPr>
          </a:p>
        </p:txBody>
      </p:sp>
    </p:spTree>
    <p:extLst>
      <p:ext uri="{BB962C8B-B14F-4D97-AF65-F5344CB8AC3E}">
        <p14:creationId xmlns:p14="http://schemas.microsoft.com/office/powerpoint/2010/main" val="25666892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lstStyle>
            <a:lvl1pPr>
              <a:defRPr sz="1200">
                <a:solidFill>
                  <a:schemeClr val="tx1"/>
                </a:solidFill>
                <a:latin typeface="Times" panose="02020603050405020304" pitchFamily="18" charset="0"/>
                <a:ea typeface="MS PGothic" panose="020B0600070205080204" pitchFamily="34" charset="-128"/>
              </a:defRPr>
            </a:lvl1pPr>
            <a:lvl2pPr marL="770549" indent="-296365">
              <a:defRPr sz="1200">
                <a:solidFill>
                  <a:schemeClr val="tx1"/>
                </a:solidFill>
                <a:latin typeface="Times" panose="02020603050405020304" pitchFamily="18" charset="0"/>
                <a:ea typeface="MS PGothic" panose="020B0600070205080204" pitchFamily="34" charset="-128"/>
              </a:defRPr>
            </a:lvl2pPr>
            <a:lvl3pPr marL="1185461" indent="-237093">
              <a:defRPr sz="1200">
                <a:solidFill>
                  <a:schemeClr val="tx1"/>
                </a:solidFill>
                <a:latin typeface="Times" panose="02020603050405020304" pitchFamily="18" charset="0"/>
                <a:ea typeface="MS PGothic" panose="020B0600070205080204" pitchFamily="34" charset="-128"/>
              </a:defRPr>
            </a:lvl3pPr>
            <a:lvl4pPr marL="1659644" indent="-237093">
              <a:defRPr sz="1200">
                <a:solidFill>
                  <a:schemeClr val="tx1"/>
                </a:solidFill>
                <a:latin typeface="Times" panose="02020603050405020304" pitchFamily="18" charset="0"/>
                <a:ea typeface="MS PGothic" panose="020B0600070205080204" pitchFamily="34" charset="-128"/>
              </a:defRPr>
            </a:lvl4pPr>
            <a:lvl5pPr marL="2133829" indent="-237093">
              <a:defRPr sz="1200">
                <a:solidFill>
                  <a:schemeClr val="tx1"/>
                </a:solidFill>
                <a:latin typeface="Times" panose="02020603050405020304" pitchFamily="18" charset="0"/>
                <a:ea typeface="MS PGothic" panose="020B0600070205080204" pitchFamily="34" charset="-128"/>
              </a:defRPr>
            </a:lvl5pPr>
            <a:lvl6pPr marL="2608013" indent="-237093"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6pPr>
            <a:lvl7pPr marL="3082196" indent="-237093"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7pPr>
            <a:lvl8pPr marL="3556381" indent="-237093"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8pPr>
            <a:lvl9pPr marL="4030564" indent="-237093"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9pPr>
          </a:lstStyle>
          <a:p>
            <a:fld id="{12B91F24-0DF0-4256-8C41-E75A693108DD}" type="slidenum">
              <a:rPr lang="en-US" altLang="en-US" smtClean="0">
                <a:solidFill>
                  <a:srgbClr val="000000"/>
                </a:solidFill>
              </a:rPr>
              <a:pPr/>
              <a:t>20</a:t>
            </a:fld>
            <a:endParaRPr lang="en-US" altLang="en-US" smtClean="0">
              <a:solidFill>
                <a:srgbClr val="000000"/>
              </a:solidFill>
            </a:endParaRPr>
          </a:p>
        </p:txBody>
      </p:sp>
      <p:sp>
        <p:nvSpPr>
          <p:cNvPr id="41987" name="Rectangle 2"/>
          <p:cNvSpPr>
            <a:spLocks noGrp="1" noRot="1" noChangeAspect="1" noChangeArrowheads="1" noTextEdit="1"/>
          </p:cNvSpPr>
          <p:nvPr>
            <p:ph type="sldImg"/>
          </p:nvPr>
        </p:nvSpPr>
        <p:spPr>
          <a:solidFill>
            <a:srgbClr val="FFFFFF"/>
          </a:solidFill>
          <a:ln/>
        </p:spPr>
      </p:sp>
      <p:sp>
        <p:nvSpPr>
          <p:cNvPr id="41988" name="Rectangle 3"/>
          <p:cNvSpPr>
            <a:spLocks noGrp="1" noChangeArrowheads="1"/>
          </p:cNvSpPr>
          <p:nvPr>
            <p:ph type="body" idx="1"/>
          </p:nvPr>
        </p:nvSpPr>
        <p:spPr>
          <a:xfrm>
            <a:off x="359766" y="4487519"/>
            <a:ext cx="6355829" cy="420052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ts val="1347"/>
              </a:lnSpc>
              <a:tabLst>
                <a:tab pos="0" algn="l"/>
                <a:tab pos="368810" algn="l"/>
                <a:tab pos="737620" algn="l"/>
                <a:tab pos="1106430" algn="l"/>
                <a:tab pos="1475240" algn="l"/>
                <a:tab pos="1844049" algn="l"/>
                <a:tab pos="2212859" algn="l"/>
                <a:tab pos="2581669" algn="l"/>
                <a:tab pos="2950478" algn="l"/>
                <a:tab pos="3319288" algn="l"/>
                <a:tab pos="3688098" algn="l"/>
                <a:tab pos="4056908" algn="l"/>
                <a:tab pos="4425718" algn="l"/>
                <a:tab pos="4741841" algn="l"/>
                <a:tab pos="5690209" algn="l"/>
                <a:tab pos="6638577" algn="l"/>
                <a:tab pos="7586945" algn="l"/>
                <a:tab pos="8535313" algn="l"/>
                <a:tab pos="9483681" algn="l"/>
                <a:tab pos="10432049" algn="l"/>
                <a:tab pos="11380417" algn="l"/>
              </a:tabLst>
            </a:pPr>
            <a:endParaRPr lang="en-US" altLang="en-US" sz="1500" b="1">
              <a:solidFill>
                <a:srgbClr val="000000"/>
              </a:solidFill>
              <a:latin typeface="Arial" panose="020B0604020202020204" pitchFamily="34" charset="0"/>
            </a:endParaRPr>
          </a:p>
        </p:txBody>
      </p:sp>
    </p:spTree>
    <p:extLst>
      <p:ext uri="{BB962C8B-B14F-4D97-AF65-F5344CB8AC3E}">
        <p14:creationId xmlns:p14="http://schemas.microsoft.com/office/powerpoint/2010/main" val="40475249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lstStyle>
            <a:lvl1pPr>
              <a:defRPr sz="1200">
                <a:solidFill>
                  <a:schemeClr val="tx1"/>
                </a:solidFill>
                <a:latin typeface="Times" panose="02020603050405020304" pitchFamily="18" charset="0"/>
                <a:ea typeface="MS PGothic" panose="020B0600070205080204" pitchFamily="34" charset="-128"/>
              </a:defRPr>
            </a:lvl1pPr>
            <a:lvl2pPr marL="770549" indent="-296365">
              <a:defRPr sz="1200">
                <a:solidFill>
                  <a:schemeClr val="tx1"/>
                </a:solidFill>
                <a:latin typeface="Times" panose="02020603050405020304" pitchFamily="18" charset="0"/>
                <a:ea typeface="MS PGothic" panose="020B0600070205080204" pitchFamily="34" charset="-128"/>
              </a:defRPr>
            </a:lvl2pPr>
            <a:lvl3pPr marL="1185461" indent="-237093">
              <a:defRPr sz="1200">
                <a:solidFill>
                  <a:schemeClr val="tx1"/>
                </a:solidFill>
                <a:latin typeface="Times" panose="02020603050405020304" pitchFamily="18" charset="0"/>
                <a:ea typeface="MS PGothic" panose="020B0600070205080204" pitchFamily="34" charset="-128"/>
              </a:defRPr>
            </a:lvl3pPr>
            <a:lvl4pPr marL="1659644" indent="-237093">
              <a:defRPr sz="1200">
                <a:solidFill>
                  <a:schemeClr val="tx1"/>
                </a:solidFill>
                <a:latin typeface="Times" panose="02020603050405020304" pitchFamily="18" charset="0"/>
                <a:ea typeface="MS PGothic" panose="020B0600070205080204" pitchFamily="34" charset="-128"/>
              </a:defRPr>
            </a:lvl4pPr>
            <a:lvl5pPr marL="2133829" indent="-237093">
              <a:defRPr sz="1200">
                <a:solidFill>
                  <a:schemeClr val="tx1"/>
                </a:solidFill>
                <a:latin typeface="Times" panose="02020603050405020304" pitchFamily="18" charset="0"/>
                <a:ea typeface="MS PGothic" panose="020B0600070205080204" pitchFamily="34" charset="-128"/>
              </a:defRPr>
            </a:lvl5pPr>
            <a:lvl6pPr marL="2608013" indent="-237093"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6pPr>
            <a:lvl7pPr marL="3082196" indent="-237093"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7pPr>
            <a:lvl8pPr marL="3556381" indent="-237093"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8pPr>
            <a:lvl9pPr marL="4030564" indent="-237093"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9pPr>
          </a:lstStyle>
          <a:p>
            <a:fld id="{6393451A-4F43-4E24-8447-9B0D944F80AF}" type="slidenum">
              <a:rPr lang="en-US" altLang="en-US" smtClean="0">
                <a:solidFill>
                  <a:srgbClr val="000000"/>
                </a:solidFill>
              </a:rPr>
              <a:pPr/>
              <a:t>21</a:t>
            </a:fld>
            <a:endParaRPr lang="en-US" altLang="en-US" smtClean="0">
              <a:solidFill>
                <a:srgbClr val="000000"/>
              </a:solidFill>
            </a:endParaRPr>
          </a:p>
        </p:txBody>
      </p:sp>
      <p:sp>
        <p:nvSpPr>
          <p:cNvPr id="44035" name="Rectangle 2"/>
          <p:cNvSpPr>
            <a:spLocks noGrp="1" noRot="1" noChangeAspect="1" noChangeArrowheads="1" noTextEdit="1"/>
          </p:cNvSpPr>
          <p:nvPr>
            <p:ph type="sldImg"/>
          </p:nvPr>
        </p:nvSpPr>
        <p:spPr>
          <a:ln/>
        </p:spPr>
      </p:sp>
      <p:sp>
        <p:nvSpPr>
          <p:cNvPr id="44036" name="Rectangle 3"/>
          <p:cNvSpPr>
            <a:spLocks noGrp="1"/>
          </p:cNvSpPr>
          <p:nvPr>
            <p:ph type="body" idx="1"/>
          </p:nvPr>
        </p:nvSpPr>
        <p:spPr>
          <a:xfrm>
            <a:off x="419726" y="4591880"/>
            <a:ext cx="6235909" cy="4122254"/>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500" b="1">
              <a:latin typeface="Arial" panose="020B0604020202020204" pitchFamily="34" charset="0"/>
            </a:endParaRPr>
          </a:p>
        </p:txBody>
      </p:sp>
    </p:spTree>
    <p:extLst>
      <p:ext uri="{BB962C8B-B14F-4D97-AF65-F5344CB8AC3E}">
        <p14:creationId xmlns:p14="http://schemas.microsoft.com/office/powerpoint/2010/main" val="17443448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lstStyle>
            <a:lvl1pPr>
              <a:defRPr sz="1200">
                <a:solidFill>
                  <a:schemeClr val="tx1"/>
                </a:solidFill>
                <a:latin typeface="Times" panose="02020603050405020304" pitchFamily="18" charset="0"/>
                <a:ea typeface="MS PGothic" panose="020B0600070205080204" pitchFamily="34" charset="-128"/>
              </a:defRPr>
            </a:lvl1pPr>
            <a:lvl2pPr marL="770549" indent="-296365">
              <a:defRPr sz="1200">
                <a:solidFill>
                  <a:schemeClr val="tx1"/>
                </a:solidFill>
                <a:latin typeface="Times" panose="02020603050405020304" pitchFamily="18" charset="0"/>
                <a:ea typeface="MS PGothic" panose="020B0600070205080204" pitchFamily="34" charset="-128"/>
              </a:defRPr>
            </a:lvl2pPr>
            <a:lvl3pPr marL="1185461" indent="-237093">
              <a:defRPr sz="1200">
                <a:solidFill>
                  <a:schemeClr val="tx1"/>
                </a:solidFill>
                <a:latin typeface="Times" panose="02020603050405020304" pitchFamily="18" charset="0"/>
                <a:ea typeface="MS PGothic" panose="020B0600070205080204" pitchFamily="34" charset="-128"/>
              </a:defRPr>
            </a:lvl3pPr>
            <a:lvl4pPr marL="1659644" indent="-237093">
              <a:defRPr sz="1200">
                <a:solidFill>
                  <a:schemeClr val="tx1"/>
                </a:solidFill>
                <a:latin typeface="Times" panose="02020603050405020304" pitchFamily="18" charset="0"/>
                <a:ea typeface="MS PGothic" panose="020B0600070205080204" pitchFamily="34" charset="-128"/>
              </a:defRPr>
            </a:lvl4pPr>
            <a:lvl5pPr marL="2133829" indent="-237093">
              <a:defRPr sz="1200">
                <a:solidFill>
                  <a:schemeClr val="tx1"/>
                </a:solidFill>
                <a:latin typeface="Times" panose="02020603050405020304" pitchFamily="18" charset="0"/>
                <a:ea typeface="MS PGothic" panose="020B0600070205080204" pitchFamily="34" charset="-128"/>
              </a:defRPr>
            </a:lvl5pPr>
            <a:lvl6pPr marL="2608013" indent="-237093"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6pPr>
            <a:lvl7pPr marL="3082196" indent="-237093"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7pPr>
            <a:lvl8pPr marL="3556381" indent="-237093"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8pPr>
            <a:lvl9pPr marL="4030564" indent="-237093"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9pPr>
          </a:lstStyle>
          <a:p>
            <a:fld id="{341E06A6-8C5F-4F09-9825-9C60C1F8F950}" type="slidenum">
              <a:rPr lang="en-US" altLang="en-US" smtClean="0">
                <a:solidFill>
                  <a:srgbClr val="000000"/>
                </a:solidFill>
              </a:rPr>
              <a:pPr/>
              <a:t>2</a:t>
            </a:fld>
            <a:endParaRPr lang="en-US" altLang="en-US" smtClean="0">
              <a:solidFill>
                <a:srgbClr val="000000"/>
              </a:solidFill>
            </a:endParaRPr>
          </a:p>
        </p:txBody>
      </p:sp>
      <p:sp>
        <p:nvSpPr>
          <p:cNvPr id="7171" name="Rectangle 1026"/>
          <p:cNvSpPr>
            <a:spLocks noGrp="1" noRot="1" noChangeAspect="1" noChangeArrowheads="1" noTextEdit="1"/>
          </p:cNvSpPr>
          <p:nvPr>
            <p:ph type="sldImg"/>
          </p:nvPr>
        </p:nvSpPr>
        <p:spPr>
          <a:ln/>
        </p:spPr>
      </p:sp>
      <p:sp>
        <p:nvSpPr>
          <p:cNvPr id="7172" name="Rectangle 1027"/>
          <p:cNvSpPr>
            <a:spLocks noGrp="1"/>
          </p:cNvSpPr>
          <p:nvPr>
            <p:ph type="body" idx="1"/>
          </p:nvPr>
        </p:nvSpPr>
        <p:spPr>
          <a:xfrm>
            <a:off x="359766" y="4591878"/>
            <a:ext cx="6235909" cy="4096164"/>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500" b="1">
              <a:latin typeface="Arial" panose="020B0604020202020204" pitchFamily="34" charset="0"/>
            </a:endParaRPr>
          </a:p>
        </p:txBody>
      </p:sp>
    </p:spTree>
    <p:extLst>
      <p:ext uri="{BB962C8B-B14F-4D97-AF65-F5344CB8AC3E}">
        <p14:creationId xmlns:p14="http://schemas.microsoft.com/office/powerpoint/2010/main" val="265238980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lstStyle>
            <a:lvl1pPr>
              <a:defRPr sz="1200">
                <a:solidFill>
                  <a:schemeClr val="tx1"/>
                </a:solidFill>
                <a:latin typeface="Times" panose="02020603050405020304" pitchFamily="18" charset="0"/>
                <a:ea typeface="MS PGothic" panose="020B0600070205080204" pitchFamily="34" charset="-128"/>
              </a:defRPr>
            </a:lvl1pPr>
            <a:lvl2pPr marL="770549" indent="-296365">
              <a:defRPr sz="1200">
                <a:solidFill>
                  <a:schemeClr val="tx1"/>
                </a:solidFill>
                <a:latin typeface="Times" panose="02020603050405020304" pitchFamily="18" charset="0"/>
                <a:ea typeface="MS PGothic" panose="020B0600070205080204" pitchFamily="34" charset="-128"/>
              </a:defRPr>
            </a:lvl2pPr>
            <a:lvl3pPr marL="1185461" indent="-237093">
              <a:defRPr sz="1200">
                <a:solidFill>
                  <a:schemeClr val="tx1"/>
                </a:solidFill>
                <a:latin typeface="Times" panose="02020603050405020304" pitchFamily="18" charset="0"/>
                <a:ea typeface="MS PGothic" panose="020B0600070205080204" pitchFamily="34" charset="-128"/>
              </a:defRPr>
            </a:lvl3pPr>
            <a:lvl4pPr marL="1659644" indent="-237093">
              <a:defRPr sz="1200">
                <a:solidFill>
                  <a:schemeClr val="tx1"/>
                </a:solidFill>
                <a:latin typeface="Times" panose="02020603050405020304" pitchFamily="18" charset="0"/>
                <a:ea typeface="MS PGothic" panose="020B0600070205080204" pitchFamily="34" charset="-128"/>
              </a:defRPr>
            </a:lvl4pPr>
            <a:lvl5pPr marL="2133829" indent="-237093">
              <a:defRPr sz="1200">
                <a:solidFill>
                  <a:schemeClr val="tx1"/>
                </a:solidFill>
                <a:latin typeface="Times" panose="02020603050405020304" pitchFamily="18" charset="0"/>
                <a:ea typeface="MS PGothic" panose="020B0600070205080204" pitchFamily="34" charset="-128"/>
              </a:defRPr>
            </a:lvl5pPr>
            <a:lvl6pPr marL="2608013" indent="-237093"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6pPr>
            <a:lvl7pPr marL="3082196" indent="-237093"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7pPr>
            <a:lvl8pPr marL="3556381" indent="-237093"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8pPr>
            <a:lvl9pPr marL="4030564" indent="-237093"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9pPr>
          </a:lstStyle>
          <a:p>
            <a:fld id="{A094CCE6-CECC-4854-883E-9A4CF04518EF}" type="slidenum">
              <a:rPr lang="en-US" altLang="en-US" smtClean="0">
                <a:solidFill>
                  <a:srgbClr val="000000"/>
                </a:solidFill>
              </a:rPr>
              <a:pPr/>
              <a:t>22</a:t>
            </a:fld>
            <a:endParaRPr lang="en-US" altLang="en-US" smtClean="0">
              <a:solidFill>
                <a:srgbClr val="000000"/>
              </a:solidFill>
            </a:endParaRPr>
          </a:p>
        </p:txBody>
      </p:sp>
      <p:sp>
        <p:nvSpPr>
          <p:cNvPr id="46083" name="Rectangle 2"/>
          <p:cNvSpPr>
            <a:spLocks noGrp="1" noRot="1" noChangeAspect="1" noChangeArrowheads="1" noTextEdit="1"/>
          </p:cNvSpPr>
          <p:nvPr>
            <p:ph type="sldImg"/>
          </p:nvPr>
        </p:nvSpPr>
        <p:spPr>
          <a:ln/>
        </p:spPr>
      </p:sp>
      <p:sp>
        <p:nvSpPr>
          <p:cNvPr id="46084" name="Rectangle 3"/>
          <p:cNvSpPr>
            <a:spLocks noGrp="1"/>
          </p:cNvSpPr>
          <p:nvPr>
            <p:ph type="body" idx="1"/>
          </p:nvPr>
        </p:nvSpPr>
        <p:spPr>
          <a:xfrm>
            <a:off x="479687" y="4591878"/>
            <a:ext cx="6175947" cy="4096164"/>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500" b="1">
              <a:latin typeface="Arial" panose="020B0604020202020204" pitchFamily="34" charset="0"/>
            </a:endParaRPr>
          </a:p>
        </p:txBody>
      </p:sp>
    </p:spTree>
    <p:extLst>
      <p:ext uri="{BB962C8B-B14F-4D97-AF65-F5344CB8AC3E}">
        <p14:creationId xmlns:p14="http://schemas.microsoft.com/office/powerpoint/2010/main" val="8699858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lstStyle>
            <a:lvl1pPr>
              <a:defRPr sz="1200">
                <a:solidFill>
                  <a:schemeClr val="tx1"/>
                </a:solidFill>
                <a:latin typeface="Times" panose="02020603050405020304" pitchFamily="18" charset="0"/>
                <a:ea typeface="MS PGothic" panose="020B0600070205080204" pitchFamily="34" charset="-128"/>
              </a:defRPr>
            </a:lvl1pPr>
            <a:lvl2pPr marL="770549" indent="-296365">
              <a:defRPr sz="1200">
                <a:solidFill>
                  <a:schemeClr val="tx1"/>
                </a:solidFill>
                <a:latin typeface="Times" panose="02020603050405020304" pitchFamily="18" charset="0"/>
                <a:ea typeface="MS PGothic" panose="020B0600070205080204" pitchFamily="34" charset="-128"/>
              </a:defRPr>
            </a:lvl2pPr>
            <a:lvl3pPr marL="1185461" indent="-237093">
              <a:defRPr sz="1200">
                <a:solidFill>
                  <a:schemeClr val="tx1"/>
                </a:solidFill>
                <a:latin typeface="Times" panose="02020603050405020304" pitchFamily="18" charset="0"/>
                <a:ea typeface="MS PGothic" panose="020B0600070205080204" pitchFamily="34" charset="-128"/>
              </a:defRPr>
            </a:lvl3pPr>
            <a:lvl4pPr marL="1659644" indent="-237093">
              <a:defRPr sz="1200">
                <a:solidFill>
                  <a:schemeClr val="tx1"/>
                </a:solidFill>
                <a:latin typeface="Times" panose="02020603050405020304" pitchFamily="18" charset="0"/>
                <a:ea typeface="MS PGothic" panose="020B0600070205080204" pitchFamily="34" charset="-128"/>
              </a:defRPr>
            </a:lvl4pPr>
            <a:lvl5pPr marL="2133829" indent="-237093">
              <a:defRPr sz="1200">
                <a:solidFill>
                  <a:schemeClr val="tx1"/>
                </a:solidFill>
                <a:latin typeface="Times" panose="02020603050405020304" pitchFamily="18" charset="0"/>
                <a:ea typeface="MS PGothic" panose="020B0600070205080204" pitchFamily="34" charset="-128"/>
              </a:defRPr>
            </a:lvl5pPr>
            <a:lvl6pPr marL="2608013" indent="-237093"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6pPr>
            <a:lvl7pPr marL="3082196" indent="-237093"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7pPr>
            <a:lvl8pPr marL="3556381" indent="-237093"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8pPr>
            <a:lvl9pPr marL="4030564" indent="-237093"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9pPr>
          </a:lstStyle>
          <a:p>
            <a:fld id="{D7DD397D-B3F0-4BA5-85EE-B986AB29B579}" type="slidenum">
              <a:rPr lang="en-US" altLang="en-US" smtClean="0">
                <a:solidFill>
                  <a:srgbClr val="000000"/>
                </a:solidFill>
              </a:rPr>
              <a:pPr/>
              <a:t>23</a:t>
            </a:fld>
            <a:endParaRPr lang="en-US" altLang="en-US" smtClean="0">
              <a:solidFill>
                <a:srgbClr val="000000"/>
              </a:solidFill>
            </a:endParaRPr>
          </a:p>
        </p:txBody>
      </p:sp>
      <p:sp>
        <p:nvSpPr>
          <p:cNvPr id="48131" name="Rectangle 2"/>
          <p:cNvSpPr>
            <a:spLocks noGrp="1" noRot="1" noChangeAspect="1" noChangeArrowheads="1" noTextEdit="1"/>
          </p:cNvSpPr>
          <p:nvPr>
            <p:ph type="sldImg"/>
          </p:nvPr>
        </p:nvSpPr>
        <p:spPr>
          <a:ln/>
        </p:spPr>
      </p:sp>
      <p:sp>
        <p:nvSpPr>
          <p:cNvPr id="48132" name="Rectangle 3"/>
          <p:cNvSpPr>
            <a:spLocks noGrp="1"/>
          </p:cNvSpPr>
          <p:nvPr>
            <p:ph type="body" idx="1"/>
          </p:nvPr>
        </p:nvSpPr>
        <p:spPr>
          <a:xfrm>
            <a:off x="359766" y="4487519"/>
            <a:ext cx="6295869" cy="420052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500" b="1">
              <a:latin typeface="Arial" panose="020B0604020202020204" pitchFamily="34" charset="0"/>
            </a:endParaRPr>
          </a:p>
        </p:txBody>
      </p:sp>
    </p:spTree>
    <p:extLst>
      <p:ext uri="{BB962C8B-B14F-4D97-AF65-F5344CB8AC3E}">
        <p14:creationId xmlns:p14="http://schemas.microsoft.com/office/powerpoint/2010/main" val="286175131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lstStyle>
            <a:lvl1pPr>
              <a:defRPr sz="1200">
                <a:solidFill>
                  <a:schemeClr val="tx1"/>
                </a:solidFill>
                <a:latin typeface="Times" panose="02020603050405020304" pitchFamily="18" charset="0"/>
                <a:ea typeface="MS PGothic" panose="020B0600070205080204" pitchFamily="34" charset="-128"/>
              </a:defRPr>
            </a:lvl1pPr>
            <a:lvl2pPr marL="770549" indent="-296365">
              <a:defRPr sz="1200">
                <a:solidFill>
                  <a:schemeClr val="tx1"/>
                </a:solidFill>
                <a:latin typeface="Times" panose="02020603050405020304" pitchFamily="18" charset="0"/>
                <a:ea typeface="MS PGothic" panose="020B0600070205080204" pitchFamily="34" charset="-128"/>
              </a:defRPr>
            </a:lvl2pPr>
            <a:lvl3pPr marL="1185461" indent="-237093">
              <a:defRPr sz="1200">
                <a:solidFill>
                  <a:schemeClr val="tx1"/>
                </a:solidFill>
                <a:latin typeface="Times" panose="02020603050405020304" pitchFamily="18" charset="0"/>
                <a:ea typeface="MS PGothic" panose="020B0600070205080204" pitchFamily="34" charset="-128"/>
              </a:defRPr>
            </a:lvl3pPr>
            <a:lvl4pPr marL="1659644" indent="-237093">
              <a:defRPr sz="1200">
                <a:solidFill>
                  <a:schemeClr val="tx1"/>
                </a:solidFill>
                <a:latin typeface="Times" panose="02020603050405020304" pitchFamily="18" charset="0"/>
                <a:ea typeface="MS PGothic" panose="020B0600070205080204" pitchFamily="34" charset="-128"/>
              </a:defRPr>
            </a:lvl4pPr>
            <a:lvl5pPr marL="2133829" indent="-237093">
              <a:defRPr sz="1200">
                <a:solidFill>
                  <a:schemeClr val="tx1"/>
                </a:solidFill>
                <a:latin typeface="Times" panose="02020603050405020304" pitchFamily="18" charset="0"/>
                <a:ea typeface="MS PGothic" panose="020B0600070205080204" pitchFamily="34" charset="-128"/>
              </a:defRPr>
            </a:lvl5pPr>
            <a:lvl6pPr marL="2608013" indent="-237093"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6pPr>
            <a:lvl7pPr marL="3082196" indent="-237093"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7pPr>
            <a:lvl8pPr marL="3556381" indent="-237093"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8pPr>
            <a:lvl9pPr marL="4030564" indent="-237093"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9pPr>
          </a:lstStyle>
          <a:p>
            <a:fld id="{5E3674E8-4CE8-4E62-B2A3-5FD06C9BAE8A}" type="slidenum">
              <a:rPr lang="en-US" altLang="en-US" smtClean="0">
                <a:solidFill>
                  <a:srgbClr val="000000"/>
                </a:solidFill>
              </a:rPr>
              <a:pPr/>
              <a:t>24</a:t>
            </a:fld>
            <a:endParaRPr lang="en-US" altLang="en-US" smtClean="0">
              <a:solidFill>
                <a:srgbClr val="000000"/>
              </a:solidFill>
            </a:endParaRPr>
          </a:p>
        </p:txBody>
      </p:sp>
      <p:sp>
        <p:nvSpPr>
          <p:cNvPr id="50179" name="Rectangle 2"/>
          <p:cNvSpPr>
            <a:spLocks noGrp="1" noRot="1" noChangeAspect="1" noChangeArrowheads="1" noTextEdit="1"/>
          </p:cNvSpPr>
          <p:nvPr>
            <p:ph type="sldImg"/>
          </p:nvPr>
        </p:nvSpPr>
        <p:spPr>
          <a:ln/>
        </p:spPr>
      </p:sp>
      <p:sp>
        <p:nvSpPr>
          <p:cNvPr id="50180" name="Rectangle 3"/>
          <p:cNvSpPr>
            <a:spLocks noGrp="1"/>
          </p:cNvSpPr>
          <p:nvPr>
            <p:ph type="body" idx="1"/>
          </p:nvPr>
        </p:nvSpPr>
        <p:spPr>
          <a:xfrm>
            <a:off x="419726" y="4487519"/>
            <a:ext cx="6235909" cy="420052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Times" panose="02020603050405020304" pitchFamily="18" charset="0"/>
            </a:endParaRPr>
          </a:p>
        </p:txBody>
      </p:sp>
    </p:spTree>
    <p:extLst>
      <p:ext uri="{BB962C8B-B14F-4D97-AF65-F5344CB8AC3E}">
        <p14:creationId xmlns:p14="http://schemas.microsoft.com/office/powerpoint/2010/main" val="89462307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lstStyle>
            <a:lvl1pPr>
              <a:defRPr sz="1200">
                <a:solidFill>
                  <a:schemeClr val="tx1"/>
                </a:solidFill>
                <a:latin typeface="Times" panose="02020603050405020304" pitchFamily="18" charset="0"/>
                <a:ea typeface="MS PGothic" panose="020B0600070205080204" pitchFamily="34" charset="-128"/>
              </a:defRPr>
            </a:lvl1pPr>
            <a:lvl2pPr marL="770549" indent="-296365">
              <a:defRPr sz="1200">
                <a:solidFill>
                  <a:schemeClr val="tx1"/>
                </a:solidFill>
                <a:latin typeface="Times" panose="02020603050405020304" pitchFamily="18" charset="0"/>
                <a:ea typeface="MS PGothic" panose="020B0600070205080204" pitchFamily="34" charset="-128"/>
              </a:defRPr>
            </a:lvl2pPr>
            <a:lvl3pPr marL="1185461" indent="-237093">
              <a:defRPr sz="1200">
                <a:solidFill>
                  <a:schemeClr val="tx1"/>
                </a:solidFill>
                <a:latin typeface="Times" panose="02020603050405020304" pitchFamily="18" charset="0"/>
                <a:ea typeface="MS PGothic" panose="020B0600070205080204" pitchFamily="34" charset="-128"/>
              </a:defRPr>
            </a:lvl3pPr>
            <a:lvl4pPr marL="1659644" indent="-237093">
              <a:defRPr sz="1200">
                <a:solidFill>
                  <a:schemeClr val="tx1"/>
                </a:solidFill>
                <a:latin typeface="Times" panose="02020603050405020304" pitchFamily="18" charset="0"/>
                <a:ea typeface="MS PGothic" panose="020B0600070205080204" pitchFamily="34" charset="-128"/>
              </a:defRPr>
            </a:lvl4pPr>
            <a:lvl5pPr marL="2133829" indent="-237093">
              <a:defRPr sz="1200">
                <a:solidFill>
                  <a:schemeClr val="tx1"/>
                </a:solidFill>
                <a:latin typeface="Times" panose="02020603050405020304" pitchFamily="18" charset="0"/>
                <a:ea typeface="MS PGothic" panose="020B0600070205080204" pitchFamily="34" charset="-128"/>
              </a:defRPr>
            </a:lvl5pPr>
            <a:lvl6pPr marL="2608013" indent="-237093"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6pPr>
            <a:lvl7pPr marL="3082196" indent="-237093"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7pPr>
            <a:lvl8pPr marL="3556381" indent="-237093"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8pPr>
            <a:lvl9pPr marL="4030564" indent="-237093"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9pPr>
          </a:lstStyle>
          <a:p>
            <a:fld id="{9CFFB771-751C-4D40-A815-4AD9A2A453E4}" type="slidenum">
              <a:rPr lang="en-US" altLang="en-US" smtClean="0">
                <a:solidFill>
                  <a:srgbClr val="000000"/>
                </a:solidFill>
              </a:rPr>
              <a:pPr/>
              <a:t>25</a:t>
            </a:fld>
            <a:endParaRPr lang="en-US" altLang="en-US" smtClean="0">
              <a:solidFill>
                <a:srgbClr val="000000"/>
              </a:solidFill>
            </a:endParaRPr>
          </a:p>
        </p:txBody>
      </p:sp>
      <p:sp>
        <p:nvSpPr>
          <p:cNvPr id="52227" name="Rectangle 2"/>
          <p:cNvSpPr>
            <a:spLocks noGrp="1" noRot="1" noChangeAspect="1" noChangeArrowheads="1" noTextEdit="1"/>
          </p:cNvSpPr>
          <p:nvPr>
            <p:ph type="sldImg"/>
          </p:nvPr>
        </p:nvSpPr>
        <p:spPr>
          <a:solidFill>
            <a:srgbClr val="FFFFFF"/>
          </a:solidFill>
          <a:ln/>
        </p:spPr>
      </p:sp>
      <p:sp>
        <p:nvSpPr>
          <p:cNvPr id="52228" name="Rectangle 3"/>
          <p:cNvSpPr>
            <a:spLocks noGrp="1" noChangeArrowheads="1"/>
          </p:cNvSpPr>
          <p:nvPr>
            <p:ph type="body" idx="1"/>
          </p:nvPr>
        </p:nvSpPr>
        <p:spPr>
          <a:xfrm>
            <a:off x="479686" y="4487519"/>
            <a:ext cx="6235909" cy="420052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40385" indent="-240385" eaLnBrk="1" hangingPunct="1">
              <a:lnSpc>
                <a:spcPts val="1347"/>
              </a:lnSpc>
              <a:tabLst>
                <a:tab pos="0" algn="l"/>
                <a:tab pos="948368" algn="l"/>
                <a:tab pos="1896736" algn="l"/>
                <a:tab pos="2845104" algn="l"/>
                <a:tab pos="3793472" algn="l"/>
                <a:tab pos="4741841" algn="l"/>
              </a:tabLst>
            </a:pPr>
            <a:endParaRPr lang="en-US" altLang="en-US" b="1" smtClean="0">
              <a:solidFill>
                <a:srgbClr val="000000"/>
              </a:solidFill>
              <a:latin typeface="Arial" panose="020B0604020202020204" pitchFamily="34" charset="0"/>
            </a:endParaRPr>
          </a:p>
        </p:txBody>
      </p:sp>
    </p:spTree>
    <p:extLst>
      <p:ext uri="{BB962C8B-B14F-4D97-AF65-F5344CB8AC3E}">
        <p14:creationId xmlns:p14="http://schemas.microsoft.com/office/powerpoint/2010/main" val="114822491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070" eaLnBrk="0" hangingPunct="0">
              <a:spcBef>
                <a:spcPct val="30000"/>
              </a:spcBef>
              <a:defRPr sz="1200">
                <a:solidFill>
                  <a:schemeClr val="tx1"/>
                </a:solidFill>
                <a:latin typeface="Arial" charset="0"/>
              </a:defRPr>
            </a:lvl1pPr>
            <a:lvl2pPr marL="762080" indent="-292483" defTabSz="944070" eaLnBrk="0" hangingPunct="0">
              <a:spcBef>
                <a:spcPct val="30000"/>
              </a:spcBef>
              <a:defRPr sz="1200">
                <a:solidFill>
                  <a:schemeClr val="tx1"/>
                </a:solidFill>
                <a:latin typeface="Arial" charset="0"/>
              </a:defRPr>
            </a:lvl2pPr>
            <a:lvl3pPr marL="1171557" indent="-233986" defTabSz="944070" eaLnBrk="0" hangingPunct="0">
              <a:spcBef>
                <a:spcPct val="30000"/>
              </a:spcBef>
              <a:defRPr sz="1200">
                <a:solidFill>
                  <a:schemeClr val="tx1"/>
                </a:solidFill>
                <a:latin typeface="Arial" charset="0"/>
              </a:defRPr>
            </a:lvl3pPr>
            <a:lvl4pPr marL="1641153" indent="-233986" defTabSz="944070" eaLnBrk="0" hangingPunct="0">
              <a:spcBef>
                <a:spcPct val="30000"/>
              </a:spcBef>
              <a:defRPr sz="1200">
                <a:solidFill>
                  <a:schemeClr val="tx1"/>
                </a:solidFill>
                <a:latin typeface="Arial" charset="0"/>
              </a:defRPr>
            </a:lvl4pPr>
            <a:lvl5pPr marL="2109124" indent="-233986" defTabSz="944070" eaLnBrk="0" hangingPunct="0">
              <a:spcBef>
                <a:spcPct val="30000"/>
              </a:spcBef>
              <a:defRPr sz="1200">
                <a:solidFill>
                  <a:schemeClr val="tx1"/>
                </a:solidFill>
                <a:latin typeface="Arial" charset="0"/>
              </a:defRPr>
            </a:lvl5pPr>
            <a:lvl6pPr marL="2577097" indent="-233986" defTabSz="944070" eaLnBrk="0" fontAlgn="base" hangingPunct="0">
              <a:spcBef>
                <a:spcPct val="30000"/>
              </a:spcBef>
              <a:spcAft>
                <a:spcPct val="0"/>
              </a:spcAft>
              <a:defRPr sz="1200">
                <a:solidFill>
                  <a:schemeClr val="tx1"/>
                </a:solidFill>
                <a:latin typeface="Arial" charset="0"/>
              </a:defRPr>
            </a:lvl6pPr>
            <a:lvl7pPr marL="3045070" indent="-233986" defTabSz="944070" eaLnBrk="0" fontAlgn="base" hangingPunct="0">
              <a:spcBef>
                <a:spcPct val="30000"/>
              </a:spcBef>
              <a:spcAft>
                <a:spcPct val="0"/>
              </a:spcAft>
              <a:defRPr sz="1200">
                <a:solidFill>
                  <a:schemeClr val="tx1"/>
                </a:solidFill>
                <a:latin typeface="Arial" charset="0"/>
              </a:defRPr>
            </a:lvl7pPr>
            <a:lvl8pPr marL="3513043" indent="-233986" defTabSz="944070" eaLnBrk="0" fontAlgn="base" hangingPunct="0">
              <a:spcBef>
                <a:spcPct val="30000"/>
              </a:spcBef>
              <a:spcAft>
                <a:spcPct val="0"/>
              </a:spcAft>
              <a:defRPr sz="1200">
                <a:solidFill>
                  <a:schemeClr val="tx1"/>
                </a:solidFill>
                <a:latin typeface="Arial" charset="0"/>
              </a:defRPr>
            </a:lvl8pPr>
            <a:lvl9pPr marL="3981013" indent="-233986" defTabSz="94407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B02CE228-308B-4154-86BB-B7613A6C19A4}" type="datetime1">
              <a:rPr lang="en-US" altLang="en-US" smtClean="0"/>
              <a:pPr eaLnBrk="1" hangingPunct="1">
                <a:spcBef>
                  <a:spcPct val="0"/>
                </a:spcBef>
              </a:pPr>
              <a:t>4/6/2016</a:t>
            </a:fld>
            <a:endParaRPr lang="en-US" altLang="en-US" dirty="0" smtClean="0"/>
          </a:p>
        </p:txBody>
      </p:sp>
      <p:sp>
        <p:nvSpPr>
          <p:cNvPr id="10243"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070" eaLnBrk="0" hangingPunct="0">
              <a:spcBef>
                <a:spcPct val="30000"/>
              </a:spcBef>
              <a:defRPr sz="1200">
                <a:solidFill>
                  <a:schemeClr val="tx1"/>
                </a:solidFill>
                <a:latin typeface="Arial" charset="0"/>
              </a:defRPr>
            </a:lvl1pPr>
            <a:lvl2pPr marL="762080" indent="-292483" defTabSz="944070" eaLnBrk="0" hangingPunct="0">
              <a:spcBef>
                <a:spcPct val="30000"/>
              </a:spcBef>
              <a:defRPr sz="1200">
                <a:solidFill>
                  <a:schemeClr val="tx1"/>
                </a:solidFill>
                <a:latin typeface="Arial" charset="0"/>
              </a:defRPr>
            </a:lvl2pPr>
            <a:lvl3pPr marL="1171557" indent="-233986" defTabSz="944070" eaLnBrk="0" hangingPunct="0">
              <a:spcBef>
                <a:spcPct val="30000"/>
              </a:spcBef>
              <a:defRPr sz="1200">
                <a:solidFill>
                  <a:schemeClr val="tx1"/>
                </a:solidFill>
                <a:latin typeface="Arial" charset="0"/>
              </a:defRPr>
            </a:lvl3pPr>
            <a:lvl4pPr marL="1641153" indent="-233986" defTabSz="944070" eaLnBrk="0" hangingPunct="0">
              <a:spcBef>
                <a:spcPct val="30000"/>
              </a:spcBef>
              <a:defRPr sz="1200">
                <a:solidFill>
                  <a:schemeClr val="tx1"/>
                </a:solidFill>
                <a:latin typeface="Arial" charset="0"/>
              </a:defRPr>
            </a:lvl4pPr>
            <a:lvl5pPr marL="2109124" indent="-233986" defTabSz="944070" eaLnBrk="0" hangingPunct="0">
              <a:spcBef>
                <a:spcPct val="30000"/>
              </a:spcBef>
              <a:defRPr sz="1200">
                <a:solidFill>
                  <a:schemeClr val="tx1"/>
                </a:solidFill>
                <a:latin typeface="Arial" charset="0"/>
              </a:defRPr>
            </a:lvl5pPr>
            <a:lvl6pPr marL="2577097" indent="-233986" defTabSz="944070" eaLnBrk="0" fontAlgn="base" hangingPunct="0">
              <a:spcBef>
                <a:spcPct val="30000"/>
              </a:spcBef>
              <a:spcAft>
                <a:spcPct val="0"/>
              </a:spcAft>
              <a:defRPr sz="1200">
                <a:solidFill>
                  <a:schemeClr val="tx1"/>
                </a:solidFill>
                <a:latin typeface="Arial" charset="0"/>
              </a:defRPr>
            </a:lvl6pPr>
            <a:lvl7pPr marL="3045070" indent="-233986" defTabSz="944070" eaLnBrk="0" fontAlgn="base" hangingPunct="0">
              <a:spcBef>
                <a:spcPct val="30000"/>
              </a:spcBef>
              <a:spcAft>
                <a:spcPct val="0"/>
              </a:spcAft>
              <a:defRPr sz="1200">
                <a:solidFill>
                  <a:schemeClr val="tx1"/>
                </a:solidFill>
                <a:latin typeface="Arial" charset="0"/>
              </a:defRPr>
            </a:lvl7pPr>
            <a:lvl8pPr marL="3513043" indent="-233986" defTabSz="944070" eaLnBrk="0" fontAlgn="base" hangingPunct="0">
              <a:spcBef>
                <a:spcPct val="30000"/>
              </a:spcBef>
              <a:spcAft>
                <a:spcPct val="0"/>
              </a:spcAft>
              <a:defRPr sz="1200">
                <a:solidFill>
                  <a:schemeClr val="tx1"/>
                </a:solidFill>
                <a:latin typeface="Arial" charset="0"/>
              </a:defRPr>
            </a:lvl8pPr>
            <a:lvl9pPr marL="3981013" indent="-233986" defTabSz="944070" eaLnBrk="0" fontAlgn="base" hangingPunct="0">
              <a:spcBef>
                <a:spcPct val="30000"/>
              </a:spcBef>
              <a:spcAft>
                <a:spcPct val="0"/>
              </a:spcAft>
              <a:defRPr sz="1200">
                <a:solidFill>
                  <a:schemeClr val="tx1"/>
                </a:solidFill>
                <a:latin typeface="Arial" charset="0"/>
              </a:defRPr>
            </a:lvl9pPr>
          </a:lstStyle>
          <a:p>
            <a:pPr eaLnBrk="1" hangingPunct="1">
              <a:spcBef>
                <a:spcPct val="0"/>
              </a:spcBef>
            </a:pPr>
            <a:r>
              <a:rPr lang="en-US" altLang="en-US" dirty="0"/>
              <a:t>Template-WSU Hrz 201.ppt</a:t>
            </a:r>
          </a:p>
        </p:txBody>
      </p:sp>
      <p:sp>
        <p:nvSpPr>
          <p:cNvPr id="1024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070" eaLnBrk="0" hangingPunct="0">
              <a:spcBef>
                <a:spcPct val="30000"/>
              </a:spcBef>
              <a:defRPr sz="1200">
                <a:solidFill>
                  <a:schemeClr val="tx1"/>
                </a:solidFill>
                <a:latin typeface="Arial" charset="0"/>
              </a:defRPr>
            </a:lvl1pPr>
            <a:lvl2pPr marL="762080" indent="-292483" defTabSz="944070" eaLnBrk="0" hangingPunct="0">
              <a:spcBef>
                <a:spcPct val="30000"/>
              </a:spcBef>
              <a:defRPr sz="1200">
                <a:solidFill>
                  <a:schemeClr val="tx1"/>
                </a:solidFill>
                <a:latin typeface="Arial" charset="0"/>
              </a:defRPr>
            </a:lvl2pPr>
            <a:lvl3pPr marL="1171557" indent="-233986" defTabSz="944070" eaLnBrk="0" hangingPunct="0">
              <a:spcBef>
                <a:spcPct val="30000"/>
              </a:spcBef>
              <a:defRPr sz="1200">
                <a:solidFill>
                  <a:schemeClr val="tx1"/>
                </a:solidFill>
                <a:latin typeface="Arial" charset="0"/>
              </a:defRPr>
            </a:lvl3pPr>
            <a:lvl4pPr marL="1641153" indent="-233986" defTabSz="944070" eaLnBrk="0" hangingPunct="0">
              <a:spcBef>
                <a:spcPct val="30000"/>
              </a:spcBef>
              <a:defRPr sz="1200">
                <a:solidFill>
                  <a:schemeClr val="tx1"/>
                </a:solidFill>
                <a:latin typeface="Arial" charset="0"/>
              </a:defRPr>
            </a:lvl4pPr>
            <a:lvl5pPr marL="2109124" indent="-233986" defTabSz="944070" eaLnBrk="0" hangingPunct="0">
              <a:spcBef>
                <a:spcPct val="30000"/>
              </a:spcBef>
              <a:defRPr sz="1200">
                <a:solidFill>
                  <a:schemeClr val="tx1"/>
                </a:solidFill>
                <a:latin typeface="Arial" charset="0"/>
              </a:defRPr>
            </a:lvl5pPr>
            <a:lvl6pPr marL="2577097" indent="-233986" defTabSz="944070" eaLnBrk="0" fontAlgn="base" hangingPunct="0">
              <a:spcBef>
                <a:spcPct val="30000"/>
              </a:spcBef>
              <a:spcAft>
                <a:spcPct val="0"/>
              </a:spcAft>
              <a:defRPr sz="1200">
                <a:solidFill>
                  <a:schemeClr val="tx1"/>
                </a:solidFill>
                <a:latin typeface="Arial" charset="0"/>
              </a:defRPr>
            </a:lvl6pPr>
            <a:lvl7pPr marL="3045070" indent="-233986" defTabSz="944070" eaLnBrk="0" fontAlgn="base" hangingPunct="0">
              <a:spcBef>
                <a:spcPct val="30000"/>
              </a:spcBef>
              <a:spcAft>
                <a:spcPct val="0"/>
              </a:spcAft>
              <a:defRPr sz="1200">
                <a:solidFill>
                  <a:schemeClr val="tx1"/>
                </a:solidFill>
                <a:latin typeface="Arial" charset="0"/>
              </a:defRPr>
            </a:lvl7pPr>
            <a:lvl8pPr marL="3513043" indent="-233986" defTabSz="944070" eaLnBrk="0" fontAlgn="base" hangingPunct="0">
              <a:spcBef>
                <a:spcPct val="30000"/>
              </a:spcBef>
              <a:spcAft>
                <a:spcPct val="0"/>
              </a:spcAft>
              <a:defRPr sz="1200">
                <a:solidFill>
                  <a:schemeClr val="tx1"/>
                </a:solidFill>
                <a:latin typeface="Arial" charset="0"/>
              </a:defRPr>
            </a:lvl8pPr>
            <a:lvl9pPr marL="3981013" indent="-233986" defTabSz="94407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3361341B-831D-4F2E-AF09-3795CFD88F84}" type="slidenum">
              <a:rPr lang="en-US" altLang="en-US" smtClean="0"/>
              <a:pPr eaLnBrk="1" hangingPunct="1">
                <a:spcBef>
                  <a:spcPct val="0"/>
                </a:spcBef>
              </a:pPr>
              <a:t>26</a:t>
            </a:fld>
            <a:endParaRPr lang="en-US" altLang="en-US" dirty="0" smtClean="0"/>
          </a:p>
        </p:txBody>
      </p:sp>
      <p:sp>
        <p:nvSpPr>
          <p:cNvPr id="10245" name="Rectangle 2"/>
          <p:cNvSpPr>
            <a:spLocks noGrp="1" noRot="1" noChangeAspect="1" noChangeArrowheads="1" noTextEdit="1"/>
          </p:cNvSpPr>
          <p:nvPr>
            <p:ph type="sldImg"/>
          </p:nvPr>
        </p:nvSpPr>
        <p:spPr>
          <a:ln/>
        </p:spPr>
      </p:sp>
      <p:sp>
        <p:nvSpPr>
          <p:cNvPr id="1024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p>
        </p:txBody>
      </p:sp>
    </p:spTree>
    <p:extLst>
      <p:ext uri="{BB962C8B-B14F-4D97-AF65-F5344CB8AC3E}">
        <p14:creationId xmlns:p14="http://schemas.microsoft.com/office/powerpoint/2010/main" val="23219903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lstStyle>
            <a:lvl1pPr>
              <a:defRPr sz="1200">
                <a:solidFill>
                  <a:schemeClr val="tx1"/>
                </a:solidFill>
                <a:latin typeface="Times" panose="02020603050405020304" pitchFamily="18" charset="0"/>
                <a:ea typeface="MS PGothic" panose="020B0600070205080204" pitchFamily="34" charset="-128"/>
              </a:defRPr>
            </a:lvl1pPr>
            <a:lvl2pPr marL="770549" indent="-296365">
              <a:defRPr sz="1200">
                <a:solidFill>
                  <a:schemeClr val="tx1"/>
                </a:solidFill>
                <a:latin typeface="Times" panose="02020603050405020304" pitchFamily="18" charset="0"/>
                <a:ea typeface="MS PGothic" panose="020B0600070205080204" pitchFamily="34" charset="-128"/>
              </a:defRPr>
            </a:lvl2pPr>
            <a:lvl3pPr marL="1185461" indent="-237093">
              <a:defRPr sz="1200">
                <a:solidFill>
                  <a:schemeClr val="tx1"/>
                </a:solidFill>
                <a:latin typeface="Times" panose="02020603050405020304" pitchFamily="18" charset="0"/>
                <a:ea typeface="MS PGothic" panose="020B0600070205080204" pitchFamily="34" charset="-128"/>
              </a:defRPr>
            </a:lvl3pPr>
            <a:lvl4pPr marL="1659644" indent="-237093">
              <a:defRPr sz="1200">
                <a:solidFill>
                  <a:schemeClr val="tx1"/>
                </a:solidFill>
                <a:latin typeface="Times" panose="02020603050405020304" pitchFamily="18" charset="0"/>
                <a:ea typeface="MS PGothic" panose="020B0600070205080204" pitchFamily="34" charset="-128"/>
              </a:defRPr>
            </a:lvl4pPr>
            <a:lvl5pPr marL="2133829" indent="-237093">
              <a:defRPr sz="1200">
                <a:solidFill>
                  <a:schemeClr val="tx1"/>
                </a:solidFill>
                <a:latin typeface="Times" panose="02020603050405020304" pitchFamily="18" charset="0"/>
                <a:ea typeface="MS PGothic" panose="020B0600070205080204" pitchFamily="34" charset="-128"/>
              </a:defRPr>
            </a:lvl5pPr>
            <a:lvl6pPr marL="2608013" indent="-237093"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6pPr>
            <a:lvl7pPr marL="3082196" indent="-237093"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7pPr>
            <a:lvl8pPr marL="3556381" indent="-237093"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8pPr>
            <a:lvl9pPr marL="4030564" indent="-237093"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9pPr>
          </a:lstStyle>
          <a:p>
            <a:fld id="{9F4CF876-35BC-4A04-82A6-5B25CE2C3186}" type="slidenum">
              <a:rPr lang="en-US" altLang="en-US" smtClean="0">
                <a:solidFill>
                  <a:srgbClr val="000000"/>
                </a:solidFill>
              </a:rPr>
              <a:pPr/>
              <a:t>3</a:t>
            </a:fld>
            <a:endParaRPr lang="en-US" altLang="en-US" smtClean="0">
              <a:solidFill>
                <a:srgbClr val="000000"/>
              </a:solidFill>
            </a:endParaRPr>
          </a:p>
        </p:txBody>
      </p:sp>
      <p:sp>
        <p:nvSpPr>
          <p:cNvPr id="9219" name="Rectangle 1026"/>
          <p:cNvSpPr>
            <a:spLocks noGrp="1" noRot="1" noChangeAspect="1" noChangeArrowheads="1" noTextEdit="1"/>
          </p:cNvSpPr>
          <p:nvPr>
            <p:ph type="sldImg"/>
          </p:nvPr>
        </p:nvSpPr>
        <p:spPr>
          <a:ln/>
        </p:spPr>
      </p:sp>
      <p:sp>
        <p:nvSpPr>
          <p:cNvPr id="9220" name="Rectangle 1027"/>
          <p:cNvSpPr>
            <a:spLocks noGrp="1"/>
          </p:cNvSpPr>
          <p:nvPr>
            <p:ph type="body" idx="1"/>
          </p:nvPr>
        </p:nvSpPr>
        <p:spPr>
          <a:xfrm>
            <a:off x="419726" y="4591878"/>
            <a:ext cx="6295869" cy="4096164"/>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40385" indent="-240385" eaLnBrk="1" hangingPunct="1"/>
            <a:endParaRPr lang="en-US" altLang="en-US" sz="1500" b="1">
              <a:latin typeface="Times" panose="02020603050405020304" pitchFamily="18" charset="0"/>
            </a:endParaRPr>
          </a:p>
        </p:txBody>
      </p:sp>
    </p:spTree>
    <p:extLst>
      <p:ext uri="{BB962C8B-B14F-4D97-AF65-F5344CB8AC3E}">
        <p14:creationId xmlns:p14="http://schemas.microsoft.com/office/powerpoint/2010/main" val="12392959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lstStyle>
            <a:lvl1pPr>
              <a:defRPr sz="1200">
                <a:solidFill>
                  <a:schemeClr val="tx1"/>
                </a:solidFill>
                <a:latin typeface="Times" panose="02020603050405020304" pitchFamily="18" charset="0"/>
                <a:ea typeface="MS PGothic" panose="020B0600070205080204" pitchFamily="34" charset="-128"/>
              </a:defRPr>
            </a:lvl1pPr>
            <a:lvl2pPr marL="770549" indent="-296365">
              <a:defRPr sz="1200">
                <a:solidFill>
                  <a:schemeClr val="tx1"/>
                </a:solidFill>
                <a:latin typeface="Times" panose="02020603050405020304" pitchFamily="18" charset="0"/>
                <a:ea typeface="MS PGothic" panose="020B0600070205080204" pitchFamily="34" charset="-128"/>
              </a:defRPr>
            </a:lvl2pPr>
            <a:lvl3pPr marL="1185461" indent="-237093">
              <a:defRPr sz="1200">
                <a:solidFill>
                  <a:schemeClr val="tx1"/>
                </a:solidFill>
                <a:latin typeface="Times" panose="02020603050405020304" pitchFamily="18" charset="0"/>
                <a:ea typeface="MS PGothic" panose="020B0600070205080204" pitchFamily="34" charset="-128"/>
              </a:defRPr>
            </a:lvl3pPr>
            <a:lvl4pPr marL="1659644" indent="-237093">
              <a:defRPr sz="1200">
                <a:solidFill>
                  <a:schemeClr val="tx1"/>
                </a:solidFill>
                <a:latin typeface="Times" panose="02020603050405020304" pitchFamily="18" charset="0"/>
                <a:ea typeface="MS PGothic" panose="020B0600070205080204" pitchFamily="34" charset="-128"/>
              </a:defRPr>
            </a:lvl4pPr>
            <a:lvl5pPr marL="2133829" indent="-237093">
              <a:defRPr sz="1200">
                <a:solidFill>
                  <a:schemeClr val="tx1"/>
                </a:solidFill>
                <a:latin typeface="Times" panose="02020603050405020304" pitchFamily="18" charset="0"/>
                <a:ea typeface="MS PGothic" panose="020B0600070205080204" pitchFamily="34" charset="-128"/>
              </a:defRPr>
            </a:lvl5pPr>
            <a:lvl6pPr marL="2608013" indent="-237093"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6pPr>
            <a:lvl7pPr marL="3082196" indent="-237093"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7pPr>
            <a:lvl8pPr marL="3556381" indent="-237093"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8pPr>
            <a:lvl9pPr marL="4030564" indent="-237093"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9pPr>
          </a:lstStyle>
          <a:p>
            <a:fld id="{1F8F1D02-4CC8-457A-83D4-9BC83D7AD730}" type="slidenum">
              <a:rPr lang="en-US" altLang="en-US" smtClean="0">
                <a:solidFill>
                  <a:srgbClr val="000000"/>
                </a:solidFill>
              </a:rPr>
              <a:pPr/>
              <a:t>4</a:t>
            </a:fld>
            <a:endParaRPr lang="en-US" altLang="en-US" smtClean="0">
              <a:solidFill>
                <a:srgbClr val="000000"/>
              </a:solidFill>
            </a:endParaRPr>
          </a:p>
        </p:txBody>
      </p:sp>
      <p:sp>
        <p:nvSpPr>
          <p:cNvPr id="11267" name="Rectangle 1026"/>
          <p:cNvSpPr>
            <a:spLocks noGrp="1" noRot="1" noChangeAspect="1" noChangeArrowheads="1" noTextEdit="1"/>
          </p:cNvSpPr>
          <p:nvPr>
            <p:ph type="sldImg"/>
          </p:nvPr>
        </p:nvSpPr>
        <p:spPr>
          <a:ln/>
        </p:spPr>
      </p:sp>
      <p:sp>
        <p:nvSpPr>
          <p:cNvPr id="11268" name="Rectangle 1027"/>
          <p:cNvSpPr>
            <a:spLocks noGrp="1"/>
          </p:cNvSpPr>
          <p:nvPr>
            <p:ph type="body" idx="1"/>
          </p:nvPr>
        </p:nvSpPr>
        <p:spPr>
          <a:xfrm>
            <a:off x="479687" y="4487519"/>
            <a:ext cx="6175947" cy="420052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500" b="1">
              <a:latin typeface="Arial" panose="020B0604020202020204" pitchFamily="34" charset="0"/>
            </a:endParaRPr>
          </a:p>
        </p:txBody>
      </p:sp>
    </p:spTree>
    <p:extLst>
      <p:ext uri="{BB962C8B-B14F-4D97-AF65-F5344CB8AC3E}">
        <p14:creationId xmlns:p14="http://schemas.microsoft.com/office/powerpoint/2010/main" val="31408620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lstStyle>
            <a:lvl1pPr>
              <a:defRPr sz="1200">
                <a:solidFill>
                  <a:schemeClr val="tx1"/>
                </a:solidFill>
                <a:latin typeface="Times" panose="02020603050405020304" pitchFamily="18" charset="0"/>
                <a:ea typeface="MS PGothic" panose="020B0600070205080204" pitchFamily="34" charset="-128"/>
              </a:defRPr>
            </a:lvl1pPr>
            <a:lvl2pPr marL="770549" indent="-296365">
              <a:defRPr sz="1200">
                <a:solidFill>
                  <a:schemeClr val="tx1"/>
                </a:solidFill>
                <a:latin typeface="Times" panose="02020603050405020304" pitchFamily="18" charset="0"/>
                <a:ea typeface="MS PGothic" panose="020B0600070205080204" pitchFamily="34" charset="-128"/>
              </a:defRPr>
            </a:lvl2pPr>
            <a:lvl3pPr marL="1185461" indent="-237093">
              <a:defRPr sz="1200">
                <a:solidFill>
                  <a:schemeClr val="tx1"/>
                </a:solidFill>
                <a:latin typeface="Times" panose="02020603050405020304" pitchFamily="18" charset="0"/>
                <a:ea typeface="MS PGothic" panose="020B0600070205080204" pitchFamily="34" charset="-128"/>
              </a:defRPr>
            </a:lvl3pPr>
            <a:lvl4pPr marL="1659644" indent="-237093">
              <a:defRPr sz="1200">
                <a:solidFill>
                  <a:schemeClr val="tx1"/>
                </a:solidFill>
                <a:latin typeface="Times" panose="02020603050405020304" pitchFamily="18" charset="0"/>
                <a:ea typeface="MS PGothic" panose="020B0600070205080204" pitchFamily="34" charset="-128"/>
              </a:defRPr>
            </a:lvl4pPr>
            <a:lvl5pPr marL="2133829" indent="-237093">
              <a:defRPr sz="1200">
                <a:solidFill>
                  <a:schemeClr val="tx1"/>
                </a:solidFill>
                <a:latin typeface="Times" panose="02020603050405020304" pitchFamily="18" charset="0"/>
                <a:ea typeface="MS PGothic" panose="020B0600070205080204" pitchFamily="34" charset="-128"/>
              </a:defRPr>
            </a:lvl5pPr>
            <a:lvl6pPr marL="2608013" indent="-237093"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6pPr>
            <a:lvl7pPr marL="3082196" indent="-237093"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7pPr>
            <a:lvl8pPr marL="3556381" indent="-237093"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8pPr>
            <a:lvl9pPr marL="4030564" indent="-237093"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9pPr>
          </a:lstStyle>
          <a:p>
            <a:fld id="{BA153179-C6A3-462D-AE08-16A8A0EAC1E6}" type="slidenum">
              <a:rPr lang="en-US" altLang="en-US" smtClean="0">
                <a:solidFill>
                  <a:srgbClr val="000000"/>
                </a:solidFill>
              </a:rPr>
              <a:pPr/>
              <a:t>5</a:t>
            </a:fld>
            <a:endParaRPr lang="en-US" altLang="en-US" smtClean="0">
              <a:solidFill>
                <a:srgbClr val="000000"/>
              </a:solidFill>
            </a:endParaRPr>
          </a:p>
        </p:txBody>
      </p:sp>
      <p:sp>
        <p:nvSpPr>
          <p:cNvPr id="13315" name="Rectangle 1026"/>
          <p:cNvSpPr>
            <a:spLocks noGrp="1" noRot="1" noChangeAspect="1" noChangeArrowheads="1" noTextEdit="1"/>
          </p:cNvSpPr>
          <p:nvPr>
            <p:ph type="sldImg"/>
          </p:nvPr>
        </p:nvSpPr>
        <p:spPr>
          <a:ln/>
        </p:spPr>
      </p:sp>
      <p:sp>
        <p:nvSpPr>
          <p:cNvPr id="13316" name="Rectangle 1027"/>
          <p:cNvSpPr>
            <a:spLocks noGrp="1"/>
          </p:cNvSpPr>
          <p:nvPr>
            <p:ph type="body" idx="1"/>
          </p:nvPr>
        </p:nvSpPr>
        <p:spPr>
          <a:xfrm>
            <a:off x="419724" y="4487520"/>
            <a:ext cx="6115987" cy="4122254"/>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500" b="1">
              <a:latin typeface="Arial" panose="020B0604020202020204" pitchFamily="34" charset="0"/>
            </a:endParaRPr>
          </a:p>
        </p:txBody>
      </p:sp>
    </p:spTree>
    <p:extLst>
      <p:ext uri="{BB962C8B-B14F-4D97-AF65-F5344CB8AC3E}">
        <p14:creationId xmlns:p14="http://schemas.microsoft.com/office/powerpoint/2010/main" val="30182549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lstStyle>
            <a:lvl1pPr>
              <a:defRPr sz="1200">
                <a:solidFill>
                  <a:schemeClr val="tx1"/>
                </a:solidFill>
                <a:latin typeface="Times" panose="02020603050405020304" pitchFamily="18" charset="0"/>
                <a:ea typeface="MS PGothic" panose="020B0600070205080204" pitchFamily="34" charset="-128"/>
              </a:defRPr>
            </a:lvl1pPr>
            <a:lvl2pPr marL="770549" indent="-296365">
              <a:defRPr sz="1200">
                <a:solidFill>
                  <a:schemeClr val="tx1"/>
                </a:solidFill>
                <a:latin typeface="Times" panose="02020603050405020304" pitchFamily="18" charset="0"/>
                <a:ea typeface="MS PGothic" panose="020B0600070205080204" pitchFamily="34" charset="-128"/>
              </a:defRPr>
            </a:lvl2pPr>
            <a:lvl3pPr marL="1185461" indent="-237093">
              <a:defRPr sz="1200">
                <a:solidFill>
                  <a:schemeClr val="tx1"/>
                </a:solidFill>
                <a:latin typeface="Times" panose="02020603050405020304" pitchFamily="18" charset="0"/>
                <a:ea typeface="MS PGothic" panose="020B0600070205080204" pitchFamily="34" charset="-128"/>
              </a:defRPr>
            </a:lvl3pPr>
            <a:lvl4pPr marL="1659644" indent="-237093">
              <a:defRPr sz="1200">
                <a:solidFill>
                  <a:schemeClr val="tx1"/>
                </a:solidFill>
                <a:latin typeface="Times" panose="02020603050405020304" pitchFamily="18" charset="0"/>
                <a:ea typeface="MS PGothic" panose="020B0600070205080204" pitchFamily="34" charset="-128"/>
              </a:defRPr>
            </a:lvl4pPr>
            <a:lvl5pPr marL="2133829" indent="-237093">
              <a:defRPr sz="1200">
                <a:solidFill>
                  <a:schemeClr val="tx1"/>
                </a:solidFill>
                <a:latin typeface="Times" panose="02020603050405020304" pitchFamily="18" charset="0"/>
                <a:ea typeface="MS PGothic" panose="020B0600070205080204" pitchFamily="34" charset="-128"/>
              </a:defRPr>
            </a:lvl5pPr>
            <a:lvl6pPr marL="2608013" indent="-237093"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6pPr>
            <a:lvl7pPr marL="3082196" indent="-237093"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7pPr>
            <a:lvl8pPr marL="3556381" indent="-237093"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8pPr>
            <a:lvl9pPr marL="4030564" indent="-237093"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9pPr>
          </a:lstStyle>
          <a:p>
            <a:fld id="{01B33DC2-5922-4B17-90BA-98EF758FE7A7}" type="slidenum">
              <a:rPr lang="en-US" altLang="en-US" smtClean="0">
                <a:solidFill>
                  <a:srgbClr val="000000"/>
                </a:solidFill>
              </a:rPr>
              <a:pPr/>
              <a:t>6</a:t>
            </a:fld>
            <a:endParaRPr lang="en-US" altLang="en-US" smtClean="0">
              <a:solidFill>
                <a:srgbClr val="000000"/>
              </a:solidFill>
            </a:endParaRPr>
          </a:p>
        </p:txBody>
      </p:sp>
      <p:sp>
        <p:nvSpPr>
          <p:cNvPr id="15363" name="Rectangle 2"/>
          <p:cNvSpPr>
            <a:spLocks noGrp="1" noRot="1" noChangeAspect="1" noChangeArrowheads="1" noTextEdit="1"/>
          </p:cNvSpPr>
          <p:nvPr>
            <p:ph type="sldImg"/>
          </p:nvPr>
        </p:nvSpPr>
        <p:spPr>
          <a:ln/>
        </p:spPr>
      </p:sp>
      <p:sp>
        <p:nvSpPr>
          <p:cNvPr id="15364" name="Rectangle 3"/>
          <p:cNvSpPr>
            <a:spLocks noGrp="1"/>
          </p:cNvSpPr>
          <p:nvPr>
            <p:ph type="body" idx="1"/>
          </p:nvPr>
        </p:nvSpPr>
        <p:spPr>
          <a:xfrm>
            <a:off x="419724" y="4487520"/>
            <a:ext cx="6115987" cy="4122254"/>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500" b="1">
              <a:latin typeface="Arial" panose="020B0604020202020204" pitchFamily="34" charset="0"/>
            </a:endParaRPr>
          </a:p>
        </p:txBody>
      </p:sp>
    </p:spTree>
    <p:extLst>
      <p:ext uri="{BB962C8B-B14F-4D97-AF65-F5344CB8AC3E}">
        <p14:creationId xmlns:p14="http://schemas.microsoft.com/office/powerpoint/2010/main" val="9398766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lstStyle>
            <a:lvl1pPr>
              <a:defRPr sz="1200">
                <a:solidFill>
                  <a:schemeClr val="tx1"/>
                </a:solidFill>
                <a:latin typeface="Times" panose="02020603050405020304" pitchFamily="18" charset="0"/>
                <a:ea typeface="MS PGothic" panose="020B0600070205080204" pitchFamily="34" charset="-128"/>
              </a:defRPr>
            </a:lvl1pPr>
            <a:lvl2pPr marL="770549" indent="-296365">
              <a:defRPr sz="1200">
                <a:solidFill>
                  <a:schemeClr val="tx1"/>
                </a:solidFill>
                <a:latin typeface="Times" panose="02020603050405020304" pitchFamily="18" charset="0"/>
                <a:ea typeface="MS PGothic" panose="020B0600070205080204" pitchFamily="34" charset="-128"/>
              </a:defRPr>
            </a:lvl2pPr>
            <a:lvl3pPr marL="1185461" indent="-237093">
              <a:defRPr sz="1200">
                <a:solidFill>
                  <a:schemeClr val="tx1"/>
                </a:solidFill>
                <a:latin typeface="Times" panose="02020603050405020304" pitchFamily="18" charset="0"/>
                <a:ea typeface="MS PGothic" panose="020B0600070205080204" pitchFamily="34" charset="-128"/>
              </a:defRPr>
            </a:lvl3pPr>
            <a:lvl4pPr marL="1659644" indent="-237093">
              <a:defRPr sz="1200">
                <a:solidFill>
                  <a:schemeClr val="tx1"/>
                </a:solidFill>
                <a:latin typeface="Times" panose="02020603050405020304" pitchFamily="18" charset="0"/>
                <a:ea typeface="MS PGothic" panose="020B0600070205080204" pitchFamily="34" charset="-128"/>
              </a:defRPr>
            </a:lvl4pPr>
            <a:lvl5pPr marL="2133829" indent="-237093">
              <a:defRPr sz="1200">
                <a:solidFill>
                  <a:schemeClr val="tx1"/>
                </a:solidFill>
                <a:latin typeface="Times" panose="02020603050405020304" pitchFamily="18" charset="0"/>
                <a:ea typeface="MS PGothic" panose="020B0600070205080204" pitchFamily="34" charset="-128"/>
              </a:defRPr>
            </a:lvl5pPr>
            <a:lvl6pPr marL="2608013" indent="-237093"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6pPr>
            <a:lvl7pPr marL="3082196" indent="-237093"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7pPr>
            <a:lvl8pPr marL="3556381" indent="-237093"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8pPr>
            <a:lvl9pPr marL="4030564" indent="-237093"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9pPr>
          </a:lstStyle>
          <a:p>
            <a:fld id="{400C72F2-6321-4988-B766-9C4FF9C9A8A7}" type="slidenum">
              <a:rPr lang="en-US" altLang="en-US" smtClean="0">
                <a:solidFill>
                  <a:srgbClr val="000000"/>
                </a:solidFill>
              </a:rPr>
              <a:pPr/>
              <a:t>7</a:t>
            </a:fld>
            <a:endParaRPr lang="en-US" altLang="en-US" smtClean="0">
              <a:solidFill>
                <a:srgbClr val="000000"/>
              </a:solidFill>
            </a:endParaRPr>
          </a:p>
        </p:txBody>
      </p:sp>
      <p:sp>
        <p:nvSpPr>
          <p:cNvPr id="17411" name="Rectangle 1026"/>
          <p:cNvSpPr>
            <a:spLocks noGrp="1" noRot="1" noChangeAspect="1" noChangeArrowheads="1" noTextEdit="1"/>
          </p:cNvSpPr>
          <p:nvPr>
            <p:ph type="sldImg"/>
          </p:nvPr>
        </p:nvSpPr>
        <p:spPr>
          <a:ln/>
        </p:spPr>
      </p:sp>
      <p:sp>
        <p:nvSpPr>
          <p:cNvPr id="17412" name="Rectangle 1027"/>
          <p:cNvSpPr>
            <a:spLocks noGrp="1"/>
          </p:cNvSpPr>
          <p:nvPr>
            <p:ph type="body" idx="1"/>
          </p:nvPr>
        </p:nvSpPr>
        <p:spPr>
          <a:xfrm>
            <a:off x="419726" y="4591878"/>
            <a:ext cx="6355829" cy="4096164"/>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500" b="1">
              <a:latin typeface="Arial" panose="020B0604020202020204" pitchFamily="34" charset="0"/>
            </a:endParaRPr>
          </a:p>
        </p:txBody>
      </p:sp>
    </p:spTree>
    <p:extLst>
      <p:ext uri="{BB962C8B-B14F-4D97-AF65-F5344CB8AC3E}">
        <p14:creationId xmlns:p14="http://schemas.microsoft.com/office/powerpoint/2010/main" val="37730799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lstStyle>
            <a:lvl1pPr>
              <a:defRPr sz="1200">
                <a:solidFill>
                  <a:schemeClr val="tx1"/>
                </a:solidFill>
                <a:latin typeface="Times" panose="02020603050405020304" pitchFamily="18" charset="0"/>
                <a:ea typeface="MS PGothic" panose="020B0600070205080204" pitchFamily="34" charset="-128"/>
              </a:defRPr>
            </a:lvl1pPr>
            <a:lvl2pPr marL="770549" indent="-296365">
              <a:defRPr sz="1200">
                <a:solidFill>
                  <a:schemeClr val="tx1"/>
                </a:solidFill>
                <a:latin typeface="Times" panose="02020603050405020304" pitchFamily="18" charset="0"/>
                <a:ea typeface="MS PGothic" panose="020B0600070205080204" pitchFamily="34" charset="-128"/>
              </a:defRPr>
            </a:lvl2pPr>
            <a:lvl3pPr marL="1185461" indent="-237093">
              <a:defRPr sz="1200">
                <a:solidFill>
                  <a:schemeClr val="tx1"/>
                </a:solidFill>
                <a:latin typeface="Times" panose="02020603050405020304" pitchFamily="18" charset="0"/>
                <a:ea typeface="MS PGothic" panose="020B0600070205080204" pitchFamily="34" charset="-128"/>
              </a:defRPr>
            </a:lvl3pPr>
            <a:lvl4pPr marL="1659644" indent="-237093">
              <a:defRPr sz="1200">
                <a:solidFill>
                  <a:schemeClr val="tx1"/>
                </a:solidFill>
                <a:latin typeface="Times" panose="02020603050405020304" pitchFamily="18" charset="0"/>
                <a:ea typeface="MS PGothic" panose="020B0600070205080204" pitchFamily="34" charset="-128"/>
              </a:defRPr>
            </a:lvl4pPr>
            <a:lvl5pPr marL="2133829" indent="-237093">
              <a:defRPr sz="1200">
                <a:solidFill>
                  <a:schemeClr val="tx1"/>
                </a:solidFill>
                <a:latin typeface="Times" panose="02020603050405020304" pitchFamily="18" charset="0"/>
                <a:ea typeface="MS PGothic" panose="020B0600070205080204" pitchFamily="34" charset="-128"/>
              </a:defRPr>
            </a:lvl5pPr>
            <a:lvl6pPr marL="2608013" indent="-237093"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6pPr>
            <a:lvl7pPr marL="3082196" indent="-237093"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7pPr>
            <a:lvl8pPr marL="3556381" indent="-237093"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8pPr>
            <a:lvl9pPr marL="4030564" indent="-237093"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9pPr>
          </a:lstStyle>
          <a:p>
            <a:fld id="{29944AB0-7C98-4A98-B4DF-F258D3FDF2C3}" type="slidenum">
              <a:rPr lang="en-US" altLang="en-US" smtClean="0">
                <a:solidFill>
                  <a:srgbClr val="000000"/>
                </a:solidFill>
              </a:rPr>
              <a:pPr/>
              <a:t>8</a:t>
            </a:fld>
            <a:endParaRPr lang="en-US" altLang="en-US" smtClean="0">
              <a:solidFill>
                <a:srgbClr val="000000"/>
              </a:solidFill>
            </a:endParaRPr>
          </a:p>
        </p:txBody>
      </p:sp>
      <p:sp>
        <p:nvSpPr>
          <p:cNvPr id="19459" name="Rectangle 1"/>
          <p:cNvSpPr>
            <a:spLocks noGrp="1" noRot="1" noChangeAspect="1" noChangeArrowheads="1" noTextEdit="1"/>
          </p:cNvSpPr>
          <p:nvPr>
            <p:ph type="sldImg"/>
          </p:nvPr>
        </p:nvSpPr>
        <p:spPr>
          <a:solidFill>
            <a:srgbClr val="FFFFFF"/>
          </a:solidFill>
          <a:ln/>
        </p:spPr>
      </p:sp>
      <p:sp>
        <p:nvSpPr>
          <p:cNvPr id="19460" name="Rectangle 2"/>
          <p:cNvSpPr>
            <a:spLocks noGrp="1" noChangeArrowheads="1"/>
          </p:cNvSpPr>
          <p:nvPr>
            <p:ph type="body" idx="1"/>
          </p:nvPr>
        </p:nvSpPr>
        <p:spPr>
          <a:xfrm>
            <a:off x="359764" y="4487519"/>
            <a:ext cx="6535711" cy="420052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ts val="1971"/>
              </a:lnSpc>
              <a:tabLst>
                <a:tab pos="0" algn="l"/>
                <a:tab pos="368810" algn="l"/>
                <a:tab pos="737620" algn="l"/>
                <a:tab pos="1106430" algn="l"/>
                <a:tab pos="1475240" algn="l"/>
                <a:tab pos="1844049" algn="l"/>
                <a:tab pos="2212859" algn="l"/>
                <a:tab pos="2581669" algn="l"/>
                <a:tab pos="2950478" algn="l"/>
                <a:tab pos="3319288" algn="l"/>
                <a:tab pos="3688098" algn="l"/>
                <a:tab pos="4056908" algn="l"/>
                <a:tab pos="4425718" algn="l"/>
                <a:tab pos="4741841" algn="l"/>
                <a:tab pos="5690209" algn="l"/>
                <a:tab pos="6638577" algn="l"/>
                <a:tab pos="7586945" algn="l"/>
                <a:tab pos="8535313" algn="l"/>
                <a:tab pos="9483681" algn="l"/>
                <a:tab pos="10432049" algn="l"/>
                <a:tab pos="11380417" algn="l"/>
              </a:tabLst>
            </a:pPr>
            <a:endParaRPr lang="en-US" altLang="en-US" sz="1100">
              <a:solidFill>
                <a:srgbClr val="000000"/>
              </a:solidFill>
              <a:latin typeface="Arial" panose="020B0604020202020204" pitchFamily="34" charset="0"/>
            </a:endParaRPr>
          </a:p>
        </p:txBody>
      </p:sp>
    </p:spTree>
    <p:extLst>
      <p:ext uri="{BB962C8B-B14F-4D97-AF65-F5344CB8AC3E}">
        <p14:creationId xmlns:p14="http://schemas.microsoft.com/office/powerpoint/2010/main" val="41797292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lstStyle>
            <a:lvl1pPr>
              <a:defRPr sz="1200">
                <a:solidFill>
                  <a:schemeClr val="tx1"/>
                </a:solidFill>
                <a:latin typeface="Times" panose="02020603050405020304" pitchFamily="18" charset="0"/>
                <a:ea typeface="MS PGothic" panose="020B0600070205080204" pitchFamily="34" charset="-128"/>
              </a:defRPr>
            </a:lvl1pPr>
            <a:lvl2pPr marL="770549" indent="-296365">
              <a:defRPr sz="1200">
                <a:solidFill>
                  <a:schemeClr val="tx1"/>
                </a:solidFill>
                <a:latin typeface="Times" panose="02020603050405020304" pitchFamily="18" charset="0"/>
                <a:ea typeface="MS PGothic" panose="020B0600070205080204" pitchFamily="34" charset="-128"/>
              </a:defRPr>
            </a:lvl2pPr>
            <a:lvl3pPr marL="1185461" indent="-237093">
              <a:defRPr sz="1200">
                <a:solidFill>
                  <a:schemeClr val="tx1"/>
                </a:solidFill>
                <a:latin typeface="Times" panose="02020603050405020304" pitchFamily="18" charset="0"/>
                <a:ea typeface="MS PGothic" panose="020B0600070205080204" pitchFamily="34" charset="-128"/>
              </a:defRPr>
            </a:lvl3pPr>
            <a:lvl4pPr marL="1659644" indent="-237093">
              <a:defRPr sz="1200">
                <a:solidFill>
                  <a:schemeClr val="tx1"/>
                </a:solidFill>
                <a:latin typeface="Times" panose="02020603050405020304" pitchFamily="18" charset="0"/>
                <a:ea typeface="MS PGothic" panose="020B0600070205080204" pitchFamily="34" charset="-128"/>
              </a:defRPr>
            </a:lvl4pPr>
            <a:lvl5pPr marL="2133829" indent="-237093">
              <a:defRPr sz="1200">
                <a:solidFill>
                  <a:schemeClr val="tx1"/>
                </a:solidFill>
                <a:latin typeface="Times" panose="02020603050405020304" pitchFamily="18" charset="0"/>
                <a:ea typeface="MS PGothic" panose="020B0600070205080204" pitchFamily="34" charset="-128"/>
              </a:defRPr>
            </a:lvl5pPr>
            <a:lvl6pPr marL="2608013" indent="-237093"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6pPr>
            <a:lvl7pPr marL="3082196" indent="-237093"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7pPr>
            <a:lvl8pPr marL="3556381" indent="-237093"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8pPr>
            <a:lvl9pPr marL="4030564" indent="-237093" eaLnBrk="0" fontAlgn="base" hangingPunct="0">
              <a:spcBef>
                <a:spcPct val="0"/>
              </a:spcBef>
              <a:spcAft>
                <a:spcPct val="0"/>
              </a:spcAft>
              <a:defRPr sz="1200">
                <a:solidFill>
                  <a:schemeClr val="tx1"/>
                </a:solidFill>
                <a:latin typeface="Times" panose="02020603050405020304" pitchFamily="18" charset="0"/>
                <a:ea typeface="MS PGothic" panose="020B0600070205080204" pitchFamily="34" charset="-128"/>
              </a:defRPr>
            </a:lvl9pPr>
          </a:lstStyle>
          <a:p>
            <a:fld id="{728F9E1B-EBAE-4B24-9C94-FCCE3FB1B0A4}" type="slidenum">
              <a:rPr lang="en-US" altLang="en-US" smtClean="0">
                <a:solidFill>
                  <a:srgbClr val="000000"/>
                </a:solidFill>
              </a:rPr>
              <a:pPr/>
              <a:t>9</a:t>
            </a:fld>
            <a:endParaRPr lang="en-US" altLang="en-US" smtClean="0">
              <a:solidFill>
                <a:srgbClr val="000000"/>
              </a:solidFill>
            </a:endParaRPr>
          </a:p>
        </p:txBody>
      </p:sp>
      <p:sp>
        <p:nvSpPr>
          <p:cNvPr id="21507" name="Rectangle 1026"/>
          <p:cNvSpPr>
            <a:spLocks noGrp="1" noRot="1" noChangeAspect="1" noChangeArrowheads="1" noTextEdit="1"/>
          </p:cNvSpPr>
          <p:nvPr>
            <p:ph type="sldImg"/>
          </p:nvPr>
        </p:nvSpPr>
        <p:spPr>
          <a:ln/>
        </p:spPr>
      </p:sp>
      <p:sp>
        <p:nvSpPr>
          <p:cNvPr id="21508" name="Rectangle 1027"/>
          <p:cNvSpPr>
            <a:spLocks noGrp="1"/>
          </p:cNvSpPr>
          <p:nvPr>
            <p:ph type="body" idx="1"/>
          </p:nvPr>
        </p:nvSpPr>
        <p:spPr>
          <a:xfrm>
            <a:off x="419726" y="4487517"/>
            <a:ext cx="6355829" cy="4487518"/>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100" b="1">
              <a:latin typeface="Arial" panose="020B0604020202020204" pitchFamily="34" charset="0"/>
            </a:endParaRPr>
          </a:p>
        </p:txBody>
      </p:sp>
    </p:spTree>
    <p:extLst>
      <p:ext uri="{BB962C8B-B14F-4D97-AF65-F5344CB8AC3E}">
        <p14:creationId xmlns:p14="http://schemas.microsoft.com/office/powerpoint/2010/main" val="365547531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userDrawn="1"/>
        </p:nvSpPr>
        <p:spPr bwMode="gray">
          <a:xfrm flipH="1">
            <a:off x="-17463" y="0"/>
            <a:ext cx="501651" cy="6858000"/>
          </a:xfrm>
          <a:prstGeom prst="rect">
            <a:avLst/>
          </a:prstGeom>
          <a:gradFill flip="none" rotWithShape="1">
            <a:gsLst>
              <a:gs pos="0">
                <a:schemeClr val="accent2"/>
              </a:gs>
              <a:gs pos="100000">
                <a:schemeClr val="tx1"/>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5" name="Picture 11"/>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463" y="79375"/>
            <a:ext cx="9161463" cy="611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userDrawn="1"/>
        </p:nvSpPr>
        <p:spPr bwMode="gray">
          <a:xfrm flipH="1">
            <a:off x="-17463" y="79375"/>
            <a:ext cx="501651" cy="611188"/>
          </a:xfrm>
          <a:prstGeom prst="rect">
            <a:avLst/>
          </a:prstGeom>
          <a:gradFill flip="none" rotWithShape="1">
            <a:gsLst>
              <a:gs pos="0">
                <a:schemeClr val="bg2">
                  <a:alpha val="50000"/>
                </a:schemeClr>
              </a:gs>
              <a:gs pos="100000">
                <a:schemeClr val="bg2">
                  <a:alpha val="25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ectangle 6"/>
          <p:cNvSpPr/>
          <p:nvPr userDrawn="1"/>
        </p:nvSpPr>
        <p:spPr bwMode="gray">
          <a:xfrm flipH="1">
            <a:off x="-17465" y="0"/>
            <a:ext cx="9161463" cy="9230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076" name="Rectangle 4"/>
          <p:cNvSpPr>
            <a:spLocks noGrp="1" noChangeArrowheads="1"/>
          </p:cNvSpPr>
          <p:nvPr>
            <p:ph type="ctrTitle"/>
          </p:nvPr>
        </p:nvSpPr>
        <p:spPr bwMode="invGray">
          <a:xfrm>
            <a:off x="484093" y="2392432"/>
            <a:ext cx="8659903" cy="424732"/>
          </a:xfrm>
        </p:spPr>
        <p:txBody>
          <a:bodyPr anchorCtr="0"/>
          <a:lstStyle>
            <a:lvl1pPr algn="ctr">
              <a:defRPr sz="2400">
                <a:solidFill>
                  <a:schemeClr val="bg2"/>
                </a:solidFill>
                <a:effectLst/>
              </a:defRPr>
            </a:lvl1pPr>
          </a:lstStyle>
          <a:p>
            <a:r>
              <a:rPr lang="en-US" dirty="0"/>
              <a:t>Click to edit Master title style</a:t>
            </a:r>
          </a:p>
        </p:txBody>
      </p:sp>
      <p:sp>
        <p:nvSpPr>
          <p:cNvPr id="3077" name="Rectangle 5"/>
          <p:cNvSpPr>
            <a:spLocks noGrp="1" noChangeArrowheads="1"/>
          </p:cNvSpPr>
          <p:nvPr>
            <p:ph type="subTitle" idx="1"/>
          </p:nvPr>
        </p:nvSpPr>
        <p:spPr bwMode="invGray">
          <a:xfrm>
            <a:off x="484093" y="3025243"/>
            <a:ext cx="8659904" cy="430887"/>
          </a:xfrm>
        </p:spPr>
        <p:txBody>
          <a:bodyPr rIns="0" anchorCtr="0"/>
          <a:lstStyle>
            <a:lvl1pPr marL="0" indent="0" algn="ctr">
              <a:buFont typeface="Arial" pitchFamily="34" charset="0"/>
              <a:buNone/>
              <a:defRPr sz="2200" b="0">
                <a:solidFill>
                  <a:schemeClr val="accent1"/>
                </a:solidFill>
                <a:effectLst/>
                <a:latin typeface="Lucida Sans" pitchFamily="34" charset="0"/>
              </a:defRPr>
            </a:lvl1pPr>
          </a:lstStyle>
          <a:p>
            <a:r>
              <a:rPr lang="en-US" dirty="0"/>
              <a:t>Click to edit Master subtitle style</a:t>
            </a:r>
          </a:p>
        </p:txBody>
      </p:sp>
      <p:sp>
        <p:nvSpPr>
          <p:cNvPr id="8" name="Rectangle 6"/>
          <p:cNvSpPr>
            <a:spLocks noGrp="1" noChangeArrowheads="1"/>
          </p:cNvSpPr>
          <p:nvPr userDrawn="1">
            <p:ph type="dt" sz="half" idx="10"/>
          </p:nvPr>
        </p:nvSpPr>
        <p:spPr>
          <a:xfrm>
            <a:off x="484188" y="6381750"/>
            <a:ext cx="1550987" cy="476250"/>
          </a:xfrm>
        </p:spPr>
        <p:txBody>
          <a:bodyPr/>
          <a:lstStyle>
            <a:lvl1pPr>
              <a:defRPr sz="1000"/>
            </a:lvl1pPr>
          </a:lstStyle>
          <a:p>
            <a:pPr>
              <a:defRPr/>
            </a:pPr>
            <a:endParaRPr lang="en-US"/>
          </a:p>
        </p:txBody>
      </p:sp>
      <p:sp>
        <p:nvSpPr>
          <p:cNvPr id="9" name="Rectangle 7"/>
          <p:cNvSpPr>
            <a:spLocks noGrp="1" noChangeArrowheads="1"/>
          </p:cNvSpPr>
          <p:nvPr userDrawn="1">
            <p:ph type="ftr" sz="quarter" idx="11"/>
          </p:nvPr>
        </p:nvSpPr>
        <p:spPr>
          <a:xfrm>
            <a:off x="2066925" y="6381750"/>
            <a:ext cx="6100763" cy="476250"/>
          </a:xfrm>
        </p:spPr>
        <p:txBody>
          <a:bodyPr anchorCtr="1"/>
          <a:lstStyle>
            <a:lvl1pPr>
              <a:defRPr sz="1000"/>
            </a:lvl1pPr>
          </a:lstStyle>
          <a:p>
            <a:pPr>
              <a:defRPr/>
            </a:pPr>
            <a:endParaRPr lang="en-US"/>
          </a:p>
        </p:txBody>
      </p:sp>
      <p:sp>
        <p:nvSpPr>
          <p:cNvPr id="10" name="Rectangle 8"/>
          <p:cNvSpPr>
            <a:spLocks noGrp="1" noChangeArrowheads="1"/>
          </p:cNvSpPr>
          <p:nvPr userDrawn="1">
            <p:ph type="sldNum" sz="quarter" idx="12"/>
          </p:nvPr>
        </p:nvSpPr>
        <p:spPr>
          <a:xfrm>
            <a:off x="8169275" y="6381750"/>
            <a:ext cx="974725" cy="476250"/>
          </a:xfrm>
        </p:spPr>
        <p:txBody>
          <a:bodyPr/>
          <a:lstStyle>
            <a:lvl1pPr>
              <a:defRPr sz="1000"/>
            </a:lvl1pPr>
          </a:lstStyle>
          <a:p>
            <a:pPr>
              <a:defRPr/>
            </a:pPr>
            <a:fld id="{96476B66-3F28-4D88-8A13-E30115B88424}" type="slidenum">
              <a:rPr lang="en-US"/>
              <a:pPr>
                <a:defRPr/>
              </a:pPr>
              <a:t>‹#›</a:t>
            </a:fld>
            <a:endParaRPr lang="en-US" dirty="0"/>
          </a:p>
        </p:txBody>
      </p:sp>
    </p:spTree>
    <p:extLst>
      <p:ext uri="{BB962C8B-B14F-4D97-AF65-F5344CB8AC3E}">
        <p14:creationId xmlns:p14="http://schemas.microsoft.com/office/powerpoint/2010/main" val="2375258514"/>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lvl1pPr>
              <a:defRPr/>
            </a:lvl1pPr>
          </a:lstStyle>
          <a:p>
            <a:pPr>
              <a:defRPr/>
            </a:pPr>
            <a:fld id="{5C47DB74-DC61-4205-9A27-22E83031DE3D}" type="datetimeFigureOut">
              <a:rPr lang="en-US" altLang="en-US"/>
              <a:pPr>
                <a:defRPr/>
              </a:pPr>
              <a:t>4/6/2016</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DCBD2BE-B7B9-4606-8339-C155EAFCD9A5}" type="slidenum">
              <a:rPr lang="en-US" altLang="en-US"/>
              <a:pPr>
                <a:defRPr/>
              </a:pPr>
              <a:t>‹#›</a:t>
            </a:fld>
            <a:endParaRPr lang="en-US" altLang="en-US"/>
          </a:p>
        </p:txBody>
      </p:sp>
    </p:spTree>
    <p:extLst>
      <p:ext uri="{BB962C8B-B14F-4D97-AF65-F5344CB8AC3E}">
        <p14:creationId xmlns:p14="http://schemas.microsoft.com/office/powerpoint/2010/main" val="1258391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7" name="Picture 11"/>
          <p:cNvPicPr>
            <a:picLocks noChangeAspect="1"/>
          </p:cNvPicPr>
          <p:nvPr userDrawn="1"/>
        </p:nvPicPr>
        <p:blipFill rotWithShape="1">
          <a:blip r:embed="rId2">
            <a:clrChange>
              <a:clrFrom>
                <a:srgbClr val="981F32"/>
              </a:clrFrom>
              <a:clrTo>
                <a:srgbClr val="981F32">
                  <a:alpha val="0"/>
                </a:srgbClr>
              </a:clrTo>
            </a:clrChange>
            <a:extLst>
              <a:ext uri="{28A0092B-C50C-407E-A947-70E740481C1C}">
                <a14:useLocalDpi xmlns:a14="http://schemas.microsoft.com/office/drawing/2010/main" val="0"/>
              </a:ext>
            </a:extLst>
          </a:blip>
          <a:srcRect l="81598" t="11948" r="14451" b="16364"/>
          <a:stretch/>
        </p:blipFill>
        <p:spPr bwMode="auto">
          <a:xfrm>
            <a:off x="55563" y="165894"/>
            <a:ext cx="36195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1" descr="HRS sign copy.jpg"/>
          <p:cNvPicPr>
            <a:picLocks noChangeAspect="1"/>
          </p:cNvPicPr>
          <p:nvPr userDrawn="1"/>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639050" y="5849938"/>
            <a:ext cx="1143000"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60684271"/>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Rectangle 4"/>
          <p:cNvSpPr>
            <a:spLocks noGrp="1" noChangeArrowheads="1"/>
          </p:cNvSpPr>
          <p:nvPr>
            <p:ph type="ctrTitle"/>
          </p:nvPr>
        </p:nvSpPr>
        <p:spPr>
          <a:xfrm>
            <a:off x="491778" y="998506"/>
            <a:ext cx="8652222" cy="461665"/>
          </a:xfrm>
        </p:spPr>
        <p:txBody>
          <a:bodyPr/>
          <a:lstStyle>
            <a:lvl1pPr algn="ctr">
              <a:lnSpc>
                <a:spcPct val="100000"/>
              </a:lnSpc>
              <a:defRPr sz="2400">
                <a:solidFill>
                  <a:schemeClr val="bg2"/>
                </a:solidFill>
                <a:effectLst/>
              </a:defRPr>
            </a:lvl1pPr>
          </a:lstStyle>
          <a:p>
            <a:r>
              <a:rPr lang="en-US" dirty="0"/>
              <a:t>Click to edit Master title style</a:t>
            </a:r>
          </a:p>
        </p:txBody>
      </p:sp>
      <p:sp>
        <p:nvSpPr>
          <p:cNvPr id="8" name="Rectangle 5"/>
          <p:cNvSpPr>
            <a:spLocks noGrp="1" noChangeArrowheads="1"/>
          </p:cNvSpPr>
          <p:nvPr>
            <p:ph type="subTitle" idx="1"/>
          </p:nvPr>
        </p:nvSpPr>
        <p:spPr>
          <a:xfrm>
            <a:off x="491778" y="1496679"/>
            <a:ext cx="8652222" cy="430887"/>
          </a:xfrm>
        </p:spPr>
        <p:txBody>
          <a:bodyPr rIns="0"/>
          <a:lstStyle>
            <a:lvl1pPr marL="0" indent="0" algn="ctr">
              <a:buFontTx/>
              <a:buNone/>
              <a:defRPr sz="2200" b="0">
                <a:solidFill>
                  <a:schemeClr val="accent1"/>
                </a:solidFill>
                <a:effectLst/>
                <a:latin typeface="Lucida Sans" pitchFamily="34" charset="0"/>
              </a:defRPr>
            </a:lvl1pPr>
          </a:lstStyle>
          <a:p>
            <a:r>
              <a:rPr lang="en-US" dirty="0"/>
              <a:t>Click to edit Master subtitle style</a:t>
            </a:r>
          </a:p>
        </p:txBody>
      </p:sp>
      <p:sp>
        <p:nvSpPr>
          <p:cNvPr id="4" name="Rectangle 4"/>
          <p:cNvSpPr>
            <a:spLocks noGrp="1" noChangeArrowheads="1"/>
          </p:cNvSpPr>
          <p:nvPr userDrawn="1">
            <p:ph type="dt" sz="half" idx="10"/>
          </p:nvPr>
        </p:nvSpPr>
        <p:spPr>
          <a:ln/>
        </p:spPr>
        <p:txBody>
          <a:bodyPr/>
          <a:lstStyle>
            <a:lvl1pPr>
              <a:defRPr/>
            </a:lvl1pPr>
          </a:lstStyle>
          <a:p>
            <a:pPr>
              <a:defRPr/>
            </a:pPr>
            <a:endParaRPr lang="en-US"/>
          </a:p>
        </p:txBody>
      </p:sp>
      <p:sp>
        <p:nvSpPr>
          <p:cNvPr id="5" name="Rectangle 5"/>
          <p:cNvSpPr>
            <a:spLocks noGrp="1" noChangeArrowheads="1"/>
          </p:cNvSpPr>
          <p:nvPr userDrawn="1">
            <p:ph type="ftr" sz="quarter" idx="11"/>
          </p:nvPr>
        </p:nvSpPr>
        <p:spPr>
          <a:ln/>
        </p:spPr>
        <p:txBody>
          <a:bodyPr/>
          <a:lstStyle>
            <a:lvl1pPr>
              <a:defRPr/>
            </a:lvl1pPr>
          </a:lstStyle>
          <a:p>
            <a:pPr>
              <a:defRPr/>
            </a:pPr>
            <a:endParaRPr lang="en-US"/>
          </a:p>
        </p:txBody>
      </p:sp>
      <p:sp>
        <p:nvSpPr>
          <p:cNvPr id="6" name="Rectangle 6"/>
          <p:cNvSpPr>
            <a:spLocks noGrp="1" noChangeArrowheads="1"/>
          </p:cNvSpPr>
          <p:nvPr userDrawn="1">
            <p:ph type="sldNum" sz="quarter" idx="12"/>
          </p:nvPr>
        </p:nvSpPr>
        <p:spPr>
          <a:ln/>
        </p:spPr>
        <p:txBody>
          <a:bodyPr/>
          <a:lstStyle>
            <a:lvl1pPr>
              <a:defRPr/>
            </a:lvl1pPr>
          </a:lstStyle>
          <a:p>
            <a:pPr>
              <a:defRPr/>
            </a:pPr>
            <a:fld id="{EE20C387-C1E7-4B4C-8639-1344D7C04DD8}" type="slidenum">
              <a:rPr lang="en-US"/>
              <a:pPr>
                <a:defRPr/>
              </a:pPr>
              <a:t>‹#›</a:t>
            </a:fld>
            <a:endParaRPr lang="en-US"/>
          </a:p>
        </p:txBody>
      </p:sp>
    </p:spTree>
    <p:extLst>
      <p:ext uri="{BB962C8B-B14F-4D97-AF65-F5344CB8AC3E}">
        <p14:creationId xmlns:p14="http://schemas.microsoft.com/office/powerpoint/2010/main" val="3220738353"/>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84094" y="1528389"/>
            <a:ext cx="8659907" cy="480131"/>
          </a:xfrm>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725575" y="2275788"/>
            <a:ext cx="4002321" cy="2062103"/>
          </a:xfrm>
        </p:spPr>
        <p:txBody>
          <a:bodyPr anchorCtr="0"/>
          <a:lstStyle>
            <a:lvl1pPr>
              <a:lnSpc>
                <a:spcPct val="100000"/>
              </a:lnSpc>
              <a:spcBef>
                <a:spcPts val="0"/>
              </a:spcBef>
              <a:spcAft>
                <a:spcPts val="600"/>
              </a:spcAft>
              <a:buSzPct val="125000"/>
              <a:buFont typeface="Arial" pitchFamily="34" charset="0"/>
              <a:buChar char="•"/>
              <a:defRPr lang="en-US" sz="2000" b="0" dirty="0" smtClean="0">
                <a:solidFill>
                  <a:schemeClr val="bg2"/>
                </a:solidFill>
                <a:latin typeface="Lucida Sans" pitchFamily="34" charset="0"/>
                <a:ea typeface="+mn-ea"/>
                <a:cs typeface="+mn-cs"/>
              </a:defRPr>
            </a:lvl1pPr>
            <a:lvl2pPr>
              <a:lnSpc>
                <a:spcPct val="100000"/>
              </a:lnSpc>
              <a:spcBef>
                <a:spcPts val="0"/>
              </a:spcBef>
              <a:spcAft>
                <a:spcPts val="600"/>
              </a:spcAft>
              <a:buSzPct val="125000"/>
              <a:buFont typeface="Arial" pitchFamily="34" charset="0"/>
              <a:buChar char="•"/>
              <a:defRPr lang="en-US" sz="1800" dirty="0" smtClean="0">
                <a:solidFill>
                  <a:schemeClr val="bg2"/>
                </a:solidFill>
                <a:latin typeface="Lucida Sans" pitchFamily="34" charset="0"/>
                <a:ea typeface="+mn-ea"/>
                <a:cs typeface="+mn-cs"/>
              </a:defRPr>
            </a:lvl2pPr>
            <a:lvl3pPr>
              <a:lnSpc>
                <a:spcPct val="100000"/>
              </a:lnSpc>
              <a:spcBef>
                <a:spcPts val="0"/>
              </a:spcBef>
              <a:spcAft>
                <a:spcPts val="600"/>
              </a:spcAft>
              <a:buSzPct val="125000"/>
              <a:buFont typeface="Arial" pitchFamily="34" charset="0"/>
              <a:buChar char="•"/>
              <a:defRPr lang="en-US" sz="1800" dirty="0" smtClean="0">
                <a:solidFill>
                  <a:schemeClr val="bg2"/>
                </a:solidFill>
                <a:latin typeface="Lucida Sans" pitchFamily="34" charset="0"/>
                <a:ea typeface="+mn-ea"/>
                <a:cs typeface="+mn-cs"/>
              </a:defRPr>
            </a:lvl3pPr>
            <a:lvl4pPr>
              <a:lnSpc>
                <a:spcPct val="100000"/>
              </a:lnSpc>
              <a:spcBef>
                <a:spcPts val="0"/>
              </a:spcBef>
              <a:spcAft>
                <a:spcPts val="600"/>
              </a:spcAft>
              <a:buSzPct val="125000"/>
              <a:buFont typeface="Arial" pitchFamily="34" charset="0"/>
              <a:buChar char="•"/>
              <a:defRPr lang="en-US" sz="1600" dirty="0" smtClean="0">
                <a:solidFill>
                  <a:schemeClr val="bg2"/>
                </a:solidFill>
                <a:latin typeface="Lucida Sans" pitchFamily="34" charset="0"/>
                <a:ea typeface="+mn-ea"/>
                <a:cs typeface="+mn-cs"/>
              </a:defRPr>
            </a:lvl4pPr>
            <a:lvl5pPr>
              <a:lnSpc>
                <a:spcPct val="100000"/>
              </a:lnSpc>
              <a:spcBef>
                <a:spcPts val="0"/>
              </a:spcBef>
              <a:spcAft>
                <a:spcPts val="600"/>
              </a:spcAft>
              <a:buSzPct val="125000"/>
              <a:buFont typeface="Arial" pitchFamily="34" charset="0"/>
              <a:buChar char="•"/>
              <a:defRPr lang="en-US" sz="1600" dirty="0">
                <a:solidFill>
                  <a:schemeClr val="bg2"/>
                </a:solidFill>
                <a:latin typeface="Lucida Sans" pitchFamily="34" charset="0"/>
                <a:ea typeface="+mn-ea"/>
                <a:cs typeface="+mn-cs"/>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880295" y="2275788"/>
            <a:ext cx="3969948" cy="2062103"/>
          </a:xfrm>
        </p:spPr>
        <p:txBody>
          <a:bodyPr anchorCtr="0"/>
          <a:lstStyle>
            <a:lvl1pPr>
              <a:lnSpc>
                <a:spcPct val="100000"/>
              </a:lnSpc>
              <a:spcBef>
                <a:spcPts val="0"/>
              </a:spcBef>
              <a:spcAft>
                <a:spcPts val="600"/>
              </a:spcAft>
              <a:buSzPct val="125000"/>
              <a:buFont typeface="Arial" pitchFamily="34" charset="0"/>
              <a:buChar char="•"/>
              <a:defRPr lang="en-US" sz="2000" b="0" dirty="0" smtClean="0">
                <a:solidFill>
                  <a:schemeClr val="bg2"/>
                </a:solidFill>
                <a:latin typeface="Lucida Sans" pitchFamily="34" charset="0"/>
                <a:ea typeface="+mn-ea"/>
                <a:cs typeface="+mn-cs"/>
              </a:defRPr>
            </a:lvl1pPr>
            <a:lvl2pPr>
              <a:lnSpc>
                <a:spcPct val="100000"/>
              </a:lnSpc>
              <a:spcBef>
                <a:spcPts val="0"/>
              </a:spcBef>
              <a:spcAft>
                <a:spcPts val="600"/>
              </a:spcAft>
              <a:buSzPct val="125000"/>
              <a:buFont typeface="Arial" pitchFamily="34" charset="0"/>
              <a:buChar char="•"/>
              <a:defRPr lang="en-US" sz="1800" dirty="0" smtClean="0">
                <a:solidFill>
                  <a:schemeClr val="bg2"/>
                </a:solidFill>
                <a:latin typeface="Lucida Sans" pitchFamily="34" charset="0"/>
                <a:ea typeface="+mn-ea"/>
                <a:cs typeface="+mn-cs"/>
              </a:defRPr>
            </a:lvl2pPr>
            <a:lvl3pPr>
              <a:lnSpc>
                <a:spcPct val="100000"/>
              </a:lnSpc>
              <a:spcBef>
                <a:spcPts val="0"/>
              </a:spcBef>
              <a:spcAft>
                <a:spcPts val="600"/>
              </a:spcAft>
              <a:buSzPct val="125000"/>
              <a:buFont typeface="Arial" pitchFamily="34" charset="0"/>
              <a:buChar char="•"/>
              <a:defRPr lang="en-US" sz="1800" dirty="0" smtClean="0">
                <a:solidFill>
                  <a:schemeClr val="bg2"/>
                </a:solidFill>
                <a:latin typeface="Lucida Sans" pitchFamily="34" charset="0"/>
                <a:ea typeface="+mn-ea"/>
                <a:cs typeface="+mn-cs"/>
              </a:defRPr>
            </a:lvl3pPr>
            <a:lvl4pPr>
              <a:lnSpc>
                <a:spcPct val="100000"/>
              </a:lnSpc>
              <a:spcBef>
                <a:spcPts val="0"/>
              </a:spcBef>
              <a:spcAft>
                <a:spcPts val="600"/>
              </a:spcAft>
              <a:buSzPct val="125000"/>
              <a:buFont typeface="Arial" pitchFamily="34" charset="0"/>
              <a:buChar char="•"/>
              <a:defRPr lang="en-US" sz="1600" dirty="0" smtClean="0">
                <a:solidFill>
                  <a:schemeClr val="bg2"/>
                </a:solidFill>
                <a:latin typeface="Lucida Sans" pitchFamily="34" charset="0"/>
                <a:ea typeface="+mn-ea"/>
                <a:cs typeface="+mn-cs"/>
              </a:defRPr>
            </a:lvl4pPr>
            <a:lvl5pPr>
              <a:lnSpc>
                <a:spcPct val="100000"/>
              </a:lnSpc>
              <a:spcBef>
                <a:spcPts val="0"/>
              </a:spcBef>
              <a:spcAft>
                <a:spcPts val="600"/>
              </a:spcAft>
              <a:buSzPct val="125000"/>
              <a:buFont typeface="Arial" pitchFamily="34" charset="0"/>
              <a:buChar char="•"/>
              <a:defRPr lang="en-US" sz="1600" dirty="0">
                <a:solidFill>
                  <a:schemeClr val="bg2"/>
                </a:solidFill>
                <a:latin typeface="Lucida Sans" pitchFamily="34" charset="0"/>
                <a:ea typeface="+mn-ea"/>
                <a:cs typeface="+mn-cs"/>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userDrawn="1">
            <p:ph type="dt" sz="half" idx="10"/>
          </p:nvPr>
        </p:nvSpPr>
        <p:spPr>
          <a:ln/>
        </p:spPr>
        <p:txBody>
          <a:bodyPr/>
          <a:lstStyle>
            <a:lvl1pPr>
              <a:defRPr/>
            </a:lvl1pPr>
          </a:lstStyle>
          <a:p>
            <a:pPr>
              <a:defRPr/>
            </a:pPr>
            <a:endParaRPr lang="en-US"/>
          </a:p>
        </p:txBody>
      </p:sp>
      <p:sp>
        <p:nvSpPr>
          <p:cNvPr id="6" name="Rectangle 5"/>
          <p:cNvSpPr>
            <a:spLocks noGrp="1" noChangeArrowheads="1"/>
          </p:cNvSpPr>
          <p:nvPr userDrawn="1">
            <p:ph type="ftr" sz="quarter" idx="11"/>
          </p:nvPr>
        </p:nvSpPr>
        <p:spPr>
          <a:ln/>
        </p:spPr>
        <p:txBody>
          <a:bodyPr/>
          <a:lstStyle>
            <a:lvl1pPr>
              <a:defRPr/>
            </a:lvl1pPr>
          </a:lstStyle>
          <a:p>
            <a:pPr>
              <a:defRPr/>
            </a:pPr>
            <a:endParaRPr lang="en-US"/>
          </a:p>
        </p:txBody>
      </p:sp>
      <p:sp>
        <p:nvSpPr>
          <p:cNvPr id="7" name="Rectangle 6"/>
          <p:cNvSpPr>
            <a:spLocks noGrp="1" noChangeArrowheads="1"/>
          </p:cNvSpPr>
          <p:nvPr userDrawn="1">
            <p:ph type="sldNum" sz="quarter" idx="12"/>
          </p:nvPr>
        </p:nvSpPr>
        <p:spPr>
          <a:ln/>
        </p:spPr>
        <p:txBody>
          <a:bodyPr/>
          <a:lstStyle>
            <a:lvl1pPr>
              <a:defRPr/>
            </a:lvl1pPr>
          </a:lstStyle>
          <a:p>
            <a:pPr>
              <a:defRPr/>
            </a:pPr>
            <a:fld id="{49139E3E-3474-436C-BF5A-B2D68E79B26F}" type="slidenum">
              <a:rPr lang="en-US"/>
              <a:pPr>
                <a:defRPr/>
              </a:pPr>
              <a:t>‹#›</a:t>
            </a:fld>
            <a:endParaRPr lang="en-US"/>
          </a:p>
        </p:txBody>
      </p:sp>
    </p:spTree>
    <p:extLst>
      <p:ext uri="{BB962C8B-B14F-4D97-AF65-F5344CB8AC3E}">
        <p14:creationId xmlns:p14="http://schemas.microsoft.com/office/powerpoint/2010/main" val="2173463825"/>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1303081"/>
            <a:ext cx="8686800" cy="480131"/>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87722" y="2166763"/>
            <a:ext cx="4040188" cy="369332"/>
          </a:xfrm>
        </p:spPr>
        <p:txBody>
          <a:bodyPr anchor="b"/>
          <a:lstStyle>
            <a:lvl1pPr marL="0" indent="0">
              <a:buNone/>
              <a:defRPr sz="1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687721" y="2621484"/>
            <a:ext cx="4040188" cy="1338828"/>
          </a:xfrm>
        </p:spPr>
        <p:txBody>
          <a:bodyPr/>
          <a:lstStyle>
            <a:lvl1pPr>
              <a:defRPr lang="en-US" sz="1800" b="0" dirty="0" smtClean="0">
                <a:solidFill>
                  <a:schemeClr val="bg2"/>
                </a:solidFill>
                <a:latin typeface="Lucida Sans" pitchFamily="34" charset="0"/>
                <a:ea typeface="+mn-ea"/>
                <a:cs typeface="+mn-cs"/>
              </a:defRPr>
            </a:lvl1pPr>
            <a:lvl2pPr>
              <a:defRPr lang="en-US" sz="1600" dirty="0" smtClean="0">
                <a:solidFill>
                  <a:schemeClr val="bg2"/>
                </a:solidFill>
                <a:latin typeface="Lucida Sans" pitchFamily="34" charset="0"/>
                <a:ea typeface="+mn-ea"/>
                <a:cs typeface="+mn-cs"/>
              </a:defRPr>
            </a:lvl2pPr>
            <a:lvl3pPr>
              <a:defRPr lang="en-US" sz="1600" dirty="0" smtClean="0">
                <a:solidFill>
                  <a:schemeClr val="bg2"/>
                </a:solidFill>
                <a:latin typeface="Lucida Sans" pitchFamily="34" charset="0"/>
                <a:ea typeface="+mn-ea"/>
                <a:cs typeface="+mn-cs"/>
              </a:defRPr>
            </a:lvl3pPr>
            <a:lvl4pPr>
              <a:defRPr lang="en-US" sz="1400" dirty="0" smtClean="0">
                <a:solidFill>
                  <a:schemeClr val="bg2"/>
                </a:solidFill>
                <a:latin typeface="Lucida Sans" pitchFamily="34" charset="0"/>
                <a:ea typeface="+mn-ea"/>
                <a:cs typeface="+mn-cs"/>
              </a:defRPr>
            </a:lvl4pPr>
            <a:lvl5pPr>
              <a:defRPr lang="en-US" sz="1400" dirty="0">
                <a:solidFill>
                  <a:schemeClr val="bg2"/>
                </a:solidFill>
                <a:latin typeface="Lucida Sans" pitchFamily="34" charset="0"/>
                <a:ea typeface="+mn-ea"/>
                <a:cs typeface="+mn-cs"/>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875547" y="2166763"/>
            <a:ext cx="4041775" cy="369332"/>
          </a:xfrm>
        </p:spPr>
        <p:txBody>
          <a:bodyPr anchor="b"/>
          <a:lstStyle>
            <a:lvl1pPr marL="0" indent="0">
              <a:buNone/>
              <a:defRPr sz="1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875546" y="2621484"/>
            <a:ext cx="4041775" cy="1338828"/>
          </a:xfrm>
        </p:spPr>
        <p:txBody>
          <a:bodyPr/>
          <a:lstStyle>
            <a:lvl1pPr>
              <a:defRPr lang="en-US" sz="1800" b="0" dirty="0" smtClean="0">
                <a:solidFill>
                  <a:schemeClr val="bg2"/>
                </a:solidFill>
                <a:latin typeface="Lucida Sans" pitchFamily="34" charset="0"/>
                <a:ea typeface="+mn-ea"/>
                <a:cs typeface="+mn-cs"/>
              </a:defRPr>
            </a:lvl1pPr>
            <a:lvl2pPr>
              <a:defRPr lang="en-US" sz="1600" dirty="0" smtClean="0">
                <a:solidFill>
                  <a:schemeClr val="bg2"/>
                </a:solidFill>
                <a:latin typeface="Lucida Sans" pitchFamily="34" charset="0"/>
                <a:ea typeface="+mn-ea"/>
                <a:cs typeface="+mn-cs"/>
              </a:defRPr>
            </a:lvl2pPr>
            <a:lvl3pPr>
              <a:defRPr lang="en-US" sz="1600" dirty="0" smtClean="0">
                <a:solidFill>
                  <a:schemeClr val="bg2"/>
                </a:solidFill>
                <a:latin typeface="Lucida Sans" pitchFamily="34" charset="0"/>
                <a:ea typeface="+mn-ea"/>
                <a:cs typeface="+mn-cs"/>
              </a:defRPr>
            </a:lvl3pPr>
            <a:lvl4pPr>
              <a:defRPr lang="en-US" sz="1400" dirty="0" smtClean="0">
                <a:solidFill>
                  <a:schemeClr val="bg2"/>
                </a:solidFill>
                <a:latin typeface="Lucida Sans" pitchFamily="34" charset="0"/>
                <a:ea typeface="+mn-ea"/>
                <a:cs typeface="+mn-cs"/>
              </a:defRPr>
            </a:lvl4pPr>
            <a:lvl5pPr>
              <a:defRPr lang="en-US" sz="1400" dirty="0">
                <a:solidFill>
                  <a:schemeClr val="bg2"/>
                </a:solidFill>
                <a:latin typeface="Lucida Sans" pitchFamily="34" charset="0"/>
                <a:ea typeface="+mn-ea"/>
                <a:cs typeface="+mn-cs"/>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4"/>
          <p:cNvSpPr>
            <a:spLocks noGrp="1" noChangeArrowheads="1"/>
          </p:cNvSpPr>
          <p:nvPr userDrawn="1">
            <p:ph type="dt" sz="half" idx="10"/>
          </p:nvPr>
        </p:nvSpPr>
        <p:spPr>
          <a:ln/>
        </p:spPr>
        <p:txBody>
          <a:bodyPr/>
          <a:lstStyle>
            <a:lvl1pPr>
              <a:defRPr/>
            </a:lvl1pPr>
          </a:lstStyle>
          <a:p>
            <a:pPr>
              <a:defRPr/>
            </a:pPr>
            <a:endParaRPr lang="en-US"/>
          </a:p>
        </p:txBody>
      </p:sp>
      <p:sp>
        <p:nvSpPr>
          <p:cNvPr id="8" name="Rectangle 5"/>
          <p:cNvSpPr>
            <a:spLocks noGrp="1" noChangeArrowheads="1"/>
          </p:cNvSpPr>
          <p:nvPr userDrawn="1">
            <p:ph type="ftr" sz="quarter" idx="11"/>
          </p:nvPr>
        </p:nvSpPr>
        <p:spPr>
          <a:ln/>
        </p:spPr>
        <p:txBody>
          <a:bodyPr/>
          <a:lstStyle>
            <a:lvl1pPr>
              <a:defRPr/>
            </a:lvl1pPr>
          </a:lstStyle>
          <a:p>
            <a:pPr>
              <a:defRPr/>
            </a:pPr>
            <a:endParaRPr lang="en-US"/>
          </a:p>
        </p:txBody>
      </p:sp>
      <p:sp>
        <p:nvSpPr>
          <p:cNvPr id="9" name="Rectangle 6"/>
          <p:cNvSpPr>
            <a:spLocks noGrp="1" noChangeArrowheads="1"/>
          </p:cNvSpPr>
          <p:nvPr userDrawn="1">
            <p:ph type="sldNum" sz="quarter" idx="12"/>
          </p:nvPr>
        </p:nvSpPr>
        <p:spPr>
          <a:ln/>
        </p:spPr>
        <p:txBody>
          <a:bodyPr/>
          <a:lstStyle>
            <a:lvl1pPr>
              <a:defRPr/>
            </a:lvl1pPr>
          </a:lstStyle>
          <a:p>
            <a:pPr>
              <a:defRPr/>
            </a:pPr>
            <a:fld id="{E77AFD58-B09A-4F10-9414-A38CF0E441F6}" type="slidenum">
              <a:rPr lang="en-US"/>
              <a:pPr>
                <a:defRPr/>
              </a:pPr>
              <a:t>‹#›</a:t>
            </a:fld>
            <a:endParaRPr lang="en-US"/>
          </a:p>
        </p:txBody>
      </p:sp>
    </p:spTree>
    <p:extLst>
      <p:ext uri="{BB962C8B-B14F-4D97-AF65-F5344CB8AC3E}">
        <p14:creationId xmlns:p14="http://schemas.microsoft.com/office/powerpoint/2010/main" val="1367981761"/>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68726" y="2081092"/>
            <a:ext cx="8675274" cy="480131"/>
          </a:xfrm>
        </p:spPr>
        <p:txBody>
          <a:bodyPr/>
          <a:lstStyle/>
          <a:p>
            <a:r>
              <a:rPr lang="en-US" dirty="0" smtClean="0"/>
              <a:t>Click to edit Master title style</a:t>
            </a:r>
            <a:endParaRPr lang="en-US" dirty="0"/>
          </a:p>
        </p:txBody>
      </p:sp>
      <p:sp>
        <p:nvSpPr>
          <p:cNvPr id="3" name="Rectangle 4"/>
          <p:cNvSpPr>
            <a:spLocks noGrp="1" noChangeArrowheads="1"/>
          </p:cNvSpPr>
          <p:nvPr userDrawn="1">
            <p:ph type="dt" sz="half" idx="10"/>
          </p:nvPr>
        </p:nvSpPr>
        <p:spPr>
          <a:ln/>
        </p:spPr>
        <p:txBody>
          <a:bodyPr/>
          <a:lstStyle>
            <a:lvl1pPr>
              <a:defRPr/>
            </a:lvl1pPr>
          </a:lstStyle>
          <a:p>
            <a:pPr>
              <a:defRPr/>
            </a:pPr>
            <a:endParaRPr lang="en-US"/>
          </a:p>
        </p:txBody>
      </p:sp>
      <p:sp>
        <p:nvSpPr>
          <p:cNvPr id="4" name="Rectangle 5"/>
          <p:cNvSpPr>
            <a:spLocks noGrp="1" noChangeArrowheads="1"/>
          </p:cNvSpPr>
          <p:nvPr userDrawn="1">
            <p:ph type="ftr" sz="quarter" idx="11"/>
          </p:nvPr>
        </p:nvSpPr>
        <p:spPr>
          <a:ln/>
        </p:spPr>
        <p:txBody>
          <a:bodyPr/>
          <a:lstStyle>
            <a:lvl1pPr>
              <a:defRPr/>
            </a:lvl1pPr>
          </a:lstStyle>
          <a:p>
            <a:pPr>
              <a:defRPr/>
            </a:pPr>
            <a:endParaRPr lang="en-US"/>
          </a:p>
        </p:txBody>
      </p:sp>
      <p:sp>
        <p:nvSpPr>
          <p:cNvPr id="5" name="Rectangle 6"/>
          <p:cNvSpPr>
            <a:spLocks noGrp="1" noChangeArrowheads="1"/>
          </p:cNvSpPr>
          <p:nvPr userDrawn="1">
            <p:ph type="sldNum" sz="quarter" idx="12"/>
          </p:nvPr>
        </p:nvSpPr>
        <p:spPr>
          <a:ln/>
        </p:spPr>
        <p:txBody>
          <a:bodyPr/>
          <a:lstStyle>
            <a:lvl1pPr>
              <a:defRPr/>
            </a:lvl1pPr>
          </a:lstStyle>
          <a:p>
            <a:pPr>
              <a:defRPr/>
            </a:pPr>
            <a:fld id="{DCB02B38-FAE7-4AF0-BFE3-D550A3A61113}" type="slidenum">
              <a:rPr lang="en-US"/>
              <a:pPr>
                <a:defRPr/>
              </a:pPr>
              <a:t>‹#›</a:t>
            </a:fld>
            <a:endParaRPr lang="en-US"/>
          </a:p>
        </p:txBody>
      </p:sp>
    </p:spTree>
    <p:extLst>
      <p:ext uri="{BB962C8B-B14F-4D97-AF65-F5344CB8AC3E}">
        <p14:creationId xmlns:p14="http://schemas.microsoft.com/office/powerpoint/2010/main" val="1734859685"/>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userDrawn="1">
            <p:ph type="dt" sz="half" idx="10"/>
          </p:nvPr>
        </p:nvSpPr>
        <p:spPr>
          <a:ln/>
        </p:spPr>
        <p:txBody>
          <a:bodyPr/>
          <a:lstStyle>
            <a:lvl1pPr>
              <a:defRPr/>
            </a:lvl1pPr>
          </a:lstStyle>
          <a:p>
            <a:pPr>
              <a:defRPr/>
            </a:pPr>
            <a:endParaRPr lang="en-US"/>
          </a:p>
        </p:txBody>
      </p:sp>
      <p:sp>
        <p:nvSpPr>
          <p:cNvPr id="3" name="Rectangle 5"/>
          <p:cNvSpPr>
            <a:spLocks noGrp="1" noChangeArrowheads="1"/>
          </p:cNvSpPr>
          <p:nvPr userDrawn="1">
            <p:ph type="ftr" sz="quarter" idx="11"/>
          </p:nvPr>
        </p:nvSpPr>
        <p:spPr>
          <a:ln/>
        </p:spPr>
        <p:txBody>
          <a:bodyPr/>
          <a:lstStyle>
            <a:lvl1pPr>
              <a:defRPr/>
            </a:lvl1pPr>
          </a:lstStyle>
          <a:p>
            <a:pPr>
              <a:defRPr/>
            </a:pPr>
            <a:endParaRPr lang="en-US"/>
          </a:p>
        </p:txBody>
      </p:sp>
      <p:sp>
        <p:nvSpPr>
          <p:cNvPr id="4" name="Rectangle 6"/>
          <p:cNvSpPr>
            <a:spLocks noGrp="1" noChangeArrowheads="1"/>
          </p:cNvSpPr>
          <p:nvPr userDrawn="1">
            <p:ph type="sldNum" sz="quarter" idx="12"/>
          </p:nvPr>
        </p:nvSpPr>
        <p:spPr>
          <a:ln/>
        </p:spPr>
        <p:txBody>
          <a:bodyPr/>
          <a:lstStyle>
            <a:lvl1pPr>
              <a:defRPr/>
            </a:lvl1pPr>
          </a:lstStyle>
          <a:p>
            <a:pPr>
              <a:defRPr/>
            </a:pPr>
            <a:fld id="{94EA24A4-0700-47DA-8A70-667FDCE5BC97}" type="slidenum">
              <a:rPr lang="en-US"/>
              <a:pPr>
                <a:defRPr/>
              </a:pPr>
              <a:t>‹#›</a:t>
            </a:fld>
            <a:endParaRPr lang="en-US"/>
          </a:p>
        </p:txBody>
      </p:sp>
    </p:spTree>
    <p:extLst>
      <p:ext uri="{BB962C8B-B14F-4D97-AF65-F5344CB8AC3E}">
        <p14:creationId xmlns:p14="http://schemas.microsoft.com/office/powerpoint/2010/main" val="2603622314"/>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1370318"/>
            <a:ext cx="3008313" cy="646331"/>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1370319"/>
            <a:ext cx="5111751" cy="1851276"/>
          </a:xfrm>
        </p:spPr>
        <p:txBody>
          <a:bodyPr/>
          <a:lstStyle>
            <a:lvl1pPr marL="165100" indent="-165100">
              <a:buSzPct val="125000"/>
              <a:buFont typeface="Arial" pitchFamily="34" charset="0"/>
              <a:buChar char="•"/>
              <a:defRPr lang="en-US" sz="2400" b="0" dirty="0" smtClean="0">
                <a:solidFill>
                  <a:schemeClr val="bg2"/>
                </a:solidFill>
                <a:latin typeface="Lucida Sans" pitchFamily="34" charset="0"/>
                <a:ea typeface="+mn-ea"/>
                <a:cs typeface="+mn-cs"/>
              </a:defRPr>
            </a:lvl1pPr>
            <a:lvl2pPr marL="457200" indent="-165100" defTabSz="914400">
              <a:buSzPct val="125000"/>
              <a:buFont typeface="Arial" pitchFamily="34" charset="0"/>
              <a:buChar char="•"/>
              <a:defRPr lang="en-US" sz="2200" dirty="0" smtClean="0">
                <a:solidFill>
                  <a:schemeClr val="bg2"/>
                </a:solidFill>
                <a:latin typeface="Lucida Sans" pitchFamily="34" charset="0"/>
                <a:ea typeface="+mn-ea"/>
                <a:cs typeface="+mn-cs"/>
              </a:defRPr>
            </a:lvl2pPr>
            <a:lvl3pPr>
              <a:buSzPct val="125000"/>
              <a:buFont typeface="Arial" pitchFamily="34" charset="0"/>
              <a:buChar char="•"/>
              <a:defRPr lang="en-US" sz="2200" dirty="0" smtClean="0">
                <a:solidFill>
                  <a:schemeClr val="bg2"/>
                </a:solidFill>
                <a:latin typeface="Lucida Sans" pitchFamily="34" charset="0"/>
                <a:ea typeface="+mn-ea"/>
                <a:cs typeface="+mn-cs"/>
              </a:defRPr>
            </a:lvl3pPr>
            <a:lvl4pPr marL="974725" indent="-180975">
              <a:buSzPct val="125000"/>
              <a:buFont typeface="Arial" pitchFamily="34" charset="0"/>
              <a:buChar char="•"/>
              <a:defRPr lang="en-US" sz="2000" dirty="0" smtClean="0">
                <a:solidFill>
                  <a:schemeClr val="bg2"/>
                </a:solidFill>
                <a:latin typeface="Lucida Sans" pitchFamily="34" charset="0"/>
                <a:ea typeface="+mn-ea"/>
                <a:cs typeface="+mn-cs"/>
              </a:defRPr>
            </a:lvl4pPr>
            <a:lvl5pPr>
              <a:buSzPct val="125000"/>
              <a:buFont typeface="Arial" pitchFamily="34" charset="0"/>
              <a:buChar char="•"/>
              <a:defRPr lang="en-US" sz="2000" dirty="0">
                <a:solidFill>
                  <a:schemeClr val="bg2"/>
                </a:solidFill>
                <a:latin typeface="Lucida Sans" pitchFamily="34" charset="0"/>
                <a:ea typeface="+mn-ea"/>
                <a:cs typeface="+mn-cs"/>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1" y="2532368"/>
            <a:ext cx="3008313" cy="30777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userDrawn="1">
            <p:ph type="dt" sz="half" idx="10"/>
          </p:nvPr>
        </p:nvSpPr>
        <p:spPr>
          <a:ln/>
        </p:spPr>
        <p:txBody>
          <a:bodyPr/>
          <a:lstStyle>
            <a:lvl1pPr>
              <a:defRPr/>
            </a:lvl1pPr>
          </a:lstStyle>
          <a:p>
            <a:pPr>
              <a:defRPr/>
            </a:pPr>
            <a:endParaRPr lang="en-US"/>
          </a:p>
        </p:txBody>
      </p:sp>
      <p:sp>
        <p:nvSpPr>
          <p:cNvPr id="6" name="Rectangle 5"/>
          <p:cNvSpPr>
            <a:spLocks noGrp="1" noChangeArrowheads="1"/>
          </p:cNvSpPr>
          <p:nvPr userDrawn="1">
            <p:ph type="ftr" sz="quarter" idx="11"/>
          </p:nvPr>
        </p:nvSpPr>
        <p:spPr>
          <a:ln/>
        </p:spPr>
        <p:txBody>
          <a:bodyPr/>
          <a:lstStyle>
            <a:lvl1pPr>
              <a:defRPr/>
            </a:lvl1pPr>
          </a:lstStyle>
          <a:p>
            <a:pPr>
              <a:defRPr/>
            </a:pPr>
            <a:endParaRPr lang="en-US"/>
          </a:p>
        </p:txBody>
      </p:sp>
      <p:sp>
        <p:nvSpPr>
          <p:cNvPr id="7" name="Rectangle 6"/>
          <p:cNvSpPr>
            <a:spLocks noGrp="1" noChangeArrowheads="1"/>
          </p:cNvSpPr>
          <p:nvPr userDrawn="1">
            <p:ph type="sldNum" sz="quarter" idx="12"/>
          </p:nvPr>
        </p:nvSpPr>
        <p:spPr>
          <a:ln/>
        </p:spPr>
        <p:txBody>
          <a:bodyPr/>
          <a:lstStyle>
            <a:lvl1pPr>
              <a:defRPr/>
            </a:lvl1pPr>
          </a:lstStyle>
          <a:p>
            <a:pPr>
              <a:defRPr/>
            </a:pPr>
            <a:fld id="{4C709EB5-F645-42D7-A134-163E2B95328C}" type="slidenum">
              <a:rPr lang="en-US"/>
              <a:pPr>
                <a:defRPr/>
              </a:pPr>
              <a:t>‹#›</a:t>
            </a:fld>
            <a:endParaRPr lang="en-US"/>
          </a:p>
        </p:txBody>
      </p:sp>
    </p:spTree>
    <p:extLst>
      <p:ext uri="{BB962C8B-B14F-4D97-AF65-F5344CB8AC3E}">
        <p14:creationId xmlns:p14="http://schemas.microsoft.com/office/powerpoint/2010/main" val="3890381559"/>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5423007"/>
            <a:ext cx="5486400" cy="369332"/>
          </a:xfrm>
        </p:spPr>
        <p:txBody>
          <a:bodyPr/>
          <a:lstStyle>
            <a:lvl1pPr algn="l">
              <a:defRPr sz="2000" b="1"/>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1193220"/>
            <a:ext cx="5486400" cy="5847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866801"/>
            <a:ext cx="5486400" cy="30777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Rectangle 4"/>
          <p:cNvSpPr>
            <a:spLocks noGrp="1" noChangeArrowheads="1"/>
          </p:cNvSpPr>
          <p:nvPr userDrawn="1">
            <p:ph type="dt" sz="half" idx="10"/>
          </p:nvPr>
        </p:nvSpPr>
        <p:spPr>
          <a:ln/>
        </p:spPr>
        <p:txBody>
          <a:bodyPr/>
          <a:lstStyle>
            <a:lvl1pPr>
              <a:defRPr/>
            </a:lvl1pPr>
          </a:lstStyle>
          <a:p>
            <a:pPr>
              <a:defRPr/>
            </a:pPr>
            <a:endParaRPr lang="en-US"/>
          </a:p>
        </p:txBody>
      </p:sp>
      <p:sp>
        <p:nvSpPr>
          <p:cNvPr id="6" name="Rectangle 5"/>
          <p:cNvSpPr>
            <a:spLocks noGrp="1" noChangeArrowheads="1"/>
          </p:cNvSpPr>
          <p:nvPr userDrawn="1">
            <p:ph type="ftr" sz="quarter" idx="11"/>
          </p:nvPr>
        </p:nvSpPr>
        <p:spPr>
          <a:ln/>
        </p:spPr>
        <p:txBody>
          <a:bodyPr/>
          <a:lstStyle>
            <a:lvl1pPr>
              <a:defRPr/>
            </a:lvl1pPr>
          </a:lstStyle>
          <a:p>
            <a:pPr>
              <a:defRPr/>
            </a:pPr>
            <a:endParaRPr lang="en-US"/>
          </a:p>
        </p:txBody>
      </p:sp>
      <p:sp>
        <p:nvSpPr>
          <p:cNvPr id="7" name="Rectangle 6"/>
          <p:cNvSpPr>
            <a:spLocks noGrp="1" noChangeArrowheads="1"/>
          </p:cNvSpPr>
          <p:nvPr userDrawn="1">
            <p:ph type="sldNum" sz="quarter" idx="12"/>
          </p:nvPr>
        </p:nvSpPr>
        <p:spPr>
          <a:ln/>
        </p:spPr>
        <p:txBody>
          <a:bodyPr/>
          <a:lstStyle>
            <a:lvl1pPr>
              <a:defRPr/>
            </a:lvl1pPr>
          </a:lstStyle>
          <a:p>
            <a:pPr>
              <a:defRPr/>
            </a:pPr>
            <a:fld id="{FCC6BB25-E5B9-4F24-8C38-081A37FB55C0}" type="slidenum">
              <a:rPr lang="en-US"/>
              <a:pPr>
                <a:defRPr/>
              </a:pPr>
              <a:t>‹#›</a:t>
            </a:fld>
            <a:endParaRPr lang="en-US"/>
          </a:p>
        </p:txBody>
      </p:sp>
    </p:spTree>
    <p:extLst>
      <p:ext uri="{BB962C8B-B14F-4D97-AF65-F5344CB8AC3E}">
        <p14:creationId xmlns:p14="http://schemas.microsoft.com/office/powerpoint/2010/main" val="3431639755"/>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1">
          <a:gsLst>
            <a:gs pos="0">
              <a:srgbClr val="EAEAEA"/>
            </a:gs>
            <a:gs pos="100000">
              <a:schemeClr val="tx1"/>
            </a:gs>
          </a:gsLst>
          <a:lin ang="16200000" scaled="1"/>
        </a:gradFill>
        <a:effectLst/>
      </p:bgPr>
    </p:bg>
    <p:spTree>
      <p:nvGrpSpPr>
        <p:cNvPr id="1" name=""/>
        <p:cNvGrpSpPr/>
        <p:nvPr/>
      </p:nvGrpSpPr>
      <p:grpSpPr>
        <a:xfrm>
          <a:off x="0" y="0"/>
          <a:ext cx="0" cy="0"/>
          <a:chOff x="0" y="0"/>
          <a:chExt cx="0" cy="0"/>
        </a:xfrm>
      </p:grpSpPr>
      <p:sp>
        <p:nvSpPr>
          <p:cNvPr id="20" name="Rectangle 19"/>
          <p:cNvSpPr/>
          <p:nvPr userDrawn="1"/>
        </p:nvSpPr>
        <p:spPr bwMode="gray">
          <a:xfrm flipH="1">
            <a:off x="0" y="0"/>
            <a:ext cx="484188" cy="6858000"/>
          </a:xfrm>
          <a:prstGeom prst="rect">
            <a:avLst/>
          </a:prstGeom>
          <a:gradFill flip="none" rotWithShape="1">
            <a:gsLst>
              <a:gs pos="0">
                <a:schemeClr val="accent2"/>
              </a:gs>
              <a:gs pos="100000">
                <a:schemeClr val="tx1"/>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0" name="Rectangle 29"/>
          <p:cNvSpPr/>
          <p:nvPr userDrawn="1"/>
        </p:nvSpPr>
        <p:spPr bwMode="gray">
          <a:xfrm flipH="1">
            <a:off x="0" y="79375"/>
            <a:ext cx="9144000" cy="6111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8" name="Rectangle 27"/>
          <p:cNvSpPr/>
          <p:nvPr userDrawn="1"/>
        </p:nvSpPr>
        <p:spPr bwMode="gray">
          <a:xfrm flipH="1">
            <a:off x="-17463" y="79375"/>
            <a:ext cx="501651" cy="611188"/>
          </a:xfrm>
          <a:prstGeom prst="rect">
            <a:avLst/>
          </a:prstGeom>
          <a:gradFill flip="none" rotWithShape="1">
            <a:gsLst>
              <a:gs pos="0">
                <a:schemeClr val="bg2">
                  <a:alpha val="50000"/>
                </a:schemeClr>
              </a:gs>
              <a:gs pos="100000">
                <a:schemeClr val="bg2">
                  <a:alpha val="25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9" name="Rectangle 28"/>
          <p:cNvSpPr/>
          <p:nvPr userDrawn="1"/>
        </p:nvSpPr>
        <p:spPr bwMode="gray">
          <a:xfrm flipH="1">
            <a:off x="-17463" y="0"/>
            <a:ext cx="9161463" cy="7937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30" name="Rectangle 3"/>
          <p:cNvSpPr>
            <a:spLocks noGrp="1" noChangeArrowheads="1"/>
          </p:cNvSpPr>
          <p:nvPr>
            <p:ph type="body" idx="1"/>
          </p:nvPr>
        </p:nvSpPr>
        <p:spPr bwMode="black">
          <a:xfrm>
            <a:off x="1157288" y="2298700"/>
            <a:ext cx="7315200"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1" compatLnSpc="1">
            <a:prstTxWarp prst="textNoShape">
              <a:avLst/>
            </a:prstTxWarp>
            <a:spAutoFit/>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2"/>
          <p:cNvSpPr>
            <a:spLocks noGrp="1" noChangeArrowheads="1"/>
          </p:cNvSpPr>
          <p:nvPr>
            <p:ph type="title"/>
          </p:nvPr>
        </p:nvSpPr>
        <p:spPr bwMode="black">
          <a:xfrm>
            <a:off x="484188" y="1512888"/>
            <a:ext cx="8659812"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0" tIns="45720" rIns="457200" bIns="45720" numCol="1" anchor="b" anchorCtr="1" compatLnSpc="1">
            <a:prstTxWarp prst="textNoShape">
              <a:avLst/>
            </a:prstTxWarp>
            <a:spAutoFit/>
          </a:bodyPr>
          <a:lstStyle/>
          <a:p>
            <a:pPr lvl="0"/>
            <a:r>
              <a:rPr lang="en-US" altLang="en-US" smtClean="0"/>
              <a:t>Click to edit Master title style</a:t>
            </a:r>
          </a:p>
        </p:txBody>
      </p:sp>
      <p:sp>
        <p:nvSpPr>
          <p:cNvPr id="3" name="Rectangle 4"/>
          <p:cNvSpPr>
            <a:spLocks noGrp="1" noChangeArrowheads="1"/>
          </p:cNvSpPr>
          <p:nvPr userDrawn="1">
            <p:ph type="dt" sz="half" idx="2"/>
          </p:nvPr>
        </p:nvSpPr>
        <p:spPr bwMode="black">
          <a:xfrm>
            <a:off x="484188" y="6438900"/>
            <a:ext cx="1252537"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000">
                <a:solidFill>
                  <a:schemeClr val="bg2"/>
                </a:solidFill>
                <a:latin typeface="Arial" charset="0"/>
              </a:defRPr>
            </a:lvl1pPr>
          </a:lstStyle>
          <a:p>
            <a:pPr>
              <a:defRPr/>
            </a:pPr>
            <a:endParaRPr lang="en-US"/>
          </a:p>
        </p:txBody>
      </p:sp>
      <p:sp>
        <p:nvSpPr>
          <p:cNvPr id="4" name="Rectangle 5"/>
          <p:cNvSpPr>
            <a:spLocks noGrp="1" noChangeArrowheads="1"/>
          </p:cNvSpPr>
          <p:nvPr userDrawn="1">
            <p:ph type="ftr" sz="quarter" idx="3"/>
          </p:nvPr>
        </p:nvSpPr>
        <p:spPr bwMode="black">
          <a:xfrm>
            <a:off x="1736725" y="6438900"/>
            <a:ext cx="615315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000">
                <a:solidFill>
                  <a:schemeClr val="bg2"/>
                </a:solidFill>
                <a:latin typeface="Arial" charset="0"/>
              </a:defRPr>
            </a:lvl1pPr>
          </a:lstStyle>
          <a:p>
            <a:pPr>
              <a:defRPr/>
            </a:pPr>
            <a:endParaRPr lang="en-US"/>
          </a:p>
        </p:txBody>
      </p:sp>
      <p:sp>
        <p:nvSpPr>
          <p:cNvPr id="2" name="Rectangle 6"/>
          <p:cNvSpPr>
            <a:spLocks noGrp="1" noChangeArrowheads="1"/>
          </p:cNvSpPr>
          <p:nvPr userDrawn="1">
            <p:ph type="sldNum" sz="quarter" idx="4"/>
          </p:nvPr>
        </p:nvSpPr>
        <p:spPr bwMode="black">
          <a:xfrm>
            <a:off x="7899400" y="6438900"/>
            <a:ext cx="1244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000">
                <a:solidFill>
                  <a:schemeClr val="bg2"/>
                </a:solidFill>
                <a:latin typeface="Arial" charset="0"/>
              </a:defRPr>
            </a:lvl1pPr>
          </a:lstStyle>
          <a:p>
            <a:pPr>
              <a:defRPr/>
            </a:pPr>
            <a:fld id="{B3315FF4-AE30-4837-BC80-5CFA69D13B74}" type="slidenum">
              <a:rPr lang="en-US"/>
              <a:pPr>
                <a:defRPr/>
              </a:pPr>
              <a:t>‹#›</a:t>
            </a:fld>
            <a:endParaRPr lang="en-US"/>
          </a:p>
        </p:txBody>
      </p:sp>
      <p:pic>
        <p:nvPicPr>
          <p:cNvPr id="11" name="Picture 11"/>
          <p:cNvPicPr>
            <a:picLocks noChangeAspect="1"/>
          </p:cNvPicPr>
          <p:nvPr userDrawn="1"/>
        </p:nvPicPr>
        <p:blipFill rotWithShape="1">
          <a:blip r:embed="rId12">
            <a:clrChange>
              <a:clrFrom>
                <a:srgbClr val="981F32"/>
              </a:clrFrom>
              <a:clrTo>
                <a:srgbClr val="981F32">
                  <a:alpha val="0"/>
                </a:srgbClr>
              </a:clrTo>
            </a:clrChange>
            <a:extLst>
              <a:ext uri="{28A0092B-C50C-407E-A947-70E740481C1C}">
                <a14:useLocalDpi xmlns:a14="http://schemas.microsoft.com/office/drawing/2010/main" val="0"/>
              </a:ext>
            </a:extLst>
          </a:blip>
          <a:srcRect l="81598" t="11948" r="14451" b="16364"/>
          <a:stretch/>
        </p:blipFill>
        <p:spPr bwMode="auto">
          <a:xfrm>
            <a:off x="55563" y="165894"/>
            <a:ext cx="36195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dk2" tx1="lt1" bg2="dk1" tx2="lt2" accent1="accent1" accent2="accent2" accent3="accent3" accent4="accent4" accent5="accent5" accent6="accent6" hlink="hlink" folHlink="folHlink"/>
  <p:sldLayoutIdLst>
    <p:sldLayoutId id="2147484121" r:id="rId1"/>
    <p:sldLayoutId id="2147484113" r:id="rId2"/>
    <p:sldLayoutId id="2147484114" r:id="rId3"/>
    <p:sldLayoutId id="2147484115" r:id="rId4"/>
    <p:sldLayoutId id="2147484116" r:id="rId5"/>
    <p:sldLayoutId id="2147484117" r:id="rId6"/>
    <p:sldLayoutId id="2147484118" r:id="rId7"/>
    <p:sldLayoutId id="2147484119" r:id="rId8"/>
    <p:sldLayoutId id="2147484120" r:id="rId9"/>
    <p:sldLayoutId id="2147484124" r:id="rId10"/>
  </p:sldLayoutIdLst>
  <p:transition/>
  <p:timing>
    <p:tnLst>
      <p:par>
        <p:cTn id="1" dur="indefinite" restart="never" nodeType="tmRoot"/>
      </p:par>
    </p:tnLst>
  </p:timing>
  <p:txStyles>
    <p:titleStyle>
      <a:lvl1pPr algn="l" rtl="0" eaLnBrk="0" fontAlgn="base" hangingPunct="0">
        <a:lnSpc>
          <a:spcPct val="90000"/>
        </a:lnSpc>
        <a:spcBef>
          <a:spcPct val="0"/>
        </a:spcBef>
        <a:spcAft>
          <a:spcPct val="0"/>
        </a:spcAft>
        <a:defRPr sz="2400" b="1">
          <a:solidFill>
            <a:schemeClr val="bg2"/>
          </a:solidFill>
          <a:latin typeface="Lucida Sans" pitchFamily="34" charset="0"/>
          <a:ea typeface="+mj-ea"/>
          <a:cs typeface="+mj-cs"/>
        </a:defRPr>
      </a:lvl1pPr>
      <a:lvl2pPr algn="l" rtl="0" eaLnBrk="0" fontAlgn="base" hangingPunct="0">
        <a:lnSpc>
          <a:spcPct val="90000"/>
        </a:lnSpc>
        <a:spcBef>
          <a:spcPct val="0"/>
        </a:spcBef>
        <a:spcAft>
          <a:spcPct val="0"/>
        </a:spcAft>
        <a:defRPr sz="2400" b="1">
          <a:solidFill>
            <a:schemeClr val="bg2"/>
          </a:solidFill>
          <a:latin typeface="Lucida Sans" pitchFamily="34" charset="0"/>
        </a:defRPr>
      </a:lvl2pPr>
      <a:lvl3pPr algn="l" rtl="0" eaLnBrk="0" fontAlgn="base" hangingPunct="0">
        <a:lnSpc>
          <a:spcPct val="90000"/>
        </a:lnSpc>
        <a:spcBef>
          <a:spcPct val="0"/>
        </a:spcBef>
        <a:spcAft>
          <a:spcPct val="0"/>
        </a:spcAft>
        <a:defRPr sz="2400" b="1">
          <a:solidFill>
            <a:schemeClr val="bg2"/>
          </a:solidFill>
          <a:latin typeface="Lucida Sans" pitchFamily="34" charset="0"/>
        </a:defRPr>
      </a:lvl3pPr>
      <a:lvl4pPr algn="l" rtl="0" eaLnBrk="0" fontAlgn="base" hangingPunct="0">
        <a:lnSpc>
          <a:spcPct val="90000"/>
        </a:lnSpc>
        <a:spcBef>
          <a:spcPct val="0"/>
        </a:spcBef>
        <a:spcAft>
          <a:spcPct val="0"/>
        </a:spcAft>
        <a:defRPr sz="2400" b="1">
          <a:solidFill>
            <a:schemeClr val="bg2"/>
          </a:solidFill>
          <a:latin typeface="Lucida Sans" pitchFamily="34" charset="0"/>
        </a:defRPr>
      </a:lvl4pPr>
      <a:lvl5pPr algn="l" rtl="0" eaLnBrk="0" fontAlgn="base" hangingPunct="0">
        <a:lnSpc>
          <a:spcPct val="90000"/>
        </a:lnSpc>
        <a:spcBef>
          <a:spcPct val="0"/>
        </a:spcBef>
        <a:spcAft>
          <a:spcPct val="0"/>
        </a:spcAft>
        <a:defRPr sz="2400" b="1">
          <a:solidFill>
            <a:schemeClr val="bg2"/>
          </a:solidFill>
          <a:latin typeface="Lucida Sans" pitchFamily="34" charset="0"/>
        </a:defRPr>
      </a:lvl5pPr>
      <a:lvl6pPr marL="457200" algn="l" rtl="0" fontAlgn="base">
        <a:lnSpc>
          <a:spcPct val="90000"/>
        </a:lnSpc>
        <a:spcBef>
          <a:spcPct val="0"/>
        </a:spcBef>
        <a:spcAft>
          <a:spcPct val="0"/>
        </a:spcAft>
        <a:defRPr sz="2800" b="1">
          <a:solidFill>
            <a:schemeClr val="accent2"/>
          </a:solidFill>
          <a:latin typeface="Arial" charset="0"/>
        </a:defRPr>
      </a:lvl6pPr>
      <a:lvl7pPr marL="914400" algn="l" rtl="0" fontAlgn="base">
        <a:lnSpc>
          <a:spcPct val="90000"/>
        </a:lnSpc>
        <a:spcBef>
          <a:spcPct val="0"/>
        </a:spcBef>
        <a:spcAft>
          <a:spcPct val="0"/>
        </a:spcAft>
        <a:defRPr sz="2800" b="1">
          <a:solidFill>
            <a:schemeClr val="accent2"/>
          </a:solidFill>
          <a:latin typeface="Arial" charset="0"/>
        </a:defRPr>
      </a:lvl7pPr>
      <a:lvl8pPr marL="1371600" algn="l" rtl="0" fontAlgn="base">
        <a:lnSpc>
          <a:spcPct val="90000"/>
        </a:lnSpc>
        <a:spcBef>
          <a:spcPct val="0"/>
        </a:spcBef>
        <a:spcAft>
          <a:spcPct val="0"/>
        </a:spcAft>
        <a:defRPr sz="2800" b="1">
          <a:solidFill>
            <a:schemeClr val="accent2"/>
          </a:solidFill>
          <a:latin typeface="Arial" charset="0"/>
        </a:defRPr>
      </a:lvl8pPr>
      <a:lvl9pPr marL="1828800" algn="l" rtl="0" fontAlgn="base">
        <a:lnSpc>
          <a:spcPct val="90000"/>
        </a:lnSpc>
        <a:spcBef>
          <a:spcPct val="0"/>
        </a:spcBef>
        <a:spcAft>
          <a:spcPct val="0"/>
        </a:spcAft>
        <a:defRPr sz="2800" b="1">
          <a:solidFill>
            <a:schemeClr val="accent2"/>
          </a:solidFill>
          <a:latin typeface="Arial" charset="0"/>
        </a:defRPr>
      </a:lvl9pPr>
    </p:titleStyle>
    <p:bodyStyle>
      <a:lvl1pPr marL="165100" indent="-165100" algn="l" rtl="0" eaLnBrk="0" fontAlgn="base" hangingPunct="0">
        <a:spcBef>
          <a:spcPct val="25000"/>
        </a:spcBef>
        <a:spcAft>
          <a:spcPct val="0"/>
        </a:spcAft>
        <a:buClr>
          <a:srgbClr val="C60C30"/>
        </a:buClr>
        <a:buSzPct val="100000"/>
        <a:buFont typeface="Arial" charset="0"/>
        <a:buChar char="•"/>
        <a:defRPr lang="en-US" sz="2400" dirty="0">
          <a:solidFill>
            <a:schemeClr val="bg2"/>
          </a:solidFill>
          <a:latin typeface="Lucida Sans" pitchFamily="34" charset="0"/>
          <a:ea typeface="+mn-ea"/>
          <a:cs typeface="+mn-cs"/>
        </a:defRPr>
      </a:lvl1pPr>
      <a:lvl2pPr marL="344488" indent="-179388" algn="l" rtl="0" eaLnBrk="0" fontAlgn="base" hangingPunct="0">
        <a:lnSpc>
          <a:spcPct val="95000"/>
        </a:lnSpc>
        <a:spcBef>
          <a:spcPct val="10000"/>
        </a:spcBef>
        <a:spcAft>
          <a:spcPct val="0"/>
        </a:spcAft>
        <a:buClr>
          <a:srgbClr val="C60C30"/>
        </a:buClr>
        <a:buSzPct val="100000"/>
        <a:buFont typeface="Lucida Sans" panose="020B0602030504020204" pitchFamily="34" charset="0"/>
        <a:buChar char="–"/>
        <a:defRPr lang="en-US" sz="2200" dirty="0">
          <a:solidFill>
            <a:schemeClr val="bg2"/>
          </a:solidFill>
          <a:latin typeface="Lucida Sans" pitchFamily="34" charset="0"/>
          <a:ea typeface="+mn-ea"/>
          <a:cs typeface="+mn-cs"/>
        </a:defRPr>
      </a:lvl2pPr>
      <a:lvl3pPr marL="509588" indent="-165100" algn="l" rtl="0" eaLnBrk="0" fontAlgn="base" hangingPunct="0">
        <a:lnSpc>
          <a:spcPct val="95000"/>
        </a:lnSpc>
        <a:spcBef>
          <a:spcPct val="10000"/>
        </a:spcBef>
        <a:spcAft>
          <a:spcPct val="0"/>
        </a:spcAft>
        <a:buClr>
          <a:srgbClr val="C60C30"/>
        </a:buClr>
        <a:buSzPct val="100000"/>
        <a:buFont typeface="Arial" charset="0"/>
        <a:buChar char="•"/>
        <a:defRPr lang="en-US" sz="2000" dirty="0">
          <a:solidFill>
            <a:schemeClr val="bg2"/>
          </a:solidFill>
          <a:latin typeface="Lucida Sans" pitchFamily="34" charset="0"/>
          <a:ea typeface="+mn-ea"/>
          <a:cs typeface="+mn-cs"/>
        </a:defRPr>
      </a:lvl3pPr>
      <a:lvl4pPr marL="688975" indent="-179388" algn="l" rtl="0" eaLnBrk="0" fontAlgn="base" hangingPunct="0">
        <a:lnSpc>
          <a:spcPct val="95000"/>
        </a:lnSpc>
        <a:spcBef>
          <a:spcPct val="10000"/>
        </a:spcBef>
        <a:spcAft>
          <a:spcPct val="0"/>
        </a:spcAft>
        <a:buClr>
          <a:srgbClr val="C60C30"/>
        </a:buClr>
        <a:buSzPct val="100000"/>
        <a:buFont typeface="Lucida Sans" panose="020B0602030504020204" pitchFamily="34" charset="0"/>
        <a:buChar char="–"/>
        <a:defRPr lang="en-US" dirty="0">
          <a:solidFill>
            <a:schemeClr val="bg2"/>
          </a:solidFill>
          <a:latin typeface="Lucida Sans" pitchFamily="34" charset="0"/>
          <a:ea typeface="+mn-ea"/>
          <a:cs typeface="+mn-cs"/>
        </a:defRPr>
      </a:lvl4pPr>
      <a:lvl5pPr marL="854075" indent="-165100" algn="l" rtl="0" eaLnBrk="0" fontAlgn="base" hangingPunct="0">
        <a:lnSpc>
          <a:spcPct val="95000"/>
        </a:lnSpc>
        <a:spcBef>
          <a:spcPct val="10000"/>
        </a:spcBef>
        <a:spcAft>
          <a:spcPct val="0"/>
        </a:spcAft>
        <a:buClr>
          <a:srgbClr val="C60C30"/>
        </a:buClr>
        <a:buSzPct val="100000"/>
        <a:buFont typeface="Arial" charset="0"/>
        <a:buChar char="•"/>
        <a:defRPr lang="en-US" sz="1600" dirty="0">
          <a:solidFill>
            <a:schemeClr val="bg2"/>
          </a:solidFill>
          <a:latin typeface="Lucida Sans" pitchFamily="34" charset="0"/>
          <a:ea typeface="+mn-ea"/>
          <a:cs typeface="+mn-cs"/>
        </a:defRPr>
      </a:lvl5pPr>
      <a:lvl6pPr marL="1141413" indent="222250" algn="l" rtl="0" fontAlgn="base">
        <a:lnSpc>
          <a:spcPct val="95000"/>
        </a:lnSpc>
        <a:spcBef>
          <a:spcPct val="10000"/>
        </a:spcBef>
        <a:spcAft>
          <a:spcPct val="0"/>
        </a:spcAft>
        <a:buClr>
          <a:schemeClr val="accent1"/>
        </a:buClr>
        <a:buChar char="•"/>
        <a:defRPr sz="2000">
          <a:solidFill>
            <a:schemeClr val="tx1"/>
          </a:solidFill>
          <a:latin typeface="+mn-lt"/>
        </a:defRPr>
      </a:lvl6pPr>
      <a:lvl7pPr marL="1598613" indent="222250" algn="l" rtl="0" fontAlgn="base">
        <a:lnSpc>
          <a:spcPct val="95000"/>
        </a:lnSpc>
        <a:spcBef>
          <a:spcPct val="10000"/>
        </a:spcBef>
        <a:spcAft>
          <a:spcPct val="0"/>
        </a:spcAft>
        <a:buClr>
          <a:schemeClr val="accent1"/>
        </a:buClr>
        <a:buChar char="•"/>
        <a:defRPr sz="2000">
          <a:solidFill>
            <a:schemeClr val="tx1"/>
          </a:solidFill>
          <a:latin typeface="+mn-lt"/>
        </a:defRPr>
      </a:lvl7pPr>
      <a:lvl8pPr marL="2055813" indent="222250" algn="l" rtl="0" fontAlgn="base">
        <a:lnSpc>
          <a:spcPct val="95000"/>
        </a:lnSpc>
        <a:spcBef>
          <a:spcPct val="10000"/>
        </a:spcBef>
        <a:spcAft>
          <a:spcPct val="0"/>
        </a:spcAft>
        <a:buClr>
          <a:schemeClr val="accent1"/>
        </a:buClr>
        <a:buChar char="•"/>
        <a:defRPr sz="2000">
          <a:solidFill>
            <a:schemeClr val="tx1"/>
          </a:solidFill>
          <a:latin typeface="+mn-lt"/>
        </a:defRPr>
      </a:lvl8pPr>
      <a:lvl9pPr marL="2513013" indent="222250" algn="l" rtl="0" fontAlgn="base">
        <a:lnSpc>
          <a:spcPct val="95000"/>
        </a:lnSpc>
        <a:spcBef>
          <a:spcPct val="10000"/>
        </a:spcBef>
        <a:spcAft>
          <a:spcPct val="0"/>
        </a:spcAft>
        <a:buClr>
          <a:schemeClr val="accent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chemeClr val="accent1"/>
            </a:gs>
            <a:gs pos="60000">
              <a:schemeClr val="accent1"/>
            </a:gs>
            <a:gs pos="100000">
              <a:schemeClr val="accent3"/>
            </a:gs>
          </a:gsLst>
          <a:lin ang="0" scaled="0"/>
        </a:gradFill>
        <a:effectLst/>
      </p:bgPr>
    </p:bg>
    <p:spTree>
      <p:nvGrpSpPr>
        <p:cNvPr id="1" name=""/>
        <p:cNvGrpSpPr/>
        <p:nvPr/>
      </p:nvGrpSpPr>
      <p:grpSpPr>
        <a:xfrm>
          <a:off x="0" y="0"/>
          <a:ext cx="0" cy="0"/>
          <a:chOff x="0" y="0"/>
          <a:chExt cx="0" cy="0"/>
        </a:xfrm>
      </p:grpSpPr>
      <p:grpSp>
        <p:nvGrpSpPr>
          <p:cNvPr id="3074" name="Group 23"/>
          <p:cNvGrpSpPr>
            <a:grpSpLocks/>
          </p:cNvGrpSpPr>
          <p:nvPr userDrawn="1"/>
        </p:nvGrpSpPr>
        <p:grpSpPr bwMode="auto">
          <a:xfrm>
            <a:off x="9007475" y="0"/>
            <a:ext cx="136525" cy="6858000"/>
            <a:chOff x="9007474" y="0"/>
            <a:chExt cx="136525" cy="6858000"/>
          </a:xfrm>
        </p:grpSpPr>
        <p:sp>
          <p:nvSpPr>
            <p:cNvPr id="20" name="Rectangle 19"/>
            <p:cNvSpPr/>
            <p:nvPr userDrawn="1"/>
          </p:nvSpPr>
          <p:spPr bwMode="ltGray">
            <a:xfrm>
              <a:off x="9007474" y="5683250"/>
              <a:ext cx="136525" cy="11747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21" name="Rectangle 20"/>
            <p:cNvSpPr/>
            <p:nvPr userDrawn="1"/>
          </p:nvSpPr>
          <p:spPr bwMode="ltGray">
            <a:xfrm flipH="1">
              <a:off x="9007474" y="0"/>
              <a:ext cx="136525" cy="3833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22" name="Rectangle 21"/>
            <p:cNvSpPr/>
            <p:nvPr userDrawn="1"/>
          </p:nvSpPr>
          <p:spPr bwMode="ltGray">
            <a:xfrm flipH="1">
              <a:off x="9007474" y="3698875"/>
              <a:ext cx="136525" cy="21780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grpSp>
      <p:sp>
        <p:nvSpPr>
          <p:cNvPr id="3075" name="Rectangle 3"/>
          <p:cNvSpPr>
            <a:spLocks noGrp="1" noChangeArrowheads="1"/>
          </p:cNvSpPr>
          <p:nvPr userDrawn="1">
            <p:ph type="body" idx="1"/>
          </p:nvPr>
        </p:nvSpPr>
        <p:spPr bwMode="black">
          <a:xfrm>
            <a:off x="1874838" y="1592263"/>
            <a:ext cx="5600700" cy="175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1" compatLnSpc="1">
            <a:prstTxWarp prst="textNoShape">
              <a:avLst/>
            </a:prstTxWarp>
            <a:spAutoFit/>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076" name="Rectangle 2"/>
          <p:cNvSpPr>
            <a:spLocks noGrp="1" noChangeArrowheads="1"/>
          </p:cNvSpPr>
          <p:nvPr userDrawn="1">
            <p:ph type="title"/>
          </p:nvPr>
        </p:nvSpPr>
        <p:spPr bwMode="black">
          <a:xfrm>
            <a:off x="455613" y="906463"/>
            <a:ext cx="8439150" cy="534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1" compatLnSpc="1">
            <a:prstTxWarp prst="textNoShape">
              <a:avLst/>
            </a:prstTxWarp>
            <a:spAutoFit/>
          </a:bodyPr>
          <a:lstStyle/>
          <a:p>
            <a:pPr lvl="0"/>
            <a:r>
              <a:rPr lang="en-US" altLang="en-US" smtClean="0"/>
              <a:t>Click to edit Master title style</a:t>
            </a:r>
          </a:p>
        </p:txBody>
      </p:sp>
      <p:sp>
        <p:nvSpPr>
          <p:cNvPr id="3" name="Rectangle 4"/>
          <p:cNvSpPr>
            <a:spLocks noGrp="1" noChangeArrowheads="1"/>
          </p:cNvSpPr>
          <p:nvPr userDrawn="1">
            <p:ph type="dt" sz="half" idx="2"/>
          </p:nvPr>
        </p:nvSpPr>
        <p:spPr bwMode="black">
          <a:xfrm>
            <a:off x="123825" y="6469063"/>
            <a:ext cx="1519238" cy="388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000000"/>
                </a:solidFill>
                <a:latin typeface="Arial" charset="0"/>
              </a:defRPr>
            </a:lvl1pPr>
          </a:lstStyle>
          <a:p>
            <a:pPr>
              <a:defRPr/>
            </a:pPr>
            <a:endParaRPr lang="en-US"/>
          </a:p>
        </p:txBody>
      </p:sp>
      <p:sp>
        <p:nvSpPr>
          <p:cNvPr id="4" name="Rectangle 5"/>
          <p:cNvSpPr>
            <a:spLocks noGrp="1" noChangeArrowheads="1"/>
          </p:cNvSpPr>
          <p:nvPr userDrawn="1">
            <p:ph type="ftr" sz="quarter" idx="3"/>
          </p:nvPr>
        </p:nvSpPr>
        <p:spPr bwMode="black">
          <a:xfrm>
            <a:off x="1544638" y="6469063"/>
            <a:ext cx="6153150" cy="388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Arial" charset="0"/>
              </a:defRPr>
            </a:lvl1pPr>
          </a:lstStyle>
          <a:p>
            <a:pPr>
              <a:defRPr/>
            </a:pPr>
            <a:endParaRPr lang="en-US"/>
          </a:p>
        </p:txBody>
      </p:sp>
      <p:sp>
        <p:nvSpPr>
          <p:cNvPr id="2" name="Rectangle 6"/>
          <p:cNvSpPr>
            <a:spLocks noGrp="1" noChangeArrowheads="1"/>
          </p:cNvSpPr>
          <p:nvPr userDrawn="1">
            <p:ph type="sldNum" sz="quarter" idx="4"/>
          </p:nvPr>
        </p:nvSpPr>
        <p:spPr bwMode="black">
          <a:xfrm>
            <a:off x="7766050" y="6469063"/>
            <a:ext cx="1301750" cy="388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latin typeface="Arial" charset="0"/>
              </a:defRPr>
            </a:lvl1pPr>
          </a:lstStyle>
          <a:p>
            <a:pPr>
              <a:defRPr/>
            </a:pPr>
            <a:fld id="{7482BA1C-1BAB-40E8-945A-C79AFEB665B4}" type="slidenum">
              <a:rPr lang="en-US"/>
              <a:pPr>
                <a:defRPr/>
              </a:pPr>
              <a:t>‹#›</a:t>
            </a:fld>
            <a:endParaRPr lang="en-US"/>
          </a:p>
        </p:txBody>
      </p:sp>
      <p:pic>
        <p:nvPicPr>
          <p:cNvPr id="3080" name="Picture 12" descr="wsuTLSigRvs-r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hidden">
          <a:xfrm>
            <a:off x="7334250" y="6116638"/>
            <a:ext cx="1563688"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dk2" tx1="lt1" bg2="dk1" tx2="lt2" accent1="accent1" accent2="accent2" accent3="accent3" accent4="accent4" accent5="accent5" accent6="accent6" hlink="hlink" folHlink="folHlink"/>
  <p:transition/>
  <p:timing>
    <p:tnLst>
      <p:par>
        <p:cTn id="1" dur="indefinite" restart="never" nodeType="tmRoot"/>
      </p:par>
    </p:tnLst>
  </p:timing>
  <p:txStyles>
    <p:titleStyle>
      <a:lvl1pPr algn="l" rtl="0" eaLnBrk="0" fontAlgn="base" hangingPunct="0">
        <a:lnSpc>
          <a:spcPct val="90000"/>
        </a:lnSpc>
        <a:spcBef>
          <a:spcPct val="0"/>
        </a:spcBef>
        <a:spcAft>
          <a:spcPct val="0"/>
        </a:spcAft>
        <a:defRPr sz="3200">
          <a:solidFill>
            <a:srgbClr val="E9E2CD"/>
          </a:solidFill>
          <a:latin typeface="Times New Roman" pitchFamily="18" charset="0"/>
          <a:ea typeface="+mj-ea"/>
          <a:cs typeface="Times New Roman" pitchFamily="18" charset="0"/>
        </a:defRPr>
      </a:lvl1pPr>
      <a:lvl2pPr algn="l" rtl="0" eaLnBrk="0" fontAlgn="base" hangingPunct="0">
        <a:lnSpc>
          <a:spcPct val="90000"/>
        </a:lnSpc>
        <a:spcBef>
          <a:spcPct val="0"/>
        </a:spcBef>
        <a:spcAft>
          <a:spcPct val="0"/>
        </a:spcAft>
        <a:defRPr sz="3200">
          <a:solidFill>
            <a:srgbClr val="E9E2CD"/>
          </a:solidFill>
          <a:latin typeface="Times New Roman" pitchFamily="18" charset="0"/>
          <a:cs typeface="Times New Roman" pitchFamily="18" charset="0"/>
        </a:defRPr>
      </a:lvl2pPr>
      <a:lvl3pPr algn="l" rtl="0" eaLnBrk="0" fontAlgn="base" hangingPunct="0">
        <a:lnSpc>
          <a:spcPct val="90000"/>
        </a:lnSpc>
        <a:spcBef>
          <a:spcPct val="0"/>
        </a:spcBef>
        <a:spcAft>
          <a:spcPct val="0"/>
        </a:spcAft>
        <a:defRPr sz="3200">
          <a:solidFill>
            <a:srgbClr val="E9E2CD"/>
          </a:solidFill>
          <a:latin typeface="Times New Roman" pitchFamily="18" charset="0"/>
          <a:cs typeface="Times New Roman" pitchFamily="18" charset="0"/>
        </a:defRPr>
      </a:lvl3pPr>
      <a:lvl4pPr algn="l" rtl="0" eaLnBrk="0" fontAlgn="base" hangingPunct="0">
        <a:lnSpc>
          <a:spcPct val="90000"/>
        </a:lnSpc>
        <a:spcBef>
          <a:spcPct val="0"/>
        </a:spcBef>
        <a:spcAft>
          <a:spcPct val="0"/>
        </a:spcAft>
        <a:defRPr sz="3200">
          <a:solidFill>
            <a:srgbClr val="E9E2CD"/>
          </a:solidFill>
          <a:latin typeface="Times New Roman" pitchFamily="18" charset="0"/>
          <a:cs typeface="Times New Roman" pitchFamily="18" charset="0"/>
        </a:defRPr>
      </a:lvl4pPr>
      <a:lvl5pPr algn="l" rtl="0" eaLnBrk="0" fontAlgn="base" hangingPunct="0">
        <a:lnSpc>
          <a:spcPct val="90000"/>
        </a:lnSpc>
        <a:spcBef>
          <a:spcPct val="0"/>
        </a:spcBef>
        <a:spcAft>
          <a:spcPct val="0"/>
        </a:spcAft>
        <a:defRPr sz="3200">
          <a:solidFill>
            <a:srgbClr val="E9E2CD"/>
          </a:solidFill>
          <a:latin typeface="Times New Roman" pitchFamily="18" charset="0"/>
          <a:cs typeface="Times New Roman" pitchFamily="18" charset="0"/>
        </a:defRPr>
      </a:lvl5pPr>
      <a:lvl6pPr marL="457200" algn="l" rtl="0" fontAlgn="base">
        <a:lnSpc>
          <a:spcPct val="90000"/>
        </a:lnSpc>
        <a:spcBef>
          <a:spcPct val="0"/>
        </a:spcBef>
        <a:spcAft>
          <a:spcPct val="0"/>
        </a:spcAft>
        <a:defRPr sz="2800" b="1">
          <a:solidFill>
            <a:schemeClr val="accent2"/>
          </a:solidFill>
          <a:latin typeface="Arial" charset="0"/>
        </a:defRPr>
      </a:lvl6pPr>
      <a:lvl7pPr marL="914400" algn="l" rtl="0" fontAlgn="base">
        <a:lnSpc>
          <a:spcPct val="90000"/>
        </a:lnSpc>
        <a:spcBef>
          <a:spcPct val="0"/>
        </a:spcBef>
        <a:spcAft>
          <a:spcPct val="0"/>
        </a:spcAft>
        <a:defRPr sz="2800" b="1">
          <a:solidFill>
            <a:schemeClr val="accent2"/>
          </a:solidFill>
          <a:latin typeface="Arial" charset="0"/>
        </a:defRPr>
      </a:lvl7pPr>
      <a:lvl8pPr marL="1371600" algn="l" rtl="0" fontAlgn="base">
        <a:lnSpc>
          <a:spcPct val="90000"/>
        </a:lnSpc>
        <a:spcBef>
          <a:spcPct val="0"/>
        </a:spcBef>
        <a:spcAft>
          <a:spcPct val="0"/>
        </a:spcAft>
        <a:defRPr sz="2800" b="1">
          <a:solidFill>
            <a:schemeClr val="accent2"/>
          </a:solidFill>
          <a:latin typeface="Arial" charset="0"/>
        </a:defRPr>
      </a:lvl8pPr>
      <a:lvl9pPr marL="1828800" algn="l" rtl="0" fontAlgn="base">
        <a:lnSpc>
          <a:spcPct val="90000"/>
        </a:lnSpc>
        <a:spcBef>
          <a:spcPct val="0"/>
        </a:spcBef>
        <a:spcAft>
          <a:spcPct val="0"/>
        </a:spcAft>
        <a:defRPr sz="2800" b="1">
          <a:solidFill>
            <a:schemeClr val="accent2"/>
          </a:solidFill>
          <a:latin typeface="Arial" charset="0"/>
        </a:defRPr>
      </a:lvl9pPr>
    </p:titleStyle>
    <p:bodyStyle>
      <a:lvl1pPr marL="165100" indent="-165100" algn="l" rtl="0" eaLnBrk="0" fontAlgn="base" hangingPunct="0">
        <a:spcBef>
          <a:spcPct val="25000"/>
        </a:spcBef>
        <a:spcAft>
          <a:spcPct val="0"/>
        </a:spcAft>
        <a:buClr>
          <a:schemeClr val="tx1"/>
        </a:buClr>
        <a:buSzPct val="100000"/>
        <a:buFont typeface="Arial" charset="0"/>
        <a:buChar char="•"/>
        <a:defRPr lang="en-US" sz="2400" dirty="0">
          <a:solidFill>
            <a:schemeClr val="tx1"/>
          </a:solidFill>
          <a:latin typeface="Lucida Sans" pitchFamily="34" charset="0"/>
          <a:ea typeface="+mn-ea"/>
          <a:cs typeface="+mn-cs"/>
        </a:defRPr>
      </a:lvl1pPr>
      <a:lvl2pPr marL="344488" indent="-179388" algn="l" rtl="0" eaLnBrk="0" fontAlgn="base" hangingPunct="0">
        <a:lnSpc>
          <a:spcPct val="95000"/>
        </a:lnSpc>
        <a:spcBef>
          <a:spcPct val="10000"/>
        </a:spcBef>
        <a:spcAft>
          <a:spcPct val="0"/>
        </a:spcAft>
        <a:buClr>
          <a:schemeClr val="tx1"/>
        </a:buClr>
        <a:buSzPct val="100000"/>
        <a:buFont typeface="Arial" charset="0"/>
        <a:buChar char="•"/>
        <a:defRPr lang="en-US" sz="2200" dirty="0">
          <a:solidFill>
            <a:schemeClr val="tx1"/>
          </a:solidFill>
          <a:latin typeface="Lucida Sans" pitchFamily="34" charset="0"/>
        </a:defRPr>
      </a:lvl2pPr>
      <a:lvl3pPr marL="509588" indent="-165100" algn="l" rtl="0" eaLnBrk="0" fontAlgn="base" hangingPunct="0">
        <a:lnSpc>
          <a:spcPct val="95000"/>
        </a:lnSpc>
        <a:spcBef>
          <a:spcPct val="10000"/>
        </a:spcBef>
        <a:spcAft>
          <a:spcPct val="0"/>
        </a:spcAft>
        <a:buClr>
          <a:schemeClr val="tx1"/>
        </a:buClr>
        <a:buSzPct val="100000"/>
        <a:buFont typeface="Arial" charset="0"/>
        <a:buChar char="•"/>
        <a:defRPr lang="en-US" sz="2000" dirty="0">
          <a:solidFill>
            <a:schemeClr val="tx1"/>
          </a:solidFill>
          <a:latin typeface="Lucida Sans" pitchFamily="34" charset="0"/>
        </a:defRPr>
      </a:lvl3pPr>
      <a:lvl4pPr marL="688975" indent="-179388" algn="l" rtl="0" eaLnBrk="0" fontAlgn="base" hangingPunct="0">
        <a:lnSpc>
          <a:spcPct val="95000"/>
        </a:lnSpc>
        <a:spcBef>
          <a:spcPct val="10000"/>
        </a:spcBef>
        <a:spcAft>
          <a:spcPct val="0"/>
        </a:spcAft>
        <a:buClr>
          <a:schemeClr val="tx1"/>
        </a:buClr>
        <a:buSzPct val="100000"/>
        <a:buFont typeface="Arial" charset="0"/>
        <a:buChar char="•"/>
        <a:defRPr lang="en-US" dirty="0">
          <a:solidFill>
            <a:schemeClr val="tx1"/>
          </a:solidFill>
          <a:latin typeface="Lucida Sans" pitchFamily="34" charset="0"/>
        </a:defRPr>
      </a:lvl4pPr>
      <a:lvl5pPr marL="854075" indent="-165100" algn="l" rtl="0" eaLnBrk="0" fontAlgn="base" hangingPunct="0">
        <a:lnSpc>
          <a:spcPct val="95000"/>
        </a:lnSpc>
        <a:spcBef>
          <a:spcPct val="10000"/>
        </a:spcBef>
        <a:spcAft>
          <a:spcPct val="0"/>
        </a:spcAft>
        <a:buClr>
          <a:schemeClr val="tx1"/>
        </a:buClr>
        <a:buSzPct val="100000"/>
        <a:buFont typeface="Arial" charset="0"/>
        <a:buChar char="•"/>
        <a:defRPr lang="en-US" sz="1600" dirty="0">
          <a:solidFill>
            <a:schemeClr val="tx1"/>
          </a:solidFill>
          <a:latin typeface="Lucida Sans" pitchFamily="34" charset="0"/>
        </a:defRPr>
      </a:lvl5pPr>
      <a:lvl6pPr marL="1141413" indent="222250" algn="l" rtl="0" fontAlgn="base">
        <a:lnSpc>
          <a:spcPct val="95000"/>
        </a:lnSpc>
        <a:spcBef>
          <a:spcPct val="10000"/>
        </a:spcBef>
        <a:spcAft>
          <a:spcPct val="0"/>
        </a:spcAft>
        <a:buClr>
          <a:schemeClr val="accent1"/>
        </a:buClr>
        <a:buChar char="•"/>
        <a:defRPr sz="2000">
          <a:solidFill>
            <a:schemeClr val="tx1"/>
          </a:solidFill>
          <a:latin typeface="+mn-lt"/>
        </a:defRPr>
      </a:lvl6pPr>
      <a:lvl7pPr marL="1598613" indent="222250" algn="l" rtl="0" fontAlgn="base">
        <a:lnSpc>
          <a:spcPct val="95000"/>
        </a:lnSpc>
        <a:spcBef>
          <a:spcPct val="10000"/>
        </a:spcBef>
        <a:spcAft>
          <a:spcPct val="0"/>
        </a:spcAft>
        <a:buClr>
          <a:schemeClr val="accent1"/>
        </a:buClr>
        <a:buChar char="•"/>
        <a:defRPr sz="2000">
          <a:solidFill>
            <a:schemeClr val="tx1"/>
          </a:solidFill>
          <a:latin typeface="+mn-lt"/>
        </a:defRPr>
      </a:lvl7pPr>
      <a:lvl8pPr marL="2055813" indent="222250" algn="l" rtl="0" fontAlgn="base">
        <a:lnSpc>
          <a:spcPct val="95000"/>
        </a:lnSpc>
        <a:spcBef>
          <a:spcPct val="10000"/>
        </a:spcBef>
        <a:spcAft>
          <a:spcPct val="0"/>
        </a:spcAft>
        <a:buClr>
          <a:schemeClr val="accent1"/>
        </a:buClr>
        <a:buChar char="•"/>
        <a:defRPr sz="2000">
          <a:solidFill>
            <a:schemeClr val="tx1"/>
          </a:solidFill>
          <a:latin typeface="+mn-lt"/>
        </a:defRPr>
      </a:lvl8pPr>
      <a:lvl9pPr marL="2513013" indent="222250" algn="l" rtl="0" fontAlgn="base">
        <a:lnSpc>
          <a:spcPct val="95000"/>
        </a:lnSpc>
        <a:spcBef>
          <a:spcPct val="10000"/>
        </a:spcBef>
        <a:spcAft>
          <a:spcPct val="0"/>
        </a:spcAft>
        <a:buClr>
          <a:schemeClr val="accent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grpSp>
        <p:nvGrpSpPr>
          <p:cNvPr id="1026" name="Group 18"/>
          <p:cNvGrpSpPr>
            <a:grpSpLocks/>
          </p:cNvGrpSpPr>
          <p:nvPr userDrawn="1"/>
        </p:nvGrpSpPr>
        <p:grpSpPr bwMode="auto">
          <a:xfrm>
            <a:off x="0" y="0"/>
            <a:ext cx="9144000" cy="6861175"/>
            <a:chOff x="0" y="0"/>
            <a:chExt cx="9144000" cy="6861175"/>
          </a:xfrm>
        </p:grpSpPr>
        <p:sp>
          <p:nvSpPr>
            <p:cNvPr id="16" name="Rectangle 15"/>
            <p:cNvSpPr/>
            <p:nvPr userDrawn="1"/>
          </p:nvSpPr>
          <p:spPr bwMode="white">
            <a:xfrm>
              <a:off x="0" y="0"/>
              <a:ext cx="3089275" cy="6858000"/>
            </a:xfrm>
            <a:prstGeom prst="rect">
              <a:avLst/>
            </a:prstGeom>
            <a:gradFill>
              <a:gsLst>
                <a:gs pos="0">
                  <a:schemeClr val="tx1">
                    <a:lumMod val="85000"/>
                  </a:schemeClr>
                </a:gs>
                <a:gs pos="100000">
                  <a:schemeClr val="tx1"/>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17" name="Rectangle 16"/>
            <p:cNvSpPr/>
            <p:nvPr userDrawn="1"/>
          </p:nvSpPr>
          <p:spPr bwMode="white">
            <a:xfrm>
              <a:off x="3068638" y="0"/>
              <a:ext cx="6075362" cy="6858000"/>
            </a:xfrm>
            <a:prstGeom prst="rect">
              <a:avLst/>
            </a:prstGeom>
            <a:gradFill flip="none" rotWithShape="1">
              <a:gsLst>
                <a:gs pos="0">
                  <a:schemeClr val="tx1">
                    <a:lumMod val="85000"/>
                  </a:schemeClr>
                </a:gs>
                <a:gs pos="100000">
                  <a:schemeClr val="tx1"/>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18" name="Freeform 26"/>
            <p:cNvSpPr>
              <a:spLocks/>
            </p:cNvSpPr>
            <p:nvPr userDrawn="1"/>
          </p:nvSpPr>
          <p:spPr bwMode="white">
            <a:xfrm>
              <a:off x="11113" y="342900"/>
              <a:ext cx="8566150" cy="6518275"/>
            </a:xfrm>
            <a:custGeom>
              <a:avLst/>
              <a:gdLst/>
              <a:ahLst/>
              <a:cxnLst>
                <a:cxn ang="0">
                  <a:pos x="1598" y="0"/>
                </a:cxn>
                <a:cxn ang="0">
                  <a:pos x="1755" y="4"/>
                </a:cxn>
                <a:cxn ang="0">
                  <a:pos x="1910" y="17"/>
                </a:cxn>
                <a:cxn ang="0">
                  <a:pos x="2063" y="38"/>
                </a:cxn>
                <a:cxn ang="0">
                  <a:pos x="2214" y="68"/>
                </a:cxn>
                <a:cxn ang="0">
                  <a:pos x="2360" y="105"/>
                </a:cxn>
                <a:cxn ang="0">
                  <a:pos x="2504" y="150"/>
                </a:cxn>
                <a:cxn ang="0">
                  <a:pos x="2644" y="204"/>
                </a:cxn>
                <a:cxn ang="0">
                  <a:pos x="2781" y="264"/>
                </a:cxn>
                <a:cxn ang="0">
                  <a:pos x="2913" y="331"/>
                </a:cxn>
                <a:cxn ang="0">
                  <a:pos x="3041" y="404"/>
                </a:cxn>
                <a:cxn ang="0">
                  <a:pos x="3165" y="485"/>
                </a:cxn>
                <a:cxn ang="0">
                  <a:pos x="3285" y="571"/>
                </a:cxn>
                <a:cxn ang="0">
                  <a:pos x="3400" y="664"/>
                </a:cxn>
                <a:cxn ang="0">
                  <a:pos x="3509" y="761"/>
                </a:cxn>
                <a:cxn ang="0">
                  <a:pos x="3612" y="865"/>
                </a:cxn>
                <a:cxn ang="0">
                  <a:pos x="3710" y="975"/>
                </a:cxn>
                <a:cxn ang="0">
                  <a:pos x="3803" y="1090"/>
                </a:cxn>
                <a:cxn ang="0">
                  <a:pos x="3890" y="1209"/>
                </a:cxn>
                <a:cxn ang="0">
                  <a:pos x="3970" y="1332"/>
                </a:cxn>
                <a:cxn ang="0">
                  <a:pos x="4043" y="1461"/>
                </a:cxn>
                <a:cxn ang="0">
                  <a:pos x="4110" y="1594"/>
                </a:cxn>
                <a:cxn ang="0">
                  <a:pos x="4170" y="1729"/>
                </a:cxn>
                <a:cxn ang="0">
                  <a:pos x="4224" y="1870"/>
                </a:cxn>
                <a:cxn ang="0">
                  <a:pos x="4269" y="2014"/>
                </a:cxn>
                <a:cxn ang="0">
                  <a:pos x="4306" y="2161"/>
                </a:cxn>
                <a:cxn ang="0">
                  <a:pos x="4336" y="2310"/>
                </a:cxn>
                <a:cxn ang="0">
                  <a:pos x="4357" y="2463"/>
                </a:cxn>
                <a:cxn ang="0">
                  <a:pos x="4370" y="2618"/>
                </a:cxn>
                <a:cxn ang="0">
                  <a:pos x="4374" y="2776"/>
                </a:cxn>
                <a:cxn ang="0">
                  <a:pos x="4370" y="2917"/>
                </a:cxn>
                <a:cxn ang="0">
                  <a:pos x="4361" y="3056"/>
                </a:cxn>
                <a:cxn ang="0">
                  <a:pos x="4343" y="3193"/>
                </a:cxn>
                <a:cxn ang="0">
                  <a:pos x="4320" y="3328"/>
                </a:cxn>
                <a:cxn ang="0">
                  <a:pos x="0" y="3328"/>
                </a:cxn>
                <a:cxn ang="0">
                  <a:pos x="0" y="505"/>
                </a:cxn>
                <a:cxn ang="0">
                  <a:pos x="115" y="428"/>
                </a:cxn>
                <a:cxn ang="0">
                  <a:pos x="234" y="357"/>
                </a:cxn>
                <a:cxn ang="0">
                  <a:pos x="356" y="291"/>
                </a:cxn>
                <a:cxn ang="0">
                  <a:pos x="483" y="233"/>
                </a:cxn>
                <a:cxn ang="0">
                  <a:pos x="612" y="179"/>
                </a:cxn>
                <a:cxn ang="0">
                  <a:pos x="745" y="133"/>
                </a:cxn>
                <a:cxn ang="0">
                  <a:pos x="880" y="93"/>
                </a:cxn>
                <a:cxn ang="0">
                  <a:pos x="1019" y="60"/>
                </a:cxn>
                <a:cxn ang="0">
                  <a:pos x="1161" y="34"/>
                </a:cxn>
                <a:cxn ang="0">
                  <a:pos x="1303" y="15"/>
                </a:cxn>
                <a:cxn ang="0">
                  <a:pos x="1450" y="4"/>
                </a:cxn>
                <a:cxn ang="0">
                  <a:pos x="1598" y="0"/>
                </a:cxn>
              </a:cxnLst>
              <a:rect l="0" t="0" r="r" b="b"/>
              <a:pathLst>
                <a:path w="4374" h="3328">
                  <a:moveTo>
                    <a:pt x="1598" y="0"/>
                  </a:moveTo>
                  <a:lnTo>
                    <a:pt x="1755" y="4"/>
                  </a:lnTo>
                  <a:lnTo>
                    <a:pt x="1910" y="17"/>
                  </a:lnTo>
                  <a:lnTo>
                    <a:pt x="2063" y="38"/>
                  </a:lnTo>
                  <a:lnTo>
                    <a:pt x="2214" y="68"/>
                  </a:lnTo>
                  <a:lnTo>
                    <a:pt x="2360" y="105"/>
                  </a:lnTo>
                  <a:lnTo>
                    <a:pt x="2504" y="150"/>
                  </a:lnTo>
                  <a:lnTo>
                    <a:pt x="2644" y="204"/>
                  </a:lnTo>
                  <a:lnTo>
                    <a:pt x="2781" y="264"/>
                  </a:lnTo>
                  <a:lnTo>
                    <a:pt x="2913" y="331"/>
                  </a:lnTo>
                  <a:lnTo>
                    <a:pt x="3041" y="404"/>
                  </a:lnTo>
                  <a:lnTo>
                    <a:pt x="3165" y="485"/>
                  </a:lnTo>
                  <a:lnTo>
                    <a:pt x="3285" y="571"/>
                  </a:lnTo>
                  <a:lnTo>
                    <a:pt x="3400" y="664"/>
                  </a:lnTo>
                  <a:lnTo>
                    <a:pt x="3509" y="761"/>
                  </a:lnTo>
                  <a:lnTo>
                    <a:pt x="3612" y="865"/>
                  </a:lnTo>
                  <a:lnTo>
                    <a:pt x="3710" y="975"/>
                  </a:lnTo>
                  <a:lnTo>
                    <a:pt x="3803" y="1090"/>
                  </a:lnTo>
                  <a:lnTo>
                    <a:pt x="3890" y="1209"/>
                  </a:lnTo>
                  <a:lnTo>
                    <a:pt x="3970" y="1332"/>
                  </a:lnTo>
                  <a:lnTo>
                    <a:pt x="4043" y="1461"/>
                  </a:lnTo>
                  <a:lnTo>
                    <a:pt x="4110" y="1594"/>
                  </a:lnTo>
                  <a:lnTo>
                    <a:pt x="4170" y="1729"/>
                  </a:lnTo>
                  <a:lnTo>
                    <a:pt x="4224" y="1870"/>
                  </a:lnTo>
                  <a:lnTo>
                    <a:pt x="4269" y="2014"/>
                  </a:lnTo>
                  <a:lnTo>
                    <a:pt x="4306" y="2161"/>
                  </a:lnTo>
                  <a:lnTo>
                    <a:pt x="4336" y="2310"/>
                  </a:lnTo>
                  <a:lnTo>
                    <a:pt x="4357" y="2463"/>
                  </a:lnTo>
                  <a:lnTo>
                    <a:pt x="4370" y="2618"/>
                  </a:lnTo>
                  <a:lnTo>
                    <a:pt x="4374" y="2776"/>
                  </a:lnTo>
                  <a:lnTo>
                    <a:pt x="4370" y="2917"/>
                  </a:lnTo>
                  <a:lnTo>
                    <a:pt x="4361" y="3056"/>
                  </a:lnTo>
                  <a:lnTo>
                    <a:pt x="4343" y="3193"/>
                  </a:lnTo>
                  <a:lnTo>
                    <a:pt x="4320" y="3328"/>
                  </a:lnTo>
                  <a:lnTo>
                    <a:pt x="0" y="3328"/>
                  </a:lnTo>
                  <a:lnTo>
                    <a:pt x="0" y="505"/>
                  </a:lnTo>
                  <a:lnTo>
                    <a:pt x="115" y="428"/>
                  </a:lnTo>
                  <a:lnTo>
                    <a:pt x="234" y="357"/>
                  </a:lnTo>
                  <a:lnTo>
                    <a:pt x="356" y="291"/>
                  </a:lnTo>
                  <a:lnTo>
                    <a:pt x="483" y="233"/>
                  </a:lnTo>
                  <a:lnTo>
                    <a:pt x="612" y="179"/>
                  </a:lnTo>
                  <a:lnTo>
                    <a:pt x="745" y="133"/>
                  </a:lnTo>
                  <a:lnTo>
                    <a:pt x="880" y="93"/>
                  </a:lnTo>
                  <a:lnTo>
                    <a:pt x="1019" y="60"/>
                  </a:lnTo>
                  <a:lnTo>
                    <a:pt x="1161" y="34"/>
                  </a:lnTo>
                  <a:lnTo>
                    <a:pt x="1303" y="15"/>
                  </a:lnTo>
                  <a:lnTo>
                    <a:pt x="1450" y="4"/>
                  </a:lnTo>
                  <a:lnTo>
                    <a:pt x="1598" y="0"/>
                  </a:lnTo>
                  <a:close/>
                </a:path>
              </a:pathLst>
            </a:custGeom>
            <a:gradFill flip="none" rotWithShape="1">
              <a:gsLst>
                <a:gs pos="0">
                  <a:schemeClr val="tx1">
                    <a:lumMod val="85000"/>
                  </a:schemeClr>
                </a:gs>
                <a:gs pos="100000">
                  <a:schemeClr val="tx1"/>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grpSp>
      <p:sp>
        <p:nvSpPr>
          <p:cNvPr id="1027" name="Rectangle 3"/>
          <p:cNvSpPr>
            <a:spLocks noGrp="1" noChangeArrowheads="1"/>
          </p:cNvSpPr>
          <p:nvPr userDrawn="1">
            <p:ph type="body" idx="1"/>
          </p:nvPr>
        </p:nvSpPr>
        <p:spPr bwMode="black">
          <a:xfrm>
            <a:off x="1874838" y="1592263"/>
            <a:ext cx="5600700" cy="1954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1" compatLnSpc="1">
            <a:prstTxWarp prst="textNoShape">
              <a:avLst/>
            </a:prstTxWarp>
            <a:spAutoFit/>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2"/>
          <p:cNvSpPr>
            <a:spLocks noGrp="1" noChangeArrowheads="1"/>
          </p:cNvSpPr>
          <p:nvPr userDrawn="1">
            <p:ph type="title"/>
          </p:nvPr>
        </p:nvSpPr>
        <p:spPr bwMode="black">
          <a:xfrm>
            <a:off x="455613" y="906463"/>
            <a:ext cx="8439150"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1" compatLnSpc="1">
            <a:prstTxWarp prst="textNoShape">
              <a:avLst/>
            </a:prstTxWarp>
            <a:spAutoFit/>
          </a:bodyPr>
          <a:lstStyle/>
          <a:p>
            <a:pPr lvl="0"/>
            <a:r>
              <a:rPr lang="en-US" altLang="en-US" smtClean="0"/>
              <a:t>Click to edit Master title style</a:t>
            </a:r>
          </a:p>
        </p:txBody>
      </p:sp>
      <p:sp>
        <p:nvSpPr>
          <p:cNvPr id="3" name="Rectangle 4"/>
          <p:cNvSpPr>
            <a:spLocks noGrp="1" noChangeArrowheads="1"/>
          </p:cNvSpPr>
          <p:nvPr userDrawn="1">
            <p:ph type="dt" sz="half" idx="2"/>
          </p:nvPr>
        </p:nvSpPr>
        <p:spPr bwMode="black">
          <a:xfrm>
            <a:off x="123825" y="6469063"/>
            <a:ext cx="1519238" cy="388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bg2"/>
                </a:solidFill>
                <a:latin typeface="Arial" charset="0"/>
              </a:defRPr>
            </a:lvl1pPr>
          </a:lstStyle>
          <a:p>
            <a:pPr>
              <a:defRPr/>
            </a:pPr>
            <a:endParaRPr lang="en-US">
              <a:solidFill>
                <a:srgbClr val="000000"/>
              </a:solidFill>
            </a:endParaRPr>
          </a:p>
        </p:txBody>
      </p:sp>
      <p:sp>
        <p:nvSpPr>
          <p:cNvPr id="4" name="Rectangle 5"/>
          <p:cNvSpPr>
            <a:spLocks noGrp="1" noChangeArrowheads="1"/>
          </p:cNvSpPr>
          <p:nvPr userDrawn="1">
            <p:ph type="ftr" sz="quarter" idx="3"/>
          </p:nvPr>
        </p:nvSpPr>
        <p:spPr bwMode="black">
          <a:xfrm>
            <a:off x="1544638" y="6469063"/>
            <a:ext cx="6153150" cy="388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chemeClr val="bg2"/>
                </a:solidFill>
                <a:latin typeface="Arial" charset="0"/>
              </a:defRPr>
            </a:lvl1pPr>
          </a:lstStyle>
          <a:p>
            <a:pPr>
              <a:defRPr/>
            </a:pPr>
            <a:endParaRPr lang="en-US">
              <a:solidFill>
                <a:srgbClr val="000000"/>
              </a:solidFill>
            </a:endParaRPr>
          </a:p>
        </p:txBody>
      </p:sp>
      <p:sp>
        <p:nvSpPr>
          <p:cNvPr id="2" name="Rectangle 6"/>
          <p:cNvSpPr>
            <a:spLocks noGrp="1" noChangeArrowheads="1"/>
          </p:cNvSpPr>
          <p:nvPr userDrawn="1">
            <p:ph type="sldNum" sz="quarter" idx="4"/>
          </p:nvPr>
        </p:nvSpPr>
        <p:spPr bwMode="black">
          <a:xfrm>
            <a:off x="7766050" y="6469063"/>
            <a:ext cx="1301750" cy="388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2"/>
                </a:solidFill>
                <a:latin typeface="Arial" charset="0"/>
              </a:defRPr>
            </a:lvl1pPr>
          </a:lstStyle>
          <a:p>
            <a:pPr>
              <a:defRPr/>
            </a:pPr>
            <a:fld id="{8F2CD6CB-CF3B-41E7-846A-5A3164647FB5}" type="slidenum">
              <a:rPr lang="en-US">
                <a:solidFill>
                  <a:srgbClr val="000000"/>
                </a:solidFill>
              </a:rPr>
              <a:pPr>
                <a:defRPr/>
              </a:pPr>
              <a:t>‹#›</a:t>
            </a:fld>
            <a:endParaRPr lang="en-US">
              <a:solidFill>
                <a:srgbClr val="000000"/>
              </a:solidFill>
            </a:endParaRPr>
          </a:p>
        </p:txBody>
      </p:sp>
      <p:pic>
        <p:nvPicPr>
          <p:cNvPr id="1032" name="Picture 2" descr="C:\Documents and Settings\vboydo\My Documents\0 val work\1 WSU signature identities\PullmanTLSigsWindows\face to face - matted gifs to use\wsuTLSig4cW.gif"/>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580313" y="228600"/>
            <a:ext cx="1276350" cy="47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3" name="Picture 11" descr="HRS sign copy.jpg"/>
          <p:cNvPicPr>
            <a:picLocks noChangeAspect="1"/>
          </p:cNvPicPr>
          <p:nvPr userDrawn="1"/>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639050" y="5849938"/>
            <a:ext cx="1143000"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dk2" tx1="lt1" bg2="dk1" tx2="lt2" accent1="accent1" accent2="accent2" accent3="accent3" accent4="accent4" accent5="accent5" accent6="accent6" hlink="hlink" folHlink="folHlink"/>
  <p:transition/>
  <p:timing>
    <p:tnLst>
      <p:par>
        <p:cTn id="1" dur="indefinite" restart="never" nodeType="tmRoot"/>
      </p:par>
    </p:tnLst>
  </p:timing>
  <p:txStyles>
    <p:titleStyle>
      <a:lvl1pPr algn="l" rtl="0" eaLnBrk="0" fontAlgn="base" hangingPunct="0">
        <a:lnSpc>
          <a:spcPct val="90000"/>
        </a:lnSpc>
        <a:spcBef>
          <a:spcPct val="0"/>
        </a:spcBef>
        <a:spcAft>
          <a:spcPct val="0"/>
        </a:spcAft>
        <a:defRPr sz="2800" b="1">
          <a:solidFill>
            <a:schemeClr val="accent1"/>
          </a:solidFill>
          <a:latin typeface="Lucida Sans" pitchFamily="34" charset="0"/>
          <a:ea typeface="+mj-ea"/>
          <a:cs typeface="+mj-cs"/>
        </a:defRPr>
      </a:lvl1pPr>
      <a:lvl2pPr algn="l" rtl="0" eaLnBrk="0" fontAlgn="base" hangingPunct="0">
        <a:lnSpc>
          <a:spcPct val="90000"/>
        </a:lnSpc>
        <a:spcBef>
          <a:spcPct val="0"/>
        </a:spcBef>
        <a:spcAft>
          <a:spcPct val="0"/>
        </a:spcAft>
        <a:defRPr sz="2800" b="1">
          <a:solidFill>
            <a:schemeClr val="accent1"/>
          </a:solidFill>
          <a:latin typeface="Lucida Sans" pitchFamily="34" charset="0"/>
        </a:defRPr>
      </a:lvl2pPr>
      <a:lvl3pPr algn="l" rtl="0" eaLnBrk="0" fontAlgn="base" hangingPunct="0">
        <a:lnSpc>
          <a:spcPct val="90000"/>
        </a:lnSpc>
        <a:spcBef>
          <a:spcPct val="0"/>
        </a:spcBef>
        <a:spcAft>
          <a:spcPct val="0"/>
        </a:spcAft>
        <a:defRPr sz="2800" b="1">
          <a:solidFill>
            <a:schemeClr val="accent1"/>
          </a:solidFill>
          <a:latin typeface="Lucida Sans" pitchFamily="34" charset="0"/>
        </a:defRPr>
      </a:lvl3pPr>
      <a:lvl4pPr algn="l" rtl="0" eaLnBrk="0" fontAlgn="base" hangingPunct="0">
        <a:lnSpc>
          <a:spcPct val="90000"/>
        </a:lnSpc>
        <a:spcBef>
          <a:spcPct val="0"/>
        </a:spcBef>
        <a:spcAft>
          <a:spcPct val="0"/>
        </a:spcAft>
        <a:defRPr sz="2800" b="1">
          <a:solidFill>
            <a:schemeClr val="accent1"/>
          </a:solidFill>
          <a:latin typeface="Lucida Sans" pitchFamily="34" charset="0"/>
        </a:defRPr>
      </a:lvl4pPr>
      <a:lvl5pPr algn="l" rtl="0" eaLnBrk="0" fontAlgn="base" hangingPunct="0">
        <a:lnSpc>
          <a:spcPct val="90000"/>
        </a:lnSpc>
        <a:spcBef>
          <a:spcPct val="0"/>
        </a:spcBef>
        <a:spcAft>
          <a:spcPct val="0"/>
        </a:spcAft>
        <a:defRPr sz="2800" b="1">
          <a:solidFill>
            <a:schemeClr val="accent1"/>
          </a:solidFill>
          <a:latin typeface="Lucida Sans" pitchFamily="34" charset="0"/>
        </a:defRPr>
      </a:lvl5pPr>
      <a:lvl6pPr marL="457200" algn="l" rtl="0" fontAlgn="base">
        <a:lnSpc>
          <a:spcPct val="90000"/>
        </a:lnSpc>
        <a:spcBef>
          <a:spcPct val="0"/>
        </a:spcBef>
        <a:spcAft>
          <a:spcPct val="0"/>
        </a:spcAft>
        <a:defRPr sz="2800" b="1">
          <a:solidFill>
            <a:schemeClr val="accent2"/>
          </a:solidFill>
          <a:latin typeface="Arial" charset="0"/>
        </a:defRPr>
      </a:lvl6pPr>
      <a:lvl7pPr marL="914400" algn="l" rtl="0" fontAlgn="base">
        <a:lnSpc>
          <a:spcPct val="90000"/>
        </a:lnSpc>
        <a:spcBef>
          <a:spcPct val="0"/>
        </a:spcBef>
        <a:spcAft>
          <a:spcPct val="0"/>
        </a:spcAft>
        <a:defRPr sz="2800" b="1">
          <a:solidFill>
            <a:schemeClr val="accent2"/>
          </a:solidFill>
          <a:latin typeface="Arial" charset="0"/>
        </a:defRPr>
      </a:lvl7pPr>
      <a:lvl8pPr marL="1371600" algn="l" rtl="0" fontAlgn="base">
        <a:lnSpc>
          <a:spcPct val="90000"/>
        </a:lnSpc>
        <a:spcBef>
          <a:spcPct val="0"/>
        </a:spcBef>
        <a:spcAft>
          <a:spcPct val="0"/>
        </a:spcAft>
        <a:defRPr sz="2800" b="1">
          <a:solidFill>
            <a:schemeClr val="accent2"/>
          </a:solidFill>
          <a:latin typeface="Arial" charset="0"/>
        </a:defRPr>
      </a:lvl8pPr>
      <a:lvl9pPr marL="1828800" algn="l" rtl="0" fontAlgn="base">
        <a:lnSpc>
          <a:spcPct val="90000"/>
        </a:lnSpc>
        <a:spcBef>
          <a:spcPct val="0"/>
        </a:spcBef>
        <a:spcAft>
          <a:spcPct val="0"/>
        </a:spcAft>
        <a:defRPr sz="2800" b="1">
          <a:solidFill>
            <a:schemeClr val="accent2"/>
          </a:solidFill>
          <a:latin typeface="Arial" charset="0"/>
        </a:defRPr>
      </a:lvl9pPr>
    </p:titleStyle>
    <p:bodyStyle>
      <a:lvl1pPr marL="165100" indent="-165100" algn="l" rtl="0" eaLnBrk="0" fontAlgn="base" hangingPunct="0">
        <a:spcBef>
          <a:spcPct val="25000"/>
        </a:spcBef>
        <a:spcAft>
          <a:spcPct val="0"/>
        </a:spcAft>
        <a:buClr>
          <a:srgbClr val="C60C30"/>
        </a:buClr>
        <a:buSzPct val="100000"/>
        <a:buFont typeface="Arial" charset="0"/>
        <a:buChar char="•"/>
        <a:defRPr lang="en-US" sz="2600" dirty="0">
          <a:solidFill>
            <a:schemeClr val="bg2"/>
          </a:solidFill>
          <a:latin typeface="Stone Sans" pitchFamily="34" charset="0"/>
          <a:ea typeface="+mn-ea"/>
          <a:cs typeface="+mn-cs"/>
        </a:defRPr>
      </a:lvl1pPr>
      <a:lvl2pPr marL="344488" indent="-179388" algn="l" rtl="0" eaLnBrk="0" fontAlgn="base" hangingPunct="0">
        <a:lnSpc>
          <a:spcPct val="95000"/>
        </a:lnSpc>
        <a:spcBef>
          <a:spcPct val="10000"/>
        </a:spcBef>
        <a:spcAft>
          <a:spcPct val="0"/>
        </a:spcAft>
        <a:buClr>
          <a:srgbClr val="C60C30"/>
        </a:buClr>
        <a:buSzPct val="100000"/>
        <a:buFont typeface="Arial" charset="0"/>
        <a:buChar char="•"/>
        <a:defRPr lang="en-US" sz="2400" dirty="0">
          <a:solidFill>
            <a:schemeClr val="bg2"/>
          </a:solidFill>
          <a:latin typeface="Stone Sans" pitchFamily="34" charset="0"/>
        </a:defRPr>
      </a:lvl2pPr>
      <a:lvl3pPr marL="509588" indent="-165100" algn="l" rtl="0" eaLnBrk="0" fontAlgn="base" hangingPunct="0">
        <a:lnSpc>
          <a:spcPct val="95000"/>
        </a:lnSpc>
        <a:spcBef>
          <a:spcPct val="10000"/>
        </a:spcBef>
        <a:spcAft>
          <a:spcPct val="0"/>
        </a:spcAft>
        <a:buClr>
          <a:srgbClr val="C60C30"/>
        </a:buClr>
        <a:buSzPct val="100000"/>
        <a:buFont typeface="Arial" charset="0"/>
        <a:buChar char="•"/>
        <a:defRPr lang="en-US" sz="2200" dirty="0">
          <a:solidFill>
            <a:schemeClr val="bg2"/>
          </a:solidFill>
          <a:latin typeface="Stone Sans" pitchFamily="34" charset="0"/>
        </a:defRPr>
      </a:lvl3pPr>
      <a:lvl4pPr marL="688975" indent="-179388" algn="l" rtl="0" eaLnBrk="0" fontAlgn="base" hangingPunct="0">
        <a:lnSpc>
          <a:spcPct val="95000"/>
        </a:lnSpc>
        <a:spcBef>
          <a:spcPct val="10000"/>
        </a:spcBef>
        <a:spcAft>
          <a:spcPct val="0"/>
        </a:spcAft>
        <a:buClr>
          <a:srgbClr val="C60C30"/>
        </a:buClr>
        <a:buSzPct val="100000"/>
        <a:buFont typeface="Arial" charset="0"/>
        <a:buChar char="•"/>
        <a:defRPr lang="en-US" sz="2000" dirty="0">
          <a:solidFill>
            <a:schemeClr val="bg2"/>
          </a:solidFill>
          <a:latin typeface="Stone Sans" pitchFamily="34" charset="0"/>
        </a:defRPr>
      </a:lvl4pPr>
      <a:lvl5pPr marL="854075" indent="-165100" algn="l" rtl="0" eaLnBrk="0" fontAlgn="base" hangingPunct="0">
        <a:lnSpc>
          <a:spcPct val="95000"/>
        </a:lnSpc>
        <a:spcBef>
          <a:spcPct val="10000"/>
        </a:spcBef>
        <a:spcAft>
          <a:spcPct val="0"/>
        </a:spcAft>
        <a:buClr>
          <a:srgbClr val="C60C30"/>
        </a:buClr>
        <a:buSzPct val="100000"/>
        <a:buFont typeface="Arial" charset="0"/>
        <a:buChar char="•"/>
        <a:defRPr lang="en-US" sz="2000" dirty="0">
          <a:solidFill>
            <a:schemeClr val="bg2"/>
          </a:solidFill>
          <a:latin typeface="Stone Sans" pitchFamily="34" charset="0"/>
        </a:defRPr>
      </a:lvl5pPr>
      <a:lvl6pPr marL="1141413" indent="222250" algn="l" rtl="0" fontAlgn="base">
        <a:lnSpc>
          <a:spcPct val="95000"/>
        </a:lnSpc>
        <a:spcBef>
          <a:spcPct val="10000"/>
        </a:spcBef>
        <a:spcAft>
          <a:spcPct val="0"/>
        </a:spcAft>
        <a:buClr>
          <a:schemeClr val="accent1"/>
        </a:buClr>
        <a:buChar char="•"/>
        <a:defRPr sz="2000">
          <a:solidFill>
            <a:schemeClr val="tx1"/>
          </a:solidFill>
          <a:latin typeface="+mn-lt"/>
        </a:defRPr>
      </a:lvl6pPr>
      <a:lvl7pPr marL="1598613" indent="222250" algn="l" rtl="0" fontAlgn="base">
        <a:lnSpc>
          <a:spcPct val="95000"/>
        </a:lnSpc>
        <a:spcBef>
          <a:spcPct val="10000"/>
        </a:spcBef>
        <a:spcAft>
          <a:spcPct val="0"/>
        </a:spcAft>
        <a:buClr>
          <a:schemeClr val="accent1"/>
        </a:buClr>
        <a:buChar char="•"/>
        <a:defRPr sz="2000">
          <a:solidFill>
            <a:schemeClr val="tx1"/>
          </a:solidFill>
          <a:latin typeface="+mn-lt"/>
        </a:defRPr>
      </a:lvl7pPr>
      <a:lvl8pPr marL="2055813" indent="222250" algn="l" rtl="0" fontAlgn="base">
        <a:lnSpc>
          <a:spcPct val="95000"/>
        </a:lnSpc>
        <a:spcBef>
          <a:spcPct val="10000"/>
        </a:spcBef>
        <a:spcAft>
          <a:spcPct val="0"/>
        </a:spcAft>
        <a:buClr>
          <a:schemeClr val="accent1"/>
        </a:buClr>
        <a:buChar char="•"/>
        <a:defRPr sz="2000">
          <a:solidFill>
            <a:schemeClr val="tx1"/>
          </a:solidFill>
          <a:latin typeface="+mn-lt"/>
        </a:defRPr>
      </a:lvl8pPr>
      <a:lvl9pPr marL="2513013" indent="222250" algn="l" rtl="0" fontAlgn="base">
        <a:lnSpc>
          <a:spcPct val="95000"/>
        </a:lnSpc>
        <a:spcBef>
          <a:spcPct val="10000"/>
        </a:spcBef>
        <a:spcAft>
          <a:spcPct val="0"/>
        </a:spcAft>
        <a:buClr>
          <a:schemeClr val="accent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24038" y="3681233"/>
            <a:ext cx="8653112" cy="1617044"/>
          </a:xfrm>
          <a:prstGeom prst="rect">
            <a:avLst/>
          </a:prstGeom>
          <a:noFill/>
        </p:spPr>
        <p:txBody>
          <a:bodyPr wrap="square" rtlCol="0">
            <a:spAutoFit/>
          </a:bodyPr>
          <a:lstStyle/>
          <a:p>
            <a:endParaRPr lang="en-US" dirty="0"/>
          </a:p>
        </p:txBody>
      </p:sp>
      <p:cxnSp>
        <p:nvCxnSpPr>
          <p:cNvPr id="5" name="Straight Connector 4"/>
          <p:cNvCxnSpPr/>
          <p:nvPr/>
        </p:nvCxnSpPr>
        <p:spPr>
          <a:xfrm>
            <a:off x="847023" y="3436219"/>
            <a:ext cx="788309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4" name="Text Box 1026"/>
          <p:cNvSpPr txBox="1">
            <a:spLocks noChangeArrowheads="1"/>
          </p:cNvSpPr>
          <p:nvPr/>
        </p:nvSpPr>
        <p:spPr bwMode="auto">
          <a:xfrm>
            <a:off x="1554509" y="3357042"/>
            <a:ext cx="6468117" cy="35009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822325">
              <a:spcBef>
                <a:spcPts val="2000"/>
              </a:spcBef>
              <a:buClr>
                <a:srgbClr val="6FB7D7"/>
              </a:buClr>
              <a:buSzPct val="110000"/>
              <a:buFont typeface="Wingdings 2" panose="05020102010507070707" pitchFamily="18" charset="2"/>
              <a:buChar char=""/>
              <a:tabLst>
                <a:tab pos="0" algn="l"/>
                <a:tab pos="754063" algn="l"/>
                <a:tab pos="822325" algn="l"/>
                <a:tab pos="1646238" algn="l"/>
                <a:tab pos="2468563" algn="l"/>
                <a:tab pos="3292475" algn="l"/>
                <a:tab pos="4114800" algn="l"/>
                <a:tab pos="4937125" algn="l"/>
                <a:tab pos="5761038" algn="l"/>
                <a:tab pos="6583363" algn="l"/>
                <a:tab pos="7407275" algn="l"/>
                <a:tab pos="8229600" algn="l"/>
                <a:tab pos="9051925" algn="l"/>
                <a:tab pos="9875838" algn="l"/>
              </a:tabLst>
              <a:defRPr sz="2400">
                <a:solidFill>
                  <a:srgbClr val="595959"/>
                </a:solidFill>
                <a:latin typeface="News Gothic MT" charset="0"/>
                <a:ea typeface="MS PGothic" panose="020B0600070205080204" pitchFamily="34" charset="-128"/>
              </a:defRPr>
            </a:lvl1pPr>
            <a:lvl2pPr marL="742950" indent="-285750" defTabSz="822325">
              <a:spcBef>
                <a:spcPts val="600"/>
              </a:spcBef>
              <a:buClr>
                <a:srgbClr val="215D77"/>
              </a:buClr>
              <a:buSzPct val="110000"/>
              <a:buFont typeface="Wingdings 2" panose="05020102010507070707" pitchFamily="18" charset="2"/>
              <a:buChar char=""/>
              <a:tabLst>
                <a:tab pos="0" algn="l"/>
                <a:tab pos="754063" algn="l"/>
                <a:tab pos="822325" algn="l"/>
                <a:tab pos="1646238" algn="l"/>
                <a:tab pos="2468563" algn="l"/>
                <a:tab pos="3292475" algn="l"/>
                <a:tab pos="4114800" algn="l"/>
                <a:tab pos="4937125" algn="l"/>
                <a:tab pos="5761038" algn="l"/>
                <a:tab pos="6583363" algn="l"/>
                <a:tab pos="7407275" algn="l"/>
                <a:tab pos="8229600" algn="l"/>
                <a:tab pos="9051925" algn="l"/>
                <a:tab pos="9875838" algn="l"/>
              </a:tabLst>
              <a:defRPr sz="2200">
                <a:solidFill>
                  <a:srgbClr val="595959"/>
                </a:solidFill>
                <a:latin typeface="News Gothic MT" charset="0"/>
                <a:ea typeface="MS PGothic" panose="020B0600070205080204" pitchFamily="34" charset="-128"/>
              </a:defRPr>
            </a:lvl2pPr>
            <a:lvl3pPr marL="1143000" indent="-228600" defTabSz="822325">
              <a:spcBef>
                <a:spcPts val="600"/>
              </a:spcBef>
              <a:buClr>
                <a:srgbClr val="6FB7D7"/>
              </a:buClr>
              <a:buSzPct val="110000"/>
              <a:buFont typeface="Wingdings 2" panose="05020102010507070707" pitchFamily="18" charset="2"/>
              <a:buChar char=""/>
              <a:tabLst>
                <a:tab pos="0" algn="l"/>
                <a:tab pos="754063" algn="l"/>
                <a:tab pos="822325" algn="l"/>
                <a:tab pos="1646238" algn="l"/>
                <a:tab pos="2468563" algn="l"/>
                <a:tab pos="3292475" algn="l"/>
                <a:tab pos="4114800" algn="l"/>
                <a:tab pos="4937125" algn="l"/>
                <a:tab pos="5761038" algn="l"/>
                <a:tab pos="6583363" algn="l"/>
                <a:tab pos="7407275" algn="l"/>
                <a:tab pos="8229600" algn="l"/>
                <a:tab pos="9051925" algn="l"/>
                <a:tab pos="9875838" algn="l"/>
              </a:tabLst>
              <a:defRPr sz="2000">
                <a:solidFill>
                  <a:srgbClr val="595959"/>
                </a:solidFill>
                <a:latin typeface="News Gothic MT" charset="0"/>
                <a:ea typeface="MS PGothic" panose="020B0600070205080204" pitchFamily="34" charset="-128"/>
              </a:defRPr>
            </a:lvl3pPr>
            <a:lvl4pPr marL="1600200" indent="-228600" defTabSz="822325">
              <a:spcBef>
                <a:spcPts val="600"/>
              </a:spcBef>
              <a:buClr>
                <a:srgbClr val="215D77"/>
              </a:buClr>
              <a:buSzPct val="110000"/>
              <a:buFont typeface="Wingdings 2" panose="05020102010507070707" pitchFamily="18" charset="2"/>
              <a:buChar char=""/>
              <a:tabLst>
                <a:tab pos="0" algn="l"/>
                <a:tab pos="754063" algn="l"/>
                <a:tab pos="822325" algn="l"/>
                <a:tab pos="1646238" algn="l"/>
                <a:tab pos="2468563" algn="l"/>
                <a:tab pos="3292475" algn="l"/>
                <a:tab pos="4114800" algn="l"/>
                <a:tab pos="4937125" algn="l"/>
                <a:tab pos="5761038" algn="l"/>
                <a:tab pos="6583363" algn="l"/>
                <a:tab pos="7407275" algn="l"/>
                <a:tab pos="8229600" algn="l"/>
                <a:tab pos="9051925" algn="l"/>
                <a:tab pos="9875838" algn="l"/>
              </a:tabLst>
              <a:defRPr>
                <a:solidFill>
                  <a:srgbClr val="595959"/>
                </a:solidFill>
                <a:latin typeface="News Gothic MT" charset="0"/>
                <a:ea typeface="MS PGothic" panose="020B0600070205080204" pitchFamily="34" charset="-128"/>
              </a:defRPr>
            </a:lvl4pPr>
            <a:lvl5pPr marL="2057400" indent="-228600" defTabSz="822325">
              <a:spcBef>
                <a:spcPts val="600"/>
              </a:spcBef>
              <a:buClr>
                <a:srgbClr val="6FB7D7"/>
              </a:buClr>
              <a:buSzPct val="110000"/>
              <a:buFont typeface="Wingdings 2" panose="05020102010507070707" pitchFamily="18" charset="2"/>
              <a:buChar char=""/>
              <a:tabLst>
                <a:tab pos="0" algn="l"/>
                <a:tab pos="754063" algn="l"/>
                <a:tab pos="822325" algn="l"/>
                <a:tab pos="1646238" algn="l"/>
                <a:tab pos="2468563" algn="l"/>
                <a:tab pos="3292475" algn="l"/>
                <a:tab pos="4114800" algn="l"/>
                <a:tab pos="4937125" algn="l"/>
                <a:tab pos="5761038" algn="l"/>
                <a:tab pos="6583363" algn="l"/>
                <a:tab pos="7407275" algn="l"/>
                <a:tab pos="8229600" algn="l"/>
                <a:tab pos="9051925" algn="l"/>
                <a:tab pos="9875838" algn="l"/>
              </a:tabLst>
              <a:defRPr>
                <a:solidFill>
                  <a:srgbClr val="595959"/>
                </a:solidFill>
                <a:latin typeface="News Gothic MT" charset="0"/>
                <a:ea typeface="MS PGothic" panose="020B0600070205080204" pitchFamily="34" charset="-128"/>
              </a:defRPr>
            </a:lvl5pPr>
            <a:lvl6pPr marL="2514600" indent="-228600" defTabSz="822325" eaLnBrk="0" fontAlgn="base" hangingPunct="0">
              <a:spcBef>
                <a:spcPts val="600"/>
              </a:spcBef>
              <a:spcAft>
                <a:spcPct val="0"/>
              </a:spcAft>
              <a:buClr>
                <a:srgbClr val="6FB7D7"/>
              </a:buClr>
              <a:buSzPct val="110000"/>
              <a:buFont typeface="Wingdings 2" panose="05020102010507070707" pitchFamily="18" charset="2"/>
              <a:buChar char=""/>
              <a:tabLst>
                <a:tab pos="0" algn="l"/>
                <a:tab pos="754063" algn="l"/>
                <a:tab pos="822325" algn="l"/>
                <a:tab pos="1646238" algn="l"/>
                <a:tab pos="2468563" algn="l"/>
                <a:tab pos="3292475" algn="l"/>
                <a:tab pos="4114800" algn="l"/>
                <a:tab pos="4937125" algn="l"/>
                <a:tab pos="5761038" algn="l"/>
                <a:tab pos="6583363" algn="l"/>
                <a:tab pos="7407275" algn="l"/>
                <a:tab pos="8229600" algn="l"/>
                <a:tab pos="9051925" algn="l"/>
                <a:tab pos="9875838" algn="l"/>
              </a:tabLst>
              <a:defRPr>
                <a:solidFill>
                  <a:srgbClr val="595959"/>
                </a:solidFill>
                <a:latin typeface="News Gothic MT" charset="0"/>
                <a:ea typeface="MS PGothic" panose="020B0600070205080204" pitchFamily="34" charset="-128"/>
              </a:defRPr>
            </a:lvl6pPr>
            <a:lvl7pPr marL="2971800" indent="-228600" defTabSz="822325" eaLnBrk="0" fontAlgn="base" hangingPunct="0">
              <a:spcBef>
                <a:spcPts val="600"/>
              </a:spcBef>
              <a:spcAft>
                <a:spcPct val="0"/>
              </a:spcAft>
              <a:buClr>
                <a:srgbClr val="6FB7D7"/>
              </a:buClr>
              <a:buSzPct val="110000"/>
              <a:buFont typeface="Wingdings 2" panose="05020102010507070707" pitchFamily="18" charset="2"/>
              <a:buChar char=""/>
              <a:tabLst>
                <a:tab pos="0" algn="l"/>
                <a:tab pos="754063" algn="l"/>
                <a:tab pos="822325" algn="l"/>
                <a:tab pos="1646238" algn="l"/>
                <a:tab pos="2468563" algn="l"/>
                <a:tab pos="3292475" algn="l"/>
                <a:tab pos="4114800" algn="l"/>
                <a:tab pos="4937125" algn="l"/>
                <a:tab pos="5761038" algn="l"/>
                <a:tab pos="6583363" algn="l"/>
                <a:tab pos="7407275" algn="l"/>
                <a:tab pos="8229600" algn="l"/>
                <a:tab pos="9051925" algn="l"/>
                <a:tab pos="9875838" algn="l"/>
              </a:tabLst>
              <a:defRPr>
                <a:solidFill>
                  <a:srgbClr val="595959"/>
                </a:solidFill>
                <a:latin typeface="News Gothic MT" charset="0"/>
                <a:ea typeface="MS PGothic" panose="020B0600070205080204" pitchFamily="34" charset="-128"/>
              </a:defRPr>
            </a:lvl7pPr>
            <a:lvl8pPr marL="3429000" indent="-228600" defTabSz="822325" eaLnBrk="0" fontAlgn="base" hangingPunct="0">
              <a:spcBef>
                <a:spcPts val="600"/>
              </a:spcBef>
              <a:spcAft>
                <a:spcPct val="0"/>
              </a:spcAft>
              <a:buClr>
                <a:srgbClr val="6FB7D7"/>
              </a:buClr>
              <a:buSzPct val="110000"/>
              <a:buFont typeface="Wingdings 2" panose="05020102010507070707" pitchFamily="18" charset="2"/>
              <a:buChar char=""/>
              <a:tabLst>
                <a:tab pos="0" algn="l"/>
                <a:tab pos="754063" algn="l"/>
                <a:tab pos="822325" algn="l"/>
                <a:tab pos="1646238" algn="l"/>
                <a:tab pos="2468563" algn="l"/>
                <a:tab pos="3292475" algn="l"/>
                <a:tab pos="4114800" algn="l"/>
                <a:tab pos="4937125" algn="l"/>
                <a:tab pos="5761038" algn="l"/>
                <a:tab pos="6583363" algn="l"/>
                <a:tab pos="7407275" algn="l"/>
                <a:tab pos="8229600" algn="l"/>
                <a:tab pos="9051925" algn="l"/>
                <a:tab pos="9875838" algn="l"/>
              </a:tabLst>
              <a:defRPr>
                <a:solidFill>
                  <a:srgbClr val="595959"/>
                </a:solidFill>
                <a:latin typeface="News Gothic MT" charset="0"/>
                <a:ea typeface="MS PGothic" panose="020B0600070205080204" pitchFamily="34" charset="-128"/>
              </a:defRPr>
            </a:lvl8pPr>
            <a:lvl9pPr marL="3886200" indent="-228600" defTabSz="822325" eaLnBrk="0" fontAlgn="base" hangingPunct="0">
              <a:spcBef>
                <a:spcPts val="600"/>
              </a:spcBef>
              <a:spcAft>
                <a:spcPct val="0"/>
              </a:spcAft>
              <a:buClr>
                <a:srgbClr val="6FB7D7"/>
              </a:buClr>
              <a:buSzPct val="110000"/>
              <a:buFont typeface="Wingdings 2" panose="05020102010507070707" pitchFamily="18" charset="2"/>
              <a:buChar char=""/>
              <a:tabLst>
                <a:tab pos="0" algn="l"/>
                <a:tab pos="754063" algn="l"/>
                <a:tab pos="822325" algn="l"/>
                <a:tab pos="1646238" algn="l"/>
                <a:tab pos="2468563" algn="l"/>
                <a:tab pos="3292475" algn="l"/>
                <a:tab pos="4114800" algn="l"/>
                <a:tab pos="4937125" algn="l"/>
                <a:tab pos="5761038" algn="l"/>
                <a:tab pos="6583363" algn="l"/>
                <a:tab pos="7407275" algn="l"/>
                <a:tab pos="8229600" algn="l"/>
                <a:tab pos="9051925" algn="l"/>
                <a:tab pos="9875838" algn="l"/>
              </a:tabLst>
              <a:defRPr>
                <a:solidFill>
                  <a:srgbClr val="595959"/>
                </a:solidFill>
                <a:latin typeface="News Gothic MT" charset="0"/>
                <a:ea typeface="MS PGothic" panose="020B0600070205080204" pitchFamily="34" charset="-128"/>
              </a:defRPr>
            </a:lvl9pPr>
          </a:lstStyle>
          <a:p>
            <a:pPr algn="ctr" eaLnBrk="1" hangingPunct="1">
              <a:lnSpc>
                <a:spcPts val="3875"/>
              </a:lnSpc>
              <a:spcBef>
                <a:spcPct val="0"/>
              </a:spcBef>
              <a:buClrTx/>
              <a:buSzTx/>
              <a:buFontTx/>
              <a:buNone/>
            </a:pPr>
            <a:endParaRPr lang="en-US" altLang="en-US" sz="3200" b="1" dirty="0">
              <a:solidFill>
                <a:schemeClr val="bg2"/>
              </a:solidFill>
              <a:latin typeface="Stone Serif Bold" pitchFamily="18" charset="0"/>
            </a:endParaRPr>
          </a:p>
          <a:p>
            <a:pPr algn="ctr" eaLnBrk="1" hangingPunct="1">
              <a:lnSpc>
                <a:spcPts val="3875"/>
              </a:lnSpc>
              <a:spcBef>
                <a:spcPct val="0"/>
              </a:spcBef>
              <a:buClrTx/>
              <a:buSzTx/>
              <a:buFontTx/>
              <a:buNone/>
            </a:pPr>
            <a:r>
              <a:rPr lang="en-US" altLang="en-US" sz="3200" b="1" i="0" dirty="0">
                <a:solidFill>
                  <a:schemeClr val="bg2"/>
                </a:solidFill>
                <a:latin typeface="Stone Serif Bold" pitchFamily="18" charset="0"/>
              </a:rPr>
              <a:t>Stephanie Kalasz</a:t>
            </a:r>
          </a:p>
          <a:p>
            <a:pPr algn="ctr" eaLnBrk="1" hangingPunct="1">
              <a:lnSpc>
                <a:spcPts val="3875"/>
              </a:lnSpc>
              <a:spcBef>
                <a:spcPct val="0"/>
              </a:spcBef>
              <a:buClrTx/>
              <a:buSzTx/>
              <a:buFontTx/>
              <a:buNone/>
            </a:pPr>
            <a:r>
              <a:rPr lang="en-US" altLang="en-US" sz="3200" b="1" i="0" dirty="0">
                <a:solidFill>
                  <a:schemeClr val="bg2"/>
                </a:solidFill>
                <a:latin typeface="Stone Serif Bold" pitchFamily="18" charset="0"/>
              </a:rPr>
              <a:t>Public Records Coordinator</a:t>
            </a:r>
          </a:p>
          <a:p>
            <a:pPr algn="ctr" eaLnBrk="1" hangingPunct="1">
              <a:lnSpc>
                <a:spcPts val="3875"/>
              </a:lnSpc>
              <a:spcBef>
                <a:spcPct val="0"/>
              </a:spcBef>
              <a:buClrTx/>
              <a:buSzTx/>
              <a:buFontTx/>
              <a:buNone/>
            </a:pPr>
            <a:r>
              <a:rPr lang="en-US" altLang="en-US" sz="2800" b="1" i="0" dirty="0">
                <a:solidFill>
                  <a:schemeClr val="bg2"/>
                </a:solidFill>
                <a:latin typeface="Stone Serif Bold" pitchFamily="18" charset="0"/>
              </a:rPr>
              <a:t>Public Records Office</a:t>
            </a:r>
          </a:p>
          <a:p>
            <a:pPr algn="ctr" eaLnBrk="1" hangingPunct="1">
              <a:lnSpc>
                <a:spcPts val="3875"/>
              </a:lnSpc>
              <a:spcBef>
                <a:spcPct val="0"/>
              </a:spcBef>
              <a:buClrTx/>
              <a:buSzTx/>
              <a:buFontTx/>
              <a:buNone/>
            </a:pPr>
            <a:r>
              <a:rPr lang="en-US" altLang="en-US" sz="2800" b="1" i="0" dirty="0">
                <a:solidFill>
                  <a:schemeClr val="bg2"/>
                </a:solidFill>
                <a:latin typeface="Stone Serif Bold" pitchFamily="18" charset="0"/>
              </a:rPr>
              <a:t>Finance &amp; Administration</a:t>
            </a:r>
            <a:endParaRPr lang="en-US" altLang="en-US" b="1" i="0" dirty="0">
              <a:solidFill>
                <a:schemeClr val="bg2"/>
              </a:solidFill>
              <a:latin typeface="Stone Serif Bold" pitchFamily="18" charset="0"/>
            </a:endParaRPr>
          </a:p>
          <a:p>
            <a:pPr algn="ctr" eaLnBrk="1" hangingPunct="1">
              <a:lnSpc>
                <a:spcPts val="3875"/>
              </a:lnSpc>
              <a:spcBef>
                <a:spcPct val="0"/>
              </a:spcBef>
              <a:buClrTx/>
              <a:buSzTx/>
              <a:buFontTx/>
              <a:buNone/>
            </a:pPr>
            <a:endParaRPr lang="en-US" altLang="en-US" b="1" i="0" dirty="0">
              <a:solidFill>
                <a:schemeClr val="bg2"/>
              </a:solidFill>
              <a:latin typeface="Stone Serif Bold" pitchFamily="18" charset="0"/>
            </a:endParaRPr>
          </a:p>
          <a:p>
            <a:pPr algn="ctr" eaLnBrk="1" hangingPunct="1">
              <a:lnSpc>
                <a:spcPts val="3875"/>
              </a:lnSpc>
              <a:spcBef>
                <a:spcPct val="0"/>
              </a:spcBef>
              <a:buClrTx/>
              <a:buSzTx/>
              <a:buFontTx/>
              <a:buNone/>
            </a:pPr>
            <a:endParaRPr lang="en-US" altLang="en-US" sz="3200" b="1" dirty="0">
              <a:solidFill>
                <a:schemeClr val="bg2"/>
              </a:solidFill>
              <a:latin typeface="Stone Serif Bold" pitchFamily="18" charset="0"/>
            </a:endParaRPr>
          </a:p>
        </p:txBody>
      </p:sp>
      <p:sp>
        <p:nvSpPr>
          <p:cNvPr id="6" name="Text Box 1025"/>
          <p:cNvSpPr txBox="1">
            <a:spLocks noChangeArrowheads="1"/>
          </p:cNvSpPr>
          <p:nvPr/>
        </p:nvSpPr>
        <p:spPr bwMode="auto">
          <a:xfrm>
            <a:off x="1554509" y="2121510"/>
            <a:ext cx="6086475" cy="681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822325">
              <a:spcBef>
                <a:spcPts val="2000"/>
              </a:spcBef>
              <a:buClr>
                <a:srgbClr val="6FB7D7"/>
              </a:buClr>
              <a:buSzPct val="110000"/>
              <a:buFont typeface="Wingdings 2" panose="05020102010507070707" pitchFamily="18" charset="2"/>
              <a:buChar char=""/>
              <a:tabLst>
                <a:tab pos="0" algn="l"/>
                <a:tab pos="754063" algn="l"/>
                <a:tab pos="822325" algn="l"/>
                <a:tab pos="1646238" algn="l"/>
                <a:tab pos="2468563" algn="l"/>
                <a:tab pos="3292475" algn="l"/>
                <a:tab pos="4114800" algn="l"/>
                <a:tab pos="4937125" algn="l"/>
                <a:tab pos="5761038" algn="l"/>
                <a:tab pos="6583363" algn="l"/>
                <a:tab pos="7407275" algn="l"/>
                <a:tab pos="8229600" algn="l"/>
                <a:tab pos="9051925" algn="l"/>
                <a:tab pos="9875838" algn="l"/>
              </a:tabLst>
              <a:defRPr sz="2400">
                <a:solidFill>
                  <a:srgbClr val="595959"/>
                </a:solidFill>
                <a:latin typeface="News Gothic MT" charset="0"/>
                <a:ea typeface="MS PGothic" panose="020B0600070205080204" pitchFamily="34" charset="-128"/>
              </a:defRPr>
            </a:lvl1pPr>
            <a:lvl2pPr marL="742950" indent="-285750" defTabSz="822325">
              <a:spcBef>
                <a:spcPts val="600"/>
              </a:spcBef>
              <a:buClr>
                <a:srgbClr val="215D77"/>
              </a:buClr>
              <a:buSzPct val="110000"/>
              <a:buFont typeface="Wingdings 2" panose="05020102010507070707" pitchFamily="18" charset="2"/>
              <a:buChar char=""/>
              <a:tabLst>
                <a:tab pos="0" algn="l"/>
                <a:tab pos="754063" algn="l"/>
                <a:tab pos="822325" algn="l"/>
                <a:tab pos="1646238" algn="l"/>
                <a:tab pos="2468563" algn="l"/>
                <a:tab pos="3292475" algn="l"/>
                <a:tab pos="4114800" algn="l"/>
                <a:tab pos="4937125" algn="l"/>
                <a:tab pos="5761038" algn="l"/>
                <a:tab pos="6583363" algn="l"/>
                <a:tab pos="7407275" algn="l"/>
                <a:tab pos="8229600" algn="l"/>
                <a:tab pos="9051925" algn="l"/>
                <a:tab pos="9875838" algn="l"/>
              </a:tabLst>
              <a:defRPr sz="2200">
                <a:solidFill>
                  <a:srgbClr val="595959"/>
                </a:solidFill>
                <a:latin typeface="News Gothic MT" charset="0"/>
                <a:ea typeface="MS PGothic" panose="020B0600070205080204" pitchFamily="34" charset="-128"/>
              </a:defRPr>
            </a:lvl2pPr>
            <a:lvl3pPr marL="1143000" indent="-228600" defTabSz="822325">
              <a:spcBef>
                <a:spcPts val="600"/>
              </a:spcBef>
              <a:buClr>
                <a:srgbClr val="6FB7D7"/>
              </a:buClr>
              <a:buSzPct val="110000"/>
              <a:buFont typeface="Wingdings 2" panose="05020102010507070707" pitchFamily="18" charset="2"/>
              <a:buChar char=""/>
              <a:tabLst>
                <a:tab pos="0" algn="l"/>
                <a:tab pos="754063" algn="l"/>
                <a:tab pos="822325" algn="l"/>
                <a:tab pos="1646238" algn="l"/>
                <a:tab pos="2468563" algn="l"/>
                <a:tab pos="3292475" algn="l"/>
                <a:tab pos="4114800" algn="l"/>
                <a:tab pos="4937125" algn="l"/>
                <a:tab pos="5761038" algn="l"/>
                <a:tab pos="6583363" algn="l"/>
                <a:tab pos="7407275" algn="l"/>
                <a:tab pos="8229600" algn="l"/>
                <a:tab pos="9051925" algn="l"/>
                <a:tab pos="9875838" algn="l"/>
              </a:tabLst>
              <a:defRPr sz="2000">
                <a:solidFill>
                  <a:srgbClr val="595959"/>
                </a:solidFill>
                <a:latin typeface="News Gothic MT" charset="0"/>
                <a:ea typeface="MS PGothic" panose="020B0600070205080204" pitchFamily="34" charset="-128"/>
              </a:defRPr>
            </a:lvl3pPr>
            <a:lvl4pPr marL="1600200" indent="-228600" defTabSz="822325">
              <a:spcBef>
                <a:spcPts val="600"/>
              </a:spcBef>
              <a:buClr>
                <a:srgbClr val="215D77"/>
              </a:buClr>
              <a:buSzPct val="110000"/>
              <a:buFont typeface="Wingdings 2" panose="05020102010507070707" pitchFamily="18" charset="2"/>
              <a:buChar char=""/>
              <a:tabLst>
                <a:tab pos="0" algn="l"/>
                <a:tab pos="754063" algn="l"/>
                <a:tab pos="822325" algn="l"/>
                <a:tab pos="1646238" algn="l"/>
                <a:tab pos="2468563" algn="l"/>
                <a:tab pos="3292475" algn="l"/>
                <a:tab pos="4114800" algn="l"/>
                <a:tab pos="4937125" algn="l"/>
                <a:tab pos="5761038" algn="l"/>
                <a:tab pos="6583363" algn="l"/>
                <a:tab pos="7407275" algn="l"/>
                <a:tab pos="8229600" algn="l"/>
                <a:tab pos="9051925" algn="l"/>
                <a:tab pos="9875838" algn="l"/>
              </a:tabLst>
              <a:defRPr>
                <a:solidFill>
                  <a:srgbClr val="595959"/>
                </a:solidFill>
                <a:latin typeface="News Gothic MT" charset="0"/>
                <a:ea typeface="MS PGothic" panose="020B0600070205080204" pitchFamily="34" charset="-128"/>
              </a:defRPr>
            </a:lvl4pPr>
            <a:lvl5pPr marL="2057400" indent="-228600" defTabSz="822325">
              <a:spcBef>
                <a:spcPts val="600"/>
              </a:spcBef>
              <a:buClr>
                <a:srgbClr val="6FB7D7"/>
              </a:buClr>
              <a:buSzPct val="110000"/>
              <a:buFont typeface="Wingdings 2" panose="05020102010507070707" pitchFamily="18" charset="2"/>
              <a:buChar char=""/>
              <a:tabLst>
                <a:tab pos="0" algn="l"/>
                <a:tab pos="754063" algn="l"/>
                <a:tab pos="822325" algn="l"/>
                <a:tab pos="1646238" algn="l"/>
                <a:tab pos="2468563" algn="l"/>
                <a:tab pos="3292475" algn="l"/>
                <a:tab pos="4114800" algn="l"/>
                <a:tab pos="4937125" algn="l"/>
                <a:tab pos="5761038" algn="l"/>
                <a:tab pos="6583363" algn="l"/>
                <a:tab pos="7407275" algn="l"/>
                <a:tab pos="8229600" algn="l"/>
                <a:tab pos="9051925" algn="l"/>
                <a:tab pos="9875838" algn="l"/>
              </a:tabLst>
              <a:defRPr>
                <a:solidFill>
                  <a:srgbClr val="595959"/>
                </a:solidFill>
                <a:latin typeface="News Gothic MT" charset="0"/>
                <a:ea typeface="MS PGothic" panose="020B0600070205080204" pitchFamily="34" charset="-128"/>
              </a:defRPr>
            </a:lvl5pPr>
            <a:lvl6pPr marL="2514600" indent="-228600" defTabSz="822325" eaLnBrk="0" fontAlgn="base" hangingPunct="0">
              <a:spcBef>
                <a:spcPts val="600"/>
              </a:spcBef>
              <a:spcAft>
                <a:spcPct val="0"/>
              </a:spcAft>
              <a:buClr>
                <a:srgbClr val="6FB7D7"/>
              </a:buClr>
              <a:buSzPct val="110000"/>
              <a:buFont typeface="Wingdings 2" panose="05020102010507070707" pitchFamily="18" charset="2"/>
              <a:buChar char=""/>
              <a:tabLst>
                <a:tab pos="0" algn="l"/>
                <a:tab pos="754063" algn="l"/>
                <a:tab pos="822325" algn="l"/>
                <a:tab pos="1646238" algn="l"/>
                <a:tab pos="2468563" algn="l"/>
                <a:tab pos="3292475" algn="l"/>
                <a:tab pos="4114800" algn="l"/>
                <a:tab pos="4937125" algn="l"/>
                <a:tab pos="5761038" algn="l"/>
                <a:tab pos="6583363" algn="l"/>
                <a:tab pos="7407275" algn="l"/>
                <a:tab pos="8229600" algn="l"/>
                <a:tab pos="9051925" algn="l"/>
                <a:tab pos="9875838" algn="l"/>
              </a:tabLst>
              <a:defRPr>
                <a:solidFill>
                  <a:srgbClr val="595959"/>
                </a:solidFill>
                <a:latin typeface="News Gothic MT" charset="0"/>
                <a:ea typeface="MS PGothic" panose="020B0600070205080204" pitchFamily="34" charset="-128"/>
              </a:defRPr>
            </a:lvl6pPr>
            <a:lvl7pPr marL="2971800" indent="-228600" defTabSz="822325" eaLnBrk="0" fontAlgn="base" hangingPunct="0">
              <a:spcBef>
                <a:spcPts val="600"/>
              </a:spcBef>
              <a:spcAft>
                <a:spcPct val="0"/>
              </a:spcAft>
              <a:buClr>
                <a:srgbClr val="6FB7D7"/>
              </a:buClr>
              <a:buSzPct val="110000"/>
              <a:buFont typeface="Wingdings 2" panose="05020102010507070707" pitchFamily="18" charset="2"/>
              <a:buChar char=""/>
              <a:tabLst>
                <a:tab pos="0" algn="l"/>
                <a:tab pos="754063" algn="l"/>
                <a:tab pos="822325" algn="l"/>
                <a:tab pos="1646238" algn="l"/>
                <a:tab pos="2468563" algn="l"/>
                <a:tab pos="3292475" algn="l"/>
                <a:tab pos="4114800" algn="l"/>
                <a:tab pos="4937125" algn="l"/>
                <a:tab pos="5761038" algn="l"/>
                <a:tab pos="6583363" algn="l"/>
                <a:tab pos="7407275" algn="l"/>
                <a:tab pos="8229600" algn="l"/>
                <a:tab pos="9051925" algn="l"/>
                <a:tab pos="9875838" algn="l"/>
              </a:tabLst>
              <a:defRPr>
                <a:solidFill>
                  <a:srgbClr val="595959"/>
                </a:solidFill>
                <a:latin typeface="News Gothic MT" charset="0"/>
                <a:ea typeface="MS PGothic" panose="020B0600070205080204" pitchFamily="34" charset="-128"/>
              </a:defRPr>
            </a:lvl7pPr>
            <a:lvl8pPr marL="3429000" indent="-228600" defTabSz="822325" eaLnBrk="0" fontAlgn="base" hangingPunct="0">
              <a:spcBef>
                <a:spcPts val="600"/>
              </a:spcBef>
              <a:spcAft>
                <a:spcPct val="0"/>
              </a:spcAft>
              <a:buClr>
                <a:srgbClr val="6FB7D7"/>
              </a:buClr>
              <a:buSzPct val="110000"/>
              <a:buFont typeface="Wingdings 2" panose="05020102010507070707" pitchFamily="18" charset="2"/>
              <a:buChar char=""/>
              <a:tabLst>
                <a:tab pos="0" algn="l"/>
                <a:tab pos="754063" algn="l"/>
                <a:tab pos="822325" algn="l"/>
                <a:tab pos="1646238" algn="l"/>
                <a:tab pos="2468563" algn="l"/>
                <a:tab pos="3292475" algn="l"/>
                <a:tab pos="4114800" algn="l"/>
                <a:tab pos="4937125" algn="l"/>
                <a:tab pos="5761038" algn="l"/>
                <a:tab pos="6583363" algn="l"/>
                <a:tab pos="7407275" algn="l"/>
                <a:tab pos="8229600" algn="l"/>
                <a:tab pos="9051925" algn="l"/>
                <a:tab pos="9875838" algn="l"/>
              </a:tabLst>
              <a:defRPr>
                <a:solidFill>
                  <a:srgbClr val="595959"/>
                </a:solidFill>
                <a:latin typeface="News Gothic MT" charset="0"/>
                <a:ea typeface="MS PGothic" panose="020B0600070205080204" pitchFamily="34" charset="-128"/>
              </a:defRPr>
            </a:lvl8pPr>
            <a:lvl9pPr marL="3886200" indent="-228600" defTabSz="822325" eaLnBrk="0" fontAlgn="base" hangingPunct="0">
              <a:spcBef>
                <a:spcPts val="600"/>
              </a:spcBef>
              <a:spcAft>
                <a:spcPct val="0"/>
              </a:spcAft>
              <a:buClr>
                <a:srgbClr val="6FB7D7"/>
              </a:buClr>
              <a:buSzPct val="110000"/>
              <a:buFont typeface="Wingdings 2" panose="05020102010507070707" pitchFamily="18" charset="2"/>
              <a:buChar char=""/>
              <a:tabLst>
                <a:tab pos="0" algn="l"/>
                <a:tab pos="754063" algn="l"/>
                <a:tab pos="822325" algn="l"/>
                <a:tab pos="1646238" algn="l"/>
                <a:tab pos="2468563" algn="l"/>
                <a:tab pos="3292475" algn="l"/>
                <a:tab pos="4114800" algn="l"/>
                <a:tab pos="4937125" algn="l"/>
                <a:tab pos="5761038" algn="l"/>
                <a:tab pos="6583363" algn="l"/>
                <a:tab pos="7407275" algn="l"/>
                <a:tab pos="8229600" algn="l"/>
                <a:tab pos="9051925" algn="l"/>
                <a:tab pos="9875838" algn="l"/>
              </a:tabLst>
              <a:defRPr>
                <a:solidFill>
                  <a:srgbClr val="595959"/>
                </a:solidFill>
                <a:latin typeface="News Gothic MT" charset="0"/>
                <a:ea typeface="MS PGothic" panose="020B0600070205080204" pitchFamily="34" charset="-128"/>
              </a:defRPr>
            </a:lvl9pPr>
          </a:lstStyle>
          <a:p>
            <a:pPr algn="ctr" eaLnBrk="1" hangingPunct="1">
              <a:lnSpc>
                <a:spcPts val="5225"/>
              </a:lnSpc>
              <a:spcBef>
                <a:spcPct val="0"/>
              </a:spcBef>
              <a:buClrTx/>
              <a:buSzTx/>
              <a:buFontTx/>
              <a:buNone/>
            </a:pPr>
            <a:r>
              <a:rPr lang="en-US" altLang="en-US" sz="5400" b="1" i="0" dirty="0">
                <a:solidFill>
                  <a:schemeClr val="bg2"/>
                </a:solidFill>
                <a:latin typeface="Stone Serif Bold" pitchFamily="18" charset="0"/>
              </a:rPr>
              <a:t>Public Records</a:t>
            </a:r>
          </a:p>
        </p:txBody>
      </p:sp>
      <p:sp>
        <p:nvSpPr>
          <p:cNvPr id="2" name="TextBox 1"/>
          <p:cNvSpPr txBox="1"/>
          <p:nvPr/>
        </p:nvSpPr>
        <p:spPr>
          <a:xfrm>
            <a:off x="624038" y="6497053"/>
            <a:ext cx="1734151" cy="307777"/>
          </a:xfrm>
          <a:prstGeom prst="rect">
            <a:avLst/>
          </a:prstGeom>
          <a:noFill/>
        </p:spPr>
        <p:txBody>
          <a:bodyPr wrap="square" rtlCol="0">
            <a:spAutoFit/>
          </a:bodyPr>
          <a:lstStyle/>
          <a:p>
            <a:r>
              <a:rPr lang="en-US" sz="1400" dirty="0" smtClean="0">
                <a:solidFill>
                  <a:schemeClr val="bg2"/>
                </a:solidFill>
              </a:rPr>
              <a:t>Revised April 2016</a:t>
            </a:r>
            <a:endParaRPr lang="en-US" sz="1400" dirty="0">
              <a:solidFill>
                <a:schemeClr val="bg2"/>
              </a:solidFill>
            </a:endParaRPr>
          </a:p>
        </p:txBody>
      </p:sp>
    </p:spTree>
    <p:custDataLst>
      <p:tags r:id="rId1"/>
    </p:custDataLst>
    <p:extLst>
      <p:ext uri="{BB962C8B-B14F-4D97-AF65-F5344CB8AC3E}">
        <p14:creationId xmlns:p14="http://schemas.microsoft.com/office/powerpoint/2010/main" val="368049761"/>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
          <p:cNvSpPr>
            <a:spLocks noGrp="1" noChangeArrowheads="1"/>
          </p:cNvSpPr>
          <p:nvPr>
            <p:ph type="title"/>
          </p:nvPr>
        </p:nvSpPr>
        <p:spPr>
          <a:xfrm>
            <a:off x="492125" y="723691"/>
            <a:ext cx="8355013" cy="625684"/>
          </a:xfrm>
        </p:spPr>
        <p:txBody>
          <a:bodyPr/>
          <a:lstStyle/>
          <a:p>
            <a:pPr eaLnBrk="1" hangingPunct="1">
              <a:lnSpc>
                <a:spcPts val="4138"/>
              </a:lnSpc>
              <a:spcAft>
                <a:spcPts val="13"/>
              </a:spcAft>
            </a:pPr>
            <a:r>
              <a:rPr lang="en-US" altLang="en-US" sz="4300" b="1" smtClean="0">
                <a:latin typeface="Stone Serif" pitchFamily="18" charset="0"/>
              </a:rPr>
              <a:t>Increasing Requests</a:t>
            </a:r>
          </a:p>
        </p:txBody>
      </p:sp>
      <p:sp>
        <p:nvSpPr>
          <p:cNvPr id="22531" name="Rectangle 2"/>
          <p:cNvSpPr>
            <a:spLocks noGrp="1" noChangeArrowheads="1"/>
          </p:cNvSpPr>
          <p:nvPr>
            <p:ph idx="1"/>
          </p:nvPr>
        </p:nvSpPr>
        <p:spPr>
          <a:xfrm>
            <a:off x="381000" y="1828800"/>
            <a:ext cx="8305800" cy="4648200"/>
          </a:xfrm>
        </p:spPr>
        <p:txBody>
          <a:bodyPr/>
          <a:lstStyle/>
          <a:p>
            <a:pPr marL="457200" eaLnBrk="1" hangingPunct="1">
              <a:lnSpc>
                <a:spcPct val="80000"/>
              </a:lnSpc>
              <a:spcBef>
                <a:spcPts val="1800"/>
              </a:spcBef>
              <a:spcAft>
                <a:spcPts val="1200"/>
              </a:spcAft>
              <a:buClrTx/>
              <a:buSzPct val="75000"/>
              <a:buFont typeface="Wingdings" panose="05000000000000000000" pitchFamily="2" charset="2"/>
              <a:buChar char=""/>
              <a:tabLst>
                <a:tab pos="777875" algn="l"/>
              </a:tabLst>
            </a:pPr>
            <a:r>
              <a:rPr lang="en-US" altLang="en-US" b="1" dirty="0" smtClean="0">
                <a:latin typeface="Stone Serif" pitchFamily="18" charset="0"/>
              </a:rPr>
              <a:t>1994 - 2000 averaged 73 per year</a:t>
            </a:r>
          </a:p>
          <a:p>
            <a:pPr marL="457200" eaLnBrk="1" hangingPunct="1">
              <a:lnSpc>
                <a:spcPct val="80000"/>
              </a:lnSpc>
              <a:spcBef>
                <a:spcPts val="1800"/>
              </a:spcBef>
              <a:spcAft>
                <a:spcPts val="1200"/>
              </a:spcAft>
              <a:buClrTx/>
              <a:buSzPct val="75000"/>
              <a:buFont typeface="Wingdings" panose="05000000000000000000" pitchFamily="2" charset="2"/>
              <a:buChar char=""/>
              <a:tabLst>
                <a:tab pos="777875" algn="l"/>
              </a:tabLst>
            </a:pPr>
            <a:r>
              <a:rPr lang="en-US" altLang="en-US" b="1" dirty="0" smtClean="0">
                <a:latin typeface="Stone Serif" pitchFamily="18" charset="0"/>
              </a:rPr>
              <a:t>2001 - 2004 averaged 170 per year</a:t>
            </a:r>
          </a:p>
          <a:p>
            <a:pPr marL="457200" eaLnBrk="1" hangingPunct="1">
              <a:lnSpc>
                <a:spcPct val="80000"/>
              </a:lnSpc>
              <a:spcBef>
                <a:spcPts val="1800"/>
              </a:spcBef>
              <a:spcAft>
                <a:spcPts val="1200"/>
              </a:spcAft>
              <a:buClrTx/>
              <a:buSzPct val="75000"/>
              <a:buFont typeface="Wingdings" panose="05000000000000000000" pitchFamily="2" charset="2"/>
              <a:buChar char=""/>
              <a:tabLst>
                <a:tab pos="777875" algn="l"/>
              </a:tabLst>
            </a:pPr>
            <a:r>
              <a:rPr lang="en-US" altLang="en-US" b="1" dirty="0" smtClean="0">
                <a:latin typeface="Stone Serif" pitchFamily="18" charset="0"/>
              </a:rPr>
              <a:t>2005 - 2008 averaged 252 per year</a:t>
            </a:r>
          </a:p>
          <a:p>
            <a:pPr marL="457200" eaLnBrk="1" hangingPunct="1">
              <a:lnSpc>
                <a:spcPct val="80000"/>
              </a:lnSpc>
              <a:spcBef>
                <a:spcPts val="1800"/>
              </a:spcBef>
              <a:spcAft>
                <a:spcPts val="1200"/>
              </a:spcAft>
              <a:buClrTx/>
              <a:buSzPct val="75000"/>
              <a:buFont typeface="Wingdings" panose="05000000000000000000" pitchFamily="2" charset="2"/>
              <a:buChar char=""/>
              <a:tabLst>
                <a:tab pos="777875" algn="l"/>
              </a:tabLst>
            </a:pPr>
            <a:r>
              <a:rPr lang="en-US" altLang="en-US" b="1" dirty="0" smtClean="0">
                <a:latin typeface="Stone Serif" pitchFamily="18" charset="0"/>
              </a:rPr>
              <a:t>2009 - 2012 averaged 337 per year </a:t>
            </a:r>
          </a:p>
          <a:p>
            <a:pPr marL="457200" eaLnBrk="1" hangingPunct="1">
              <a:lnSpc>
                <a:spcPct val="80000"/>
              </a:lnSpc>
              <a:spcBef>
                <a:spcPts val="1800"/>
              </a:spcBef>
              <a:spcAft>
                <a:spcPts val="1200"/>
              </a:spcAft>
              <a:buClrTx/>
              <a:buSzPct val="75000"/>
              <a:buFont typeface="Wingdings" panose="05000000000000000000" pitchFamily="2" charset="2"/>
              <a:buChar char=""/>
              <a:tabLst>
                <a:tab pos="777875" algn="l"/>
              </a:tabLst>
            </a:pPr>
            <a:r>
              <a:rPr lang="en-US" altLang="en-US" b="1" dirty="0" smtClean="0">
                <a:latin typeface="Stone Serif" pitchFamily="18" charset="0"/>
              </a:rPr>
              <a:t>2013 – 2014 averaged 385 per year</a:t>
            </a:r>
          </a:p>
          <a:p>
            <a:pPr marL="457200" eaLnBrk="1" hangingPunct="1">
              <a:lnSpc>
                <a:spcPct val="80000"/>
              </a:lnSpc>
              <a:spcBef>
                <a:spcPts val="1800"/>
              </a:spcBef>
              <a:spcAft>
                <a:spcPts val="1200"/>
              </a:spcAft>
              <a:buClrTx/>
              <a:buSzPct val="75000"/>
              <a:buFont typeface="Wingdings" panose="05000000000000000000" pitchFamily="2" charset="2"/>
              <a:buChar char=""/>
              <a:tabLst>
                <a:tab pos="777875" algn="l"/>
              </a:tabLst>
            </a:pPr>
            <a:r>
              <a:rPr lang="en-US" altLang="en-US" b="1" dirty="0" smtClean="0">
                <a:latin typeface="Stone Serif" pitchFamily="18" charset="0"/>
              </a:rPr>
              <a:t>2015 – 422</a:t>
            </a:r>
          </a:p>
          <a:p>
            <a:pPr marL="457200" eaLnBrk="1" hangingPunct="1">
              <a:lnSpc>
                <a:spcPct val="80000"/>
              </a:lnSpc>
              <a:spcBef>
                <a:spcPts val="1800"/>
              </a:spcBef>
              <a:spcAft>
                <a:spcPts val="1200"/>
              </a:spcAft>
              <a:buClrTx/>
              <a:buSzPct val="75000"/>
              <a:buFont typeface="Wingdings 2" panose="05020102010507070707" pitchFamily="18" charset="2"/>
              <a:buNone/>
              <a:tabLst>
                <a:tab pos="777875" algn="l"/>
              </a:tabLst>
            </a:pPr>
            <a:endParaRPr lang="en-US" altLang="en-US" b="1" dirty="0" smtClean="0">
              <a:latin typeface="Stone Serif" pitchFamily="18" charset="0"/>
            </a:endParaRPr>
          </a:p>
        </p:txBody>
      </p:sp>
    </p:spTree>
    <p:extLst>
      <p:ext uri="{BB962C8B-B14F-4D97-AF65-F5344CB8AC3E}">
        <p14:creationId xmlns:p14="http://schemas.microsoft.com/office/powerpoint/2010/main" val="3357078769"/>
      </p:ext>
    </p:extLst>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1"/>
          <p:cNvSpPr>
            <a:spLocks noGrp="1" noChangeArrowheads="1"/>
          </p:cNvSpPr>
          <p:nvPr>
            <p:ph type="title"/>
          </p:nvPr>
        </p:nvSpPr>
        <p:spPr>
          <a:xfrm>
            <a:off x="457200" y="231244"/>
            <a:ext cx="8609888" cy="1151469"/>
          </a:xfrm>
        </p:spPr>
        <p:txBody>
          <a:bodyPr/>
          <a:lstStyle/>
          <a:p>
            <a:pPr eaLnBrk="1" hangingPunct="1">
              <a:lnSpc>
                <a:spcPts val="4138"/>
              </a:lnSpc>
              <a:spcAft>
                <a:spcPts val="13"/>
              </a:spcAft>
            </a:pPr>
            <a:r>
              <a:rPr lang="en-US" altLang="en-US" sz="4300" b="1" dirty="0" smtClean="0">
                <a:latin typeface="Stone Serif" pitchFamily="18" charset="0"/>
              </a:rPr>
              <a:t>Who makes these requests?</a:t>
            </a:r>
          </a:p>
        </p:txBody>
      </p:sp>
      <p:sp>
        <p:nvSpPr>
          <p:cNvPr id="49155" name="Rectangle 2"/>
          <p:cNvSpPr>
            <a:spLocks noGrp="1" noChangeArrowheads="1"/>
          </p:cNvSpPr>
          <p:nvPr>
            <p:ph idx="1"/>
          </p:nvPr>
        </p:nvSpPr>
        <p:spPr>
          <a:xfrm>
            <a:off x="457200" y="1676400"/>
            <a:ext cx="8229600" cy="4724400"/>
          </a:xfrm>
        </p:spPr>
        <p:txBody>
          <a:bodyPr rtlCol="0">
            <a:normAutofit lnSpcReduction="10000"/>
          </a:bodyPr>
          <a:lstStyle/>
          <a:p>
            <a:pPr marL="400050" eaLnBrk="1" fontAlgn="auto" hangingPunct="1">
              <a:spcAft>
                <a:spcPts val="538"/>
              </a:spcAft>
              <a:buClrTx/>
              <a:buSzPct val="75000"/>
              <a:buFont typeface="Wingdings" charset="0"/>
              <a:buChar char=""/>
              <a:tabLst>
                <a:tab pos="342900" algn="l"/>
                <a:tab pos="822325" algn="l"/>
                <a:tab pos="1646238" algn="l"/>
                <a:tab pos="2468563" algn="l"/>
                <a:tab pos="3292475" algn="l"/>
                <a:tab pos="4114800" algn="l"/>
                <a:tab pos="4937125" algn="l"/>
                <a:tab pos="5761038" algn="l"/>
                <a:tab pos="6583363" algn="l"/>
              </a:tabLst>
              <a:defRPr/>
            </a:pPr>
            <a:r>
              <a:rPr lang="en-US" b="1" dirty="0">
                <a:latin typeface="Stone Serif" pitchFamily="18" charset="0"/>
              </a:rPr>
              <a:t>Media  </a:t>
            </a:r>
          </a:p>
          <a:p>
            <a:pPr marL="400050" eaLnBrk="1" fontAlgn="auto" hangingPunct="1">
              <a:spcAft>
                <a:spcPts val="538"/>
              </a:spcAft>
              <a:buClrTx/>
              <a:buSzPct val="75000"/>
              <a:buFont typeface="Wingdings" charset="0"/>
              <a:buChar char=""/>
              <a:tabLst>
                <a:tab pos="342900" algn="l"/>
                <a:tab pos="822325" algn="l"/>
                <a:tab pos="1646238" algn="l"/>
                <a:tab pos="2468563" algn="l"/>
                <a:tab pos="3292475" algn="l"/>
                <a:tab pos="4114800" algn="l"/>
                <a:tab pos="4937125" algn="l"/>
                <a:tab pos="5761038" algn="l"/>
                <a:tab pos="6583363" algn="l"/>
              </a:tabLst>
              <a:defRPr/>
            </a:pPr>
            <a:r>
              <a:rPr lang="en-US" b="1" dirty="0" smtClean="0">
                <a:latin typeface="Stone Serif" pitchFamily="18" charset="0"/>
              </a:rPr>
              <a:t>Businesses</a:t>
            </a:r>
          </a:p>
          <a:p>
            <a:pPr marL="400050" eaLnBrk="1" fontAlgn="auto" hangingPunct="1">
              <a:spcAft>
                <a:spcPts val="538"/>
              </a:spcAft>
              <a:buClrTx/>
              <a:buSzPct val="75000"/>
              <a:buFont typeface="Wingdings" charset="0"/>
              <a:buChar char=""/>
              <a:tabLst>
                <a:tab pos="342900" algn="l"/>
                <a:tab pos="822325" algn="l"/>
                <a:tab pos="1646238" algn="l"/>
                <a:tab pos="2468563" algn="l"/>
                <a:tab pos="3292475" algn="l"/>
                <a:tab pos="4114800" algn="l"/>
                <a:tab pos="4937125" algn="l"/>
                <a:tab pos="5761038" algn="l"/>
                <a:tab pos="6583363" algn="l"/>
              </a:tabLst>
              <a:defRPr/>
            </a:pPr>
            <a:r>
              <a:rPr lang="en-US" b="1" dirty="0" smtClean="0">
                <a:latin typeface="Stone Serif" pitchFamily="18" charset="0"/>
              </a:rPr>
              <a:t>Employees/Faculty</a:t>
            </a:r>
            <a:endParaRPr lang="en-US" b="1" dirty="0">
              <a:latin typeface="Stone Serif" pitchFamily="18" charset="0"/>
            </a:endParaRPr>
          </a:p>
          <a:p>
            <a:pPr marL="400050" eaLnBrk="1" fontAlgn="auto" hangingPunct="1">
              <a:spcAft>
                <a:spcPts val="538"/>
              </a:spcAft>
              <a:buClrTx/>
              <a:buSzPct val="75000"/>
              <a:buFont typeface="Wingdings" charset="0"/>
              <a:buChar char=""/>
              <a:tabLst>
                <a:tab pos="342900" algn="l"/>
                <a:tab pos="822325" algn="l"/>
                <a:tab pos="1646238" algn="l"/>
                <a:tab pos="2468563" algn="l"/>
                <a:tab pos="3292475" algn="l"/>
                <a:tab pos="4114800" algn="l"/>
                <a:tab pos="4937125" algn="l"/>
                <a:tab pos="5761038" algn="l"/>
                <a:tab pos="6583363" algn="l"/>
              </a:tabLst>
              <a:defRPr/>
            </a:pPr>
            <a:r>
              <a:rPr lang="en-US" b="1" dirty="0">
                <a:latin typeface="Stone Serif" pitchFamily="18" charset="0"/>
              </a:rPr>
              <a:t>Individuals seeking information about self or family</a:t>
            </a:r>
          </a:p>
          <a:p>
            <a:pPr marL="400050" eaLnBrk="1" fontAlgn="auto" hangingPunct="1">
              <a:spcAft>
                <a:spcPts val="538"/>
              </a:spcAft>
              <a:buClrTx/>
              <a:buSzPct val="75000"/>
              <a:buFont typeface="Wingdings" charset="0"/>
              <a:buChar char=""/>
              <a:tabLst>
                <a:tab pos="342900" algn="l"/>
                <a:tab pos="822325" algn="l"/>
                <a:tab pos="1646238" algn="l"/>
                <a:tab pos="2468563" algn="l"/>
                <a:tab pos="3292475" algn="l"/>
                <a:tab pos="4114800" algn="l"/>
                <a:tab pos="4937125" algn="l"/>
                <a:tab pos="5761038" algn="l"/>
                <a:tab pos="6583363" algn="l"/>
              </a:tabLst>
              <a:defRPr/>
            </a:pPr>
            <a:r>
              <a:rPr lang="en-US" b="1" dirty="0">
                <a:latin typeface="Stone Serif" pitchFamily="18" charset="0"/>
              </a:rPr>
              <a:t>Civic-minded citizens</a:t>
            </a:r>
          </a:p>
          <a:p>
            <a:pPr marL="400050" eaLnBrk="1" fontAlgn="auto" hangingPunct="1">
              <a:spcAft>
                <a:spcPts val="538"/>
              </a:spcAft>
              <a:buClrTx/>
              <a:buSzPct val="75000"/>
              <a:buFont typeface="Wingdings" charset="0"/>
              <a:buChar char=""/>
              <a:tabLst>
                <a:tab pos="342900" algn="l"/>
                <a:tab pos="822325" algn="l"/>
                <a:tab pos="1646238" algn="l"/>
                <a:tab pos="2468563" algn="l"/>
                <a:tab pos="3292475" algn="l"/>
                <a:tab pos="4114800" algn="l"/>
                <a:tab pos="4937125" algn="l"/>
                <a:tab pos="5761038" algn="l"/>
                <a:tab pos="6583363" algn="l"/>
              </a:tabLst>
              <a:defRPr/>
            </a:pPr>
            <a:r>
              <a:rPr lang="en-US" b="1" dirty="0">
                <a:latin typeface="Stone Serif" pitchFamily="18" charset="0"/>
              </a:rPr>
              <a:t>Attorneys</a:t>
            </a:r>
          </a:p>
          <a:p>
            <a:pPr marL="400050" eaLnBrk="1" fontAlgn="auto" hangingPunct="1">
              <a:spcAft>
                <a:spcPts val="538"/>
              </a:spcAft>
              <a:buClrTx/>
              <a:buSzPct val="75000"/>
              <a:buFont typeface="Wingdings" charset="0"/>
              <a:buChar char=""/>
              <a:tabLst>
                <a:tab pos="342900" algn="l"/>
                <a:tab pos="822325" algn="l"/>
                <a:tab pos="1646238" algn="l"/>
                <a:tab pos="2468563" algn="l"/>
                <a:tab pos="3292475" algn="l"/>
                <a:tab pos="4114800" algn="l"/>
                <a:tab pos="4937125" algn="l"/>
                <a:tab pos="5761038" algn="l"/>
                <a:tab pos="6583363" algn="l"/>
              </a:tabLst>
              <a:defRPr/>
            </a:pPr>
            <a:r>
              <a:rPr lang="en-US" b="1" dirty="0">
                <a:latin typeface="Stone Serif" pitchFamily="18" charset="0"/>
              </a:rPr>
              <a:t>Researchers</a:t>
            </a:r>
          </a:p>
          <a:p>
            <a:pPr marL="400050" eaLnBrk="1" fontAlgn="auto" hangingPunct="1">
              <a:spcAft>
                <a:spcPts val="13"/>
              </a:spcAft>
              <a:buClrTx/>
              <a:buSzPct val="75000"/>
              <a:buFont typeface="Wingdings" charset="0"/>
              <a:buChar char=""/>
              <a:tabLst>
                <a:tab pos="342900" algn="l"/>
                <a:tab pos="822325" algn="l"/>
                <a:tab pos="1646238" algn="l"/>
                <a:tab pos="2468563" algn="l"/>
                <a:tab pos="3292475" algn="l"/>
                <a:tab pos="4114800" algn="l"/>
                <a:tab pos="4937125" algn="l"/>
                <a:tab pos="5761038" algn="l"/>
                <a:tab pos="6583363" algn="l"/>
              </a:tabLst>
              <a:defRPr/>
            </a:pPr>
            <a:r>
              <a:rPr lang="en-US" b="1" dirty="0">
                <a:latin typeface="Stone Serif" pitchFamily="18" charset="0"/>
              </a:rPr>
              <a:t>Bad-faith requests or requests from unstable individuals</a:t>
            </a:r>
          </a:p>
        </p:txBody>
      </p:sp>
    </p:spTree>
    <p:extLst>
      <p:ext uri="{BB962C8B-B14F-4D97-AF65-F5344CB8AC3E}">
        <p14:creationId xmlns:p14="http://schemas.microsoft.com/office/powerpoint/2010/main" val="2725546657"/>
      </p:ext>
    </p:extLst>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626692" y="685855"/>
            <a:ext cx="8077200" cy="687881"/>
          </a:xfrm>
        </p:spPr>
        <p:txBody>
          <a:bodyPr/>
          <a:lstStyle/>
          <a:p>
            <a:pPr eaLnBrk="1" hangingPunct="1"/>
            <a:r>
              <a:rPr lang="en-US" altLang="en-US" sz="4300" b="1" dirty="0" smtClean="0">
                <a:latin typeface="Stone Serif" pitchFamily="18" charset="0"/>
                <a:cs typeface="Arial" panose="020B0604020202020204" pitchFamily="34" charset="0"/>
              </a:rPr>
              <a:t>Examples</a:t>
            </a:r>
          </a:p>
        </p:txBody>
      </p:sp>
      <p:sp>
        <p:nvSpPr>
          <p:cNvPr id="3" name="Content Placeholder 2"/>
          <p:cNvSpPr>
            <a:spLocks noGrp="1"/>
          </p:cNvSpPr>
          <p:nvPr>
            <p:ph idx="1"/>
          </p:nvPr>
        </p:nvSpPr>
        <p:spPr>
          <a:xfrm>
            <a:off x="509187" y="1518303"/>
            <a:ext cx="8458200" cy="5257800"/>
          </a:xfrm>
        </p:spPr>
        <p:txBody>
          <a:bodyPr/>
          <a:lstStyle/>
          <a:p>
            <a:pPr eaLnBrk="1" hangingPunct="1">
              <a:lnSpc>
                <a:spcPct val="90000"/>
              </a:lnSpc>
              <a:buClr>
                <a:schemeClr val="bg2"/>
              </a:buClr>
              <a:buFont typeface="Wingdings" panose="05000000000000000000" pitchFamily="2" charset="2"/>
              <a:buChar char="§"/>
              <a:defRPr/>
            </a:pPr>
            <a:r>
              <a:rPr lang="en-US" sz="2000" b="1" dirty="0" smtClean="0">
                <a:latin typeface="Stone Serif" pitchFamily="18" charset="0"/>
                <a:ea typeface="ＭＳ Ｐゴシック" charset="0"/>
                <a:cs typeface="Arial"/>
              </a:rPr>
              <a:t>Requests can be narrow or broad.  Date specific or for several years period of time.  Held by one or many individuals/departments/ colleges. </a:t>
            </a:r>
            <a:endParaRPr lang="en-US" sz="2000" b="1" dirty="0">
              <a:latin typeface="Stone Serif" pitchFamily="18" charset="0"/>
              <a:ea typeface="ＭＳ Ｐゴシック" charset="0"/>
              <a:cs typeface="Arial"/>
            </a:endParaRPr>
          </a:p>
          <a:p>
            <a:pPr eaLnBrk="1" hangingPunct="1">
              <a:lnSpc>
                <a:spcPct val="90000"/>
              </a:lnSpc>
              <a:spcBef>
                <a:spcPts val="200"/>
              </a:spcBef>
              <a:buClr>
                <a:schemeClr val="bg2"/>
              </a:buClr>
              <a:buFont typeface="Wingdings" panose="05000000000000000000" pitchFamily="2" charset="2"/>
              <a:buChar char="§"/>
              <a:defRPr/>
            </a:pPr>
            <a:endParaRPr lang="en-US" sz="2000" b="1" dirty="0" smtClean="0">
              <a:latin typeface="Stone Serif" pitchFamily="18" charset="0"/>
              <a:ea typeface="ＭＳ Ｐゴシック" charset="0"/>
              <a:cs typeface="Arial"/>
            </a:endParaRPr>
          </a:p>
          <a:p>
            <a:pPr eaLnBrk="1" hangingPunct="1">
              <a:lnSpc>
                <a:spcPct val="90000"/>
              </a:lnSpc>
              <a:spcBef>
                <a:spcPts val="200"/>
              </a:spcBef>
              <a:buClr>
                <a:schemeClr val="bg2"/>
              </a:buClr>
              <a:buFont typeface="Wingdings" panose="05000000000000000000" pitchFamily="2" charset="2"/>
              <a:buChar char="§"/>
              <a:defRPr/>
            </a:pPr>
            <a:r>
              <a:rPr lang="en-US" sz="1800" b="1" dirty="0" smtClean="0">
                <a:latin typeface="Stone Serif" pitchFamily="18" charset="0"/>
                <a:ea typeface="ＭＳ Ｐゴシック" charset="0"/>
                <a:cs typeface="Arial"/>
              </a:rPr>
              <a:t>WSU </a:t>
            </a:r>
            <a:r>
              <a:rPr lang="en-US" sz="1800" b="1" dirty="0">
                <a:latin typeface="Stone Serif" pitchFamily="18" charset="0"/>
                <a:ea typeface="ＭＳ Ｐゴシック" charset="0"/>
                <a:cs typeface="Arial"/>
              </a:rPr>
              <a:t>Police </a:t>
            </a:r>
            <a:r>
              <a:rPr lang="en-US" sz="1800" b="1" dirty="0" smtClean="0">
                <a:latin typeface="Stone Serif" pitchFamily="18" charset="0"/>
                <a:ea typeface="ＭＳ Ｐゴシック" charset="0"/>
                <a:cs typeface="Arial"/>
              </a:rPr>
              <a:t>reports.</a:t>
            </a:r>
          </a:p>
          <a:p>
            <a:pPr eaLnBrk="1" hangingPunct="1">
              <a:lnSpc>
                <a:spcPct val="90000"/>
              </a:lnSpc>
              <a:spcBef>
                <a:spcPts val="200"/>
              </a:spcBef>
              <a:buClr>
                <a:schemeClr val="bg2"/>
              </a:buClr>
              <a:buFont typeface="Wingdings" panose="05000000000000000000" pitchFamily="2" charset="2"/>
              <a:buChar char="§"/>
              <a:defRPr/>
            </a:pPr>
            <a:r>
              <a:rPr lang="en-US" sz="1800" b="1" dirty="0" smtClean="0">
                <a:latin typeface="Stone Serif" pitchFamily="18" charset="0"/>
                <a:ea typeface="ＭＳ Ｐゴシック" charset="0"/>
                <a:cs typeface="Arial"/>
              </a:rPr>
              <a:t>Student </a:t>
            </a:r>
            <a:r>
              <a:rPr lang="en-US" sz="1800" b="1" dirty="0">
                <a:latin typeface="Stone Serif" pitchFamily="18" charset="0"/>
                <a:ea typeface="ＭＳ Ｐゴシック" charset="0"/>
                <a:cs typeface="Arial"/>
              </a:rPr>
              <a:t>Conduct complaints, investigation records.</a:t>
            </a:r>
          </a:p>
          <a:p>
            <a:pPr eaLnBrk="1" hangingPunct="1">
              <a:lnSpc>
                <a:spcPct val="90000"/>
              </a:lnSpc>
              <a:spcBef>
                <a:spcPts val="200"/>
              </a:spcBef>
              <a:buClr>
                <a:schemeClr val="bg2"/>
              </a:buClr>
              <a:buFont typeface="Wingdings" panose="05000000000000000000" pitchFamily="2" charset="2"/>
              <a:buChar char="§"/>
              <a:defRPr/>
            </a:pPr>
            <a:r>
              <a:rPr lang="en-US" sz="1800" b="1" dirty="0">
                <a:latin typeface="Stone Serif" pitchFamily="18" charset="0"/>
                <a:ea typeface="ＭＳ Ｐゴシック" charset="0"/>
                <a:cs typeface="Arial"/>
              </a:rPr>
              <a:t>OEO complaints, investigation records.</a:t>
            </a:r>
          </a:p>
          <a:p>
            <a:pPr eaLnBrk="1" hangingPunct="1">
              <a:lnSpc>
                <a:spcPct val="90000"/>
              </a:lnSpc>
              <a:spcBef>
                <a:spcPts val="200"/>
              </a:spcBef>
              <a:buClr>
                <a:schemeClr val="bg2"/>
              </a:buClr>
              <a:buFont typeface="Wingdings" panose="05000000000000000000" pitchFamily="2" charset="2"/>
              <a:buChar char="§"/>
              <a:defRPr/>
            </a:pPr>
            <a:r>
              <a:rPr lang="en-US" sz="1800" b="1" dirty="0">
                <a:latin typeface="Stone Serif" pitchFamily="18" charset="0"/>
                <a:ea typeface="ＭＳ Ｐゴシック" charset="0"/>
                <a:cs typeface="Arial"/>
              </a:rPr>
              <a:t>HRS complaints, investigation records.</a:t>
            </a:r>
          </a:p>
          <a:p>
            <a:pPr eaLnBrk="1" hangingPunct="1">
              <a:lnSpc>
                <a:spcPct val="90000"/>
              </a:lnSpc>
              <a:spcBef>
                <a:spcPts val="200"/>
              </a:spcBef>
              <a:buClr>
                <a:schemeClr val="bg2"/>
              </a:buClr>
              <a:buFont typeface="Wingdings" panose="05000000000000000000" pitchFamily="2" charset="2"/>
              <a:buChar char="§"/>
              <a:defRPr/>
            </a:pPr>
            <a:r>
              <a:rPr lang="en-US" sz="1800" b="1" dirty="0">
                <a:latin typeface="Stone Serif" pitchFamily="18" charset="0"/>
                <a:ea typeface="ＭＳ Ｐゴシック" charset="0"/>
                <a:cs typeface="Arial"/>
              </a:rPr>
              <a:t>Personnel </a:t>
            </a:r>
            <a:r>
              <a:rPr lang="en-US" sz="1800" b="1" dirty="0" smtClean="0">
                <a:latin typeface="Stone Serif" pitchFamily="18" charset="0"/>
                <a:ea typeface="ＭＳ Ｐゴシック" charset="0"/>
                <a:cs typeface="Arial"/>
              </a:rPr>
              <a:t>records.  </a:t>
            </a:r>
            <a:endParaRPr lang="en-US" sz="1800" b="1" dirty="0">
              <a:latin typeface="Stone Serif" pitchFamily="18" charset="0"/>
              <a:ea typeface="ＭＳ Ｐゴシック" charset="0"/>
              <a:cs typeface="Arial"/>
            </a:endParaRPr>
          </a:p>
          <a:p>
            <a:pPr eaLnBrk="1" hangingPunct="1">
              <a:lnSpc>
                <a:spcPct val="90000"/>
              </a:lnSpc>
              <a:spcBef>
                <a:spcPts val="200"/>
              </a:spcBef>
              <a:buClr>
                <a:schemeClr val="bg2"/>
              </a:buClr>
              <a:buFont typeface="Wingdings" panose="05000000000000000000" pitchFamily="2" charset="2"/>
              <a:buChar char="§"/>
              <a:defRPr/>
            </a:pPr>
            <a:r>
              <a:rPr lang="en-US" sz="1800" b="1" dirty="0" smtClean="0">
                <a:latin typeface="Stone Serif" pitchFamily="18" charset="0"/>
                <a:ea typeface="ＭＳ Ｐゴシック" charset="0"/>
                <a:cs typeface="Arial"/>
              </a:rPr>
              <a:t>Contracts, bids.</a:t>
            </a:r>
            <a:endParaRPr lang="en-US" sz="1800" b="1" dirty="0">
              <a:latin typeface="Stone Serif" pitchFamily="18" charset="0"/>
              <a:ea typeface="ＭＳ Ｐゴシック" charset="0"/>
              <a:cs typeface="Arial"/>
            </a:endParaRPr>
          </a:p>
          <a:p>
            <a:pPr eaLnBrk="1" hangingPunct="1">
              <a:lnSpc>
                <a:spcPct val="90000"/>
              </a:lnSpc>
              <a:spcBef>
                <a:spcPts val="200"/>
              </a:spcBef>
              <a:buClr>
                <a:schemeClr val="bg2"/>
              </a:buClr>
              <a:buFont typeface="Wingdings" panose="05000000000000000000" pitchFamily="2" charset="2"/>
              <a:buChar char="§"/>
              <a:defRPr/>
            </a:pPr>
            <a:r>
              <a:rPr lang="en-US" sz="1800" b="1" dirty="0">
                <a:latin typeface="Stone Serif" pitchFamily="18" charset="0"/>
                <a:ea typeface="ＭＳ Ｐゴシック" charset="0"/>
                <a:cs typeface="Arial"/>
              </a:rPr>
              <a:t>Coach employment </a:t>
            </a:r>
            <a:r>
              <a:rPr lang="en-US" sz="1800" b="1" dirty="0" smtClean="0">
                <a:latin typeface="Stone Serif" pitchFamily="18" charset="0"/>
                <a:ea typeface="ＭＳ Ｐゴシック" charset="0"/>
                <a:cs typeface="Arial"/>
              </a:rPr>
              <a:t>contracts and </a:t>
            </a:r>
            <a:r>
              <a:rPr lang="en-US" sz="1800" b="1" dirty="0">
                <a:latin typeface="Stone Serif" pitchFamily="18" charset="0"/>
                <a:ea typeface="ＭＳ Ｐゴシック" charset="0"/>
                <a:cs typeface="Arial"/>
              </a:rPr>
              <a:t>other Athletic Department records</a:t>
            </a:r>
            <a:r>
              <a:rPr lang="en-US" sz="1800" b="1" dirty="0" smtClean="0">
                <a:latin typeface="Stone Serif" pitchFamily="18" charset="0"/>
                <a:ea typeface="ＭＳ Ｐゴシック" charset="0"/>
                <a:cs typeface="Arial"/>
              </a:rPr>
              <a:t>. </a:t>
            </a:r>
          </a:p>
          <a:p>
            <a:pPr eaLnBrk="1" hangingPunct="1">
              <a:lnSpc>
                <a:spcPct val="90000"/>
              </a:lnSpc>
              <a:spcBef>
                <a:spcPts val="200"/>
              </a:spcBef>
              <a:buClr>
                <a:schemeClr val="bg2"/>
              </a:buClr>
              <a:buFont typeface="Wingdings" panose="05000000000000000000" pitchFamily="2" charset="2"/>
              <a:buChar char="§"/>
              <a:defRPr/>
            </a:pPr>
            <a:r>
              <a:rPr lang="en-US" sz="1800" b="1" dirty="0" smtClean="0">
                <a:latin typeface="Stone Serif" pitchFamily="18" charset="0"/>
                <a:ea typeface="ＭＳ Ｐゴシック" charset="0"/>
                <a:cs typeface="Arial"/>
              </a:rPr>
              <a:t>Lists of employees with names, salaries, locations, etc.</a:t>
            </a:r>
          </a:p>
          <a:p>
            <a:pPr eaLnBrk="1" hangingPunct="1">
              <a:lnSpc>
                <a:spcPct val="90000"/>
              </a:lnSpc>
              <a:spcBef>
                <a:spcPts val="200"/>
              </a:spcBef>
              <a:buClr>
                <a:schemeClr val="bg2"/>
              </a:buClr>
              <a:buFont typeface="Wingdings" panose="05000000000000000000" pitchFamily="2" charset="2"/>
              <a:buChar char="§"/>
              <a:defRPr/>
            </a:pPr>
            <a:r>
              <a:rPr lang="en-US" sz="1800" b="1" dirty="0" smtClean="0">
                <a:latin typeface="Stone Serif" pitchFamily="18" charset="0"/>
                <a:ea typeface="ＭＳ Ｐゴシック" charset="0"/>
                <a:cs typeface="Arial"/>
              </a:rPr>
              <a:t>Student directory information.</a:t>
            </a:r>
          </a:p>
          <a:p>
            <a:pPr eaLnBrk="1" hangingPunct="1">
              <a:lnSpc>
                <a:spcPct val="90000"/>
              </a:lnSpc>
              <a:spcBef>
                <a:spcPts val="200"/>
              </a:spcBef>
              <a:buClr>
                <a:schemeClr val="bg2"/>
              </a:buClr>
              <a:buFont typeface="Wingdings" panose="05000000000000000000" pitchFamily="2" charset="2"/>
              <a:buChar char="§"/>
              <a:defRPr/>
            </a:pPr>
            <a:r>
              <a:rPr lang="en-US" sz="1800" b="1" dirty="0" smtClean="0">
                <a:latin typeface="Stone Serif" pitchFamily="18" charset="0"/>
                <a:ea typeface="ＭＳ Ｐゴシック" charset="0"/>
                <a:cs typeface="Arial"/>
              </a:rPr>
              <a:t>Email of individual(s).</a:t>
            </a:r>
          </a:p>
          <a:p>
            <a:pPr eaLnBrk="1" hangingPunct="1">
              <a:lnSpc>
                <a:spcPct val="90000"/>
              </a:lnSpc>
              <a:spcBef>
                <a:spcPts val="200"/>
              </a:spcBef>
              <a:buClr>
                <a:schemeClr val="bg2"/>
              </a:buClr>
              <a:buFont typeface="Wingdings" panose="05000000000000000000" pitchFamily="2" charset="2"/>
              <a:buChar char="§"/>
              <a:defRPr/>
            </a:pPr>
            <a:r>
              <a:rPr lang="en-US" sz="1800" b="1" dirty="0" smtClean="0">
                <a:latin typeface="Stone Serif" pitchFamily="18" charset="0"/>
                <a:ea typeface="ＭＳ Ｐゴシック" charset="0"/>
                <a:cs typeface="Arial"/>
              </a:rPr>
              <a:t>WSU projects, topics in the news, etc. </a:t>
            </a:r>
          </a:p>
          <a:p>
            <a:pPr eaLnBrk="1" hangingPunct="1">
              <a:lnSpc>
                <a:spcPct val="90000"/>
              </a:lnSpc>
              <a:spcBef>
                <a:spcPts val="200"/>
              </a:spcBef>
              <a:buClr>
                <a:schemeClr val="bg2"/>
              </a:buClr>
              <a:buFont typeface="Wingdings" panose="05000000000000000000" pitchFamily="2" charset="2"/>
              <a:buChar char="§"/>
              <a:defRPr/>
            </a:pPr>
            <a:r>
              <a:rPr lang="en-US" sz="1800" b="1" dirty="0" smtClean="0">
                <a:latin typeface="Stone Serif" pitchFamily="18" charset="0"/>
                <a:ea typeface="ＭＳ Ｐゴシック" charset="0"/>
                <a:cs typeface="Arial"/>
              </a:rPr>
              <a:t>Veterinary Medicine client records.</a:t>
            </a:r>
          </a:p>
          <a:p>
            <a:pPr eaLnBrk="1" hangingPunct="1">
              <a:lnSpc>
                <a:spcPct val="90000"/>
              </a:lnSpc>
              <a:spcBef>
                <a:spcPts val="200"/>
              </a:spcBef>
              <a:buClr>
                <a:schemeClr val="bg2"/>
              </a:buClr>
              <a:buFont typeface="Wingdings" panose="05000000000000000000" pitchFamily="2" charset="2"/>
              <a:buChar char="§"/>
              <a:defRPr/>
            </a:pPr>
            <a:r>
              <a:rPr lang="en-US" sz="1800" b="1" dirty="0" smtClean="0">
                <a:latin typeface="Stone Serif" pitchFamily="18" charset="0"/>
                <a:ea typeface="ＭＳ Ｐゴシック" charset="0"/>
                <a:cs typeface="Arial"/>
              </a:rPr>
              <a:t>Budgets, expenditures, sources of revenue.</a:t>
            </a:r>
          </a:p>
          <a:p>
            <a:pPr eaLnBrk="1" hangingPunct="1">
              <a:lnSpc>
                <a:spcPct val="90000"/>
              </a:lnSpc>
              <a:spcBef>
                <a:spcPts val="200"/>
              </a:spcBef>
              <a:buClr>
                <a:schemeClr val="bg2"/>
              </a:buClr>
              <a:buFont typeface="Wingdings" panose="05000000000000000000" pitchFamily="2" charset="2"/>
              <a:buChar char="§"/>
              <a:defRPr/>
            </a:pPr>
            <a:endParaRPr lang="en-US" sz="2200" b="1" dirty="0" smtClean="0">
              <a:latin typeface="Stone Serif" pitchFamily="18" charset="0"/>
              <a:ea typeface="ＭＳ Ｐゴシック" charset="0"/>
              <a:cs typeface="Arial"/>
            </a:endParaRPr>
          </a:p>
        </p:txBody>
      </p:sp>
    </p:spTree>
    <p:extLst>
      <p:ext uri="{BB962C8B-B14F-4D97-AF65-F5344CB8AC3E}">
        <p14:creationId xmlns:p14="http://schemas.microsoft.com/office/powerpoint/2010/main" val="8753112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
          <p:cNvSpPr>
            <a:spLocks noGrp="1" noChangeArrowheads="1"/>
          </p:cNvSpPr>
          <p:nvPr>
            <p:ph type="title"/>
          </p:nvPr>
        </p:nvSpPr>
        <p:spPr>
          <a:xfrm>
            <a:off x="576129" y="756093"/>
            <a:ext cx="7961313" cy="628890"/>
          </a:xfrm>
        </p:spPr>
        <p:txBody>
          <a:bodyPr/>
          <a:lstStyle/>
          <a:p>
            <a:pPr eaLnBrk="1" hangingPunct="1">
              <a:lnSpc>
                <a:spcPts val="4138"/>
              </a:lnSpc>
              <a:spcAft>
                <a:spcPts val="13"/>
              </a:spcAft>
              <a:tabLst>
                <a:tab pos="0" algn="l"/>
                <a:tab pos="1143000" algn="l"/>
                <a:tab pos="1646238" algn="l"/>
                <a:tab pos="2468563" algn="l"/>
                <a:tab pos="3292475" algn="l"/>
                <a:tab pos="4114800" algn="l"/>
                <a:tab pos="4937125" algn="l"/>
                <a:tab pos="5761038" algn="l"/>
                <a:tab pos="6583363" algn="l"/>
                <a:tab pos="7407275" algn="l"/>
                <a:tab pos="8229600" algn="l"/>
                <a:tab pos="9051925" algn="l"/>
                <a:tab pos="9875838" algn="l"/>
              </a:tabLst>
            </a:pPr>
            <a:r>
              <a:rPr lang="en-US" altLang="en-US" sz="4400" b="1" smtClean="0">
                <a:latin typeface="Stone Serif" pitchFamily="18" charset="0"/>
              </a:rPr>
              <a:t>General Requirements </a:t>
            </a:r>
          </a:p>
        </p:txBody>
      </p:sp>
      <p:sp>
        <p:nvSpPr>
          <p:cNvPr id="27651" name="Rectangle 2"/>
          <p:cNvSpPr>
            <a:spLocks noGrp="1" noChangeArrowheads="1"/>
          </p:cNvSpPr>
          <p:nvPr>
            <p:ph idx="1"/>
          </p:nvPr>
        </p:nvSpPr>
        <p:spPr>
          <a:xfrm>
            <a:off x="576129" y="1483408"/>
            <a:ext cx="8153400" cy="4316566"/>
          </a:xfrm>
        </p:spPr>
        <p:txBody>
          <a:bodyPr/>
          <a:lstStyle/>
          <a:p>
            <a:pPr marL="457200" indent="-428625" eaLnBrk="1" hangingPunct="1">
              <a:lnSpc>
                <a:spcPct val="90000"/>
              </a:lnSpc>
              <a:spcAft>
                <a:spcPts val="2100"/>
              </a:spcAft>
              <a:buClrTx/>
              <a:buSzPct val="75000"/>
              <a:buFont typeface="Wingdings" panose="05000000000000000000" pitchFamily="2" charset="2"/>
              <a:buChar char=""/>
              <a:tabLst>
                <a:tab pos="777875" algn="l"/>
                <a:tab pos="800100" algn="l"/>
                <a:tab pos="822325" algn="l"/>
                <a:tab pos="1646238" algn="l"/>
                <a:tab pos="2468563" algn="l"/>
                <a:tab pos="3292475" algn="l"/>
                <a:tab pos="4114800" algn="l"/>
                <a:tab pos="4937125" algn="l"/>
                <a:tab pos="5761038" algn="l"/>
                <a:tab pos="6583363" algn="l"/>
                <a:tab pos="7407275" algn="l"/>
                <a:tab pos="8229600" algn="l"/>
                <a:tab pos="9051925" algn="l"/>
                <a:tab pos="9875838" algn="l"/>
              </a:tabLst>
            </a:pPr>
            <a:r>
              <a:rPr lang="en-US" altLang="en-US" sz="2000" b="1" dirty="0" smtClean="0">
                <a:latin typeface="Stone Serif" pitchFamily="18" charset="0"/>
              </a:rPr>
              <a:t>Provide full public access to our public records.</a:t>
            </a:r>
          </a:p>
          <a:p>
            <a:pPr marL="457200" indent="-428625" eaLnBrk="1" hangingPunct="1">
              <a:lnSpc>
                <a:spcPct val="90000"/>
              </a:lnSpc>
              <a:spcAft>
                <a:spcPts val="2100"/>
              </a:spcAft>
              <a:buClrTx/>
              <a:buSzPct val="75000"/>
              <a:buFont typeface="Wingdings" panose="05000000000000000000" pitchFamily="2" charset="2"/>
              <a:buChar char=""/>
              <a:tabLst>
                <a:tab pos="777875" algn="l"/>
                <a:tab pos="800100" algn="l"/>
                <a:tab pos="822325" algn="l"/>
                <a:tab pos="1646238" algn="l"/>
                <a:tab pos="2468563" algn="l"/>
                <a:tab pos="3292475" algn="l"/>
                <a:tab pos="4114800" algn="l"/>
                <a:tab pos="4937125" algn="l"/>
                <a:tab pos="5761038" algn="l"/>
                <a:tab pos="6583363" algn="l"/>
                <a:tab pos="7407275" algn="l"/>
                <a:tab pos="8229600" algn="l"/>
                <a:tab pos="9051925" algn="l"/>
                <a:tab pos="9875838" algn="l"/>
              </a:tabLst>
            </a:pPr>
            <a:r>
              <a:rPr lang="en-US" altLang="en-US" sz="2000" b="1" dirty="0" smtClean="0">
                <a:latin typeface="Stone Serif" pitchFamily="18" charset="0"/>
              </a:rPr>
              <a:t>Treat all requestors equally (no preferential treatment).</a:t>
            </a:r>
          </a:p>
          <a:p>
            <a:pPr marL="457200" indent="-428625" eaLnBrk="1" hangingPunct="1">
              <a:lnSpc>
                <a:spcPct val="90000"/>
              </a:lnSpc>
              <a:spcAft>
                <a:spcPts val="2100"/>
              </a:spcAft>
              <a:buClrTx/>
              <a:buSzPct val="75000"/>
              <a:buFont typeface="Wingdings" panose="05000000000000000000" pitchFamily="2" charset="2"/>
              <a:buChar char=""/>
              <a:tabLst>
                <a:tab pos="777875" algn="l"/>
                <a:tab pos="800100" algn="l"/>
                <a:tab pos="822325" algn="l"/>
                <a:tab pos="1646238" algn="l"/>
                <a:tab pos="2468563" algn="l"/>
                <a:tab pos="3292475" algn="l"/>
                <a:tab pos="4114800" algn="l"/>
                <a:tab pos="4937125" algn="l"/>
                <a:tab pos="5761038" algn="l"/>
                <a:tab pos="6583363" algn="l"/>
                <a:tab pos="7407275" algn="l"/>
                <a:tab pos="8229600" algn="l"/>
                <a:tab pos="9051925" algn="l"/>
                <a:tab pos="9875838" algn="l"/>
              </a:tabLst>
            </a:pPr>
            <a:r>
              <a:rPr lang="en-US" altLang="en-US" sz="2000" b="1" dirty="0" smtClean="0">
                <a:latin typeface="Stone Serif" pitchFamily="18" charset="0"/>
              </a:rPr>
              <a:t>Provide the fullest assistance to requestors.</a:t>
            </a:r>
          </a:p>
          <a:p>
            <a:pPr marL="457200" indent="-428625" eaLnBrk="1" hangingPunct="1">
              <a:lnSpc>
                <a:spcPct val="90000"/>
              </a:lnSpc>
              <a:spcAft>
                <a:spcPts val="2100"/>
              </a:spcAft>
              <a:buClrTx/>
              <a:buSzPct val="75000"/>
              <a:buFont typeface="Wingdings" panose="05000000000000000000" pitchFamily="2" charset="2"/>
              <a:buChar char=""/>
              <a:tabLst>
                <a:tab pos="777875" algn="l"/>
                <a:tab pos="800100" algn="l"/>
                <a:tab pos="822325" algn="l"/>
                <a:tab pos="1646238" algn="l"/>
                <a:tab pos="2468563" algn="l"/>
                <a:tab pos="3292475" algn="l"/>
                <a:tab pos="4114800" algn="l"/>
                <a:tab pos="4937125" algn="l"/>
                <a:tab pos="5761038" algn="l"/>
                <a:tab pos="6583363" algn="l"/>
                <a:tab pos="7407275" algn="l"/>
                <a:tab pos="8229600" algn="l"/>
                <a:tab pos="9051925" algn="l"/>
                <a:tab pos="9875838" algn="l"/>
              </a:tabLst>
            </a:pPr>
            <a:r>
              <a:rPr lang="en-US" altLang="en-US" sz="2000" b="1" dirty="0" smtClean="0">
                <a:latin typeface="Stone Serif" pitchFamily="18" charset="0"/>
              </a:rPr>
              <a:t>Provide timely action on requests.</a:t>
            </a:r>
          </a:p>
          <a:p>
            <a:pPr marL="457200" indent="-428625" eaLnBrk="1" hangingPunct="1">
              <a:lnSpc>
                <a:spcPct val="90000"/>
              </a:lnSpc>
              <a:spcAft>
                <a:spcPts val="2100"/>
              </a:spcAft>
              <a:buClrTx/>
              <a:buSzPct val="75000"/>
              <a:buFont typeface="Wingdings" panose="05000000000000000000" pitchFamily="2" charset="2"/>
              <a:buChar char=""/>
              <a:tabLst>
                <a:tab pos="777875" algn="l"/>
                <a:tab pos="800100" algn="l"/>
                <a:tab pos="822325" algn="l"/>
                <a:tab pos="1646238" algn="l"/>
                <a:tab pos="2468563" algn="l"/>
                <a:tab pos="3292475" algn="l"/>
                <a:tab pos="4114800" algn="l"/>
                <a:tab pos="4937125" algn="l"/>
                <a:tab pos="5761038" algn="l"/>
                <a:tab pos="6583363" algn="l"/>
                <a:tab pos="7407275" algn="l"/>
                <a:tab pos="8229600" algn="l"/>
                <a:tab pos="9051925" algn="l"/>
                <a:tab pos="9875838" algn="l"/>
              </a:tabLst>
            </a:pPr>
            <a:r>
              <a:rPr lang="en-US" altLang="en-US" sz="2000" b="1" dirty="0" smtClean="0">
                <a:latin typeface="Stone Serif" pitchFamily="18" charset="0"/>
              </a:rPr>
              <a:t>Cannot require requestor to provide the purpose of a request, nor can we deny a request because it is broad.</a:t>
            </a:r>
          </a:p>
          <a:p>
            <a:pPr marL="457200" indent="-428625" eaLnBrk="1" hangingPunct="1">
              <a:lnSpc>
                <a:spcPct val="90000"/>
              </a:lnSpc>
              <a:spcAft>
                <a:spcPts val="900"/>
              </a:spcAft>
              <a:buClrTx/>
              <a:buSzPct val="75000"/>
              <a:buFont typeface="Wingdings" panose="05000000000000000000" pitchFamily="2" charset="2"/>
              <a:buChar char=""/>
              <a:tabLst>
                <a:tab pos="777875" algn="l"/>
                <a:tab pos="800100" algn="l"/>
                <a:tab pos="822325" algn="l"/>
                <a:tab pos="1646238" algn="l"/>
                <a:tab pos="2468563" algn="l"/>
                <a:tab pos="3292475" algn="l"/>
                <a:tab pos="4114800" algn="l"/>
                <a:tab pos="4937125" algn="l"/>
                <a:tab pos="5761038" algn="l"/>
                <a:tab pos="6583363" algn="l"/>
                <a:tab pos="7407275" algn="l"/>
                <a:tab pos="8229600" algn="l"/>
                <a:tab pos="9051925" algn="l"/>
                <a:tab pos="9875838" algn="l"/>
              </a:tabLst>
            </a:pPr>
            <a:r>
              <a:rPr lang="en-US" altLang="en-US" sz="2000" b="1" dirty="0" smtClean="0">
                <a:latin typeface="Stone Serif" pitchFamily="18" charset="0"/>
              </a:rPr>
              <a:t>Not required to create records which do not exist, but we do create records from data that we can easily assemble when it exists.  </a:t>
            </a:r>
          </a:p>
        </p:txBody>
      </p:sp>
    </p:spTree>
    <p:extLst>
      <p:ext uri="{BB962C8B-B14F-4D97-AF65-F5344CB8AC3E}">
        <p14:creationId xmlns:p14="http://schemas.microsoft.com/office/powerpoint/2010/main" val="2960075488"/>
      </p:ext>
    </p:extLst>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533400" y="727872"/>
            <a:ext cx="7642225" cy="687881"/>
          </a:xfrm>
        </p:spPr>
        <p:txBody>
          <a:bodyPr/>
          <a:lstStyle/>
          <a:p>
            <a:pPr eaLnBrk="1" hangingPunct="1">
              <a:spcAft>
                <a:spcPts val="13"/>
              </a:spcAft>
              <a:tabLst>
                <a:tab pos="0" algn="l"/>
                <a:tab pos="1143000" algn="l"/>
                <a:tab pos="1646238" algn="l"/>
                <a:tab pos="2468563" algn="l"/>
                <a:tab pos="3292475" algn="l"/>
                <a:tab pos="4114800" algn="l"/>
                <a:tab pos="4937125" algn="l"/>
                <a:tab pos="5761038" algn="l"/>
                <a:tab pos="6583363" algn="l"/>
                <a:tab pos="7407275" algn="l"/>
                <a:tab pos="8229600" algn="l"/>
                <a:tab pos="9051925" algn="l"/>
                <a:tab pos="9875838" algn="l"/>
              </a:tabLst>
            </a:pPr>
            <a:r>
              <a:rPr lang="en-US" altLang="en-US" sz="4300" b="1" dirty="0" smtClean="0">
                <a:latin typeface="Stone Serif" pitchFamily="18" charset="0"/>
              </a:rPr>
              <a:t>Penalties</a:t>
            </a:r>
          </a:p>
        </p:txBody>
      </p:sp>
      <p:sp>
        <p:nvSpPr>
          <p:cNvPr id="29699" name="Rectangle 3"/>
          <p:cNvSpPr>
            <a:spLocks noGrp="1" noChangeArrowheads="1"/>
          </p:cNvSpPr>
          <p:nvPr>
            <p:ph idx="1"/>
          </p:nvPr>
        </p:nvSpPr>
        <p:spPr>
          <a:xfrm>
            <a:off x="533400" y="1490529"/>
            <a:ext cx="8610600" cy="4581382"/>
          </a:xfrm>
        </p:spPr>
        <p:txBody>
          <a:bodyPr/>
          <a:lstStyle/>
          <a:p>
            <a:pPr marL="90488" indent="-325438" eaLnBrk="1" hangingPunct="1">
              <a:lnSpc>
                <a:spcPts val="3150"/>
              </a:lnSpc>
              <a:spcBef>
                <a:spcPct val="0"/>
              </a:spcBef>
              <a:buClr>
                <a:srgbClr val="7F007F"/>
              </a:buClr>
              <a:buSzPct val="75000"/>
              <a:buFont typeface="Wingdings 2" panose="05020102010507070707" pitchFamily="18" charset="2"/>
              <a:buNone/>
              <a:tabLst>
                <a:tab pos="342900" algn="l"/>
                <a:tab pos="777875" algn="l"/>
                <a:tab pos="800100" algn="l"/>
                <a:tab pos="822325" algn="l"/>
                <a:tab pos="1646238" algn="l"/>
                <a:tab pos="2468563" algn="l"/>
                <a:tab pos="3292475" algn="l"/>
                <a:tab pos="4114800" algn="l"/>
                <a:tab pos="4937125" algn="l"/>
                <a:tab pos="5761038" algn="l"/>
                <a:tab pos="6583363" algn="l"/>
                <a:tab pos="7407275" algn="l"/>
                <a:tab pos="8229600" algn="l"/>
                <a:tab pos="9051925" algn="l"/>
                <a:tab pos="9875838" algn="l"/>
              </a:tabLst>
            </a:pPr>
            <a:r>
              <a:rPr lang="en-US" altLang="en-US" sz="2900" b="1" dirty="0" smtClean="0">
                <a:latin typeface="Stone Serif" pitchFamily="18" charset="0"/>
              </a:rPr>
              <a:t>	</a:t>
            </a:r>
            <a:r>
              <a:rPr lang="en-US" altLang="en-US" b="1" dirty="0" smtClean="0">
                <a:latin typeface="Stone Serif" pitchFamily="18" charset="0"/>
              </a:rPr>
              <a:t>If we withhold or delay a public record that should be timely released, a court can award monetary fines to the prevailing party.  The agency bears the burden of demonstrating to a court that an adequate search was undertaken (documented) and that any records withheld/redacted were lawfully exempt.</a:t>
            </a:r>
          </a:p>
          <a:p>
            <a:pPr marL="90488" indent="-325438" eaLnBrk="1" hangingPunct="1">
              <a:lnSpc>
                <a:spcPts val="3150"/>
              </a:lnSpc>
              <a:spcBef>
                <a:spcPct val="0"/>
              </a:spcBef>
              <a:buClr>
                <a:srgbClr val="7F007F"/>
              </a:buClr>
              <a:buSzPct val="75000"/>
              <a:buFont typeface="Wingdings 2" panose="05020102010507070707" pitchFamily="18" charset="2"/>
              <a:buNone/>
              <a:tabLst>
                <a:tab pos="342900" algn="l"/>
                <a:tab pos="777875" algn="l"/>
                <a:tab pos="800100" algn="l"/>
                <a:tab pos="822325" algn="l"/>
                <a:tab pos="1646238" algn="l"/>
                <a:tab pos="2468563" algn="l"/>
                <a:tab pos="3292475" algn="l"/>
                <a:tab pos="4114800" algn="l"/>
                <a:tab pos="4937125" algn="l"/>
                <a:tab pos="5761038" algn="l"/>
                <a:tab pos="6583363" algn="l"/>
                <a:tab pos="7407275" algn="l"/>
                <a:tab pos="8229600" algn="l"/>
                <a:tab pos="9051925" algn="l"/>
                <a:tab pos="9875838" algn="l"/>
              </a:tabLst>
            </a:pPr>
            <a:endParaRPr lang="en-US" altLang="en-US" b="1" dirty="0" smtClean="0">
              <a:latin typeface="Stone Serif" pitchFamily="18" charset="0"/>
            </a:endParaRPr>
          </a:p>
          <a:p>
            <a:pPr marL="90488" lvl="2" indent="-325438" eaLnBrk="1" hangingPunct="1">
              <a:lnSpc>
                <a:spcPts val="3150"/>
              </a:lnSpc>
              <a:spcBef>
                <a:spcPct val="0"/>
              </a:spcBef>
              <a:buClr>
                <a:srgbClr val="7F007F"/>
              </a:buClr>
              <a:buSzPct val="75000"/>
              <a:buFont typeface="Wingdings 2" panose="05020102010507070707" pitchFamily="18" charset="2"/>
              <a:buNone/>
              <a:tabLst>
                <a:tab pos="342900" algn="l"/>
                <a:tab pos="777875" algn="l"/>
                <a:tab pos="800100" algn="l"/>
                <a:tab pos="822325" algn="l"/>
                <a:tab pos="1646238" algn="l"/>
                <a:tab pos="2468563" algn="l"/>
                <a:tab pos="3292475" algn="l"/>
                <a:tab pos="4114800" algn="l"/>
                <a:tab pos="4937125" algn="l"/>
                <a:tab pos="5761038" algn="l"/>
                <a:tab pos="6583363" algn="l"/>
                <a:tab pos="7407275" algn="l"/>
                <a:tab pos="8229600" algn="l"/>
                <a:tab pos="9051925" algn="l"/>
                <a:tab pos="9875838" algn="l"/>
              </a:tabLst>
            </a:pPr>
            <a:r>
              <a:rPr lang="en-US" altLang="en-US" sz="2400" b="1" dirty="0" smtClean="0">
                <a:latin typeface="Stone Serif" pitchFamily="18" charset="0"/>
              </a:rPr>
              <a:t> Potential monetary fines include all costs, reasonable attorney fees, and up to $100 per record per day that the party was denied the right to inspect or copy the record (from the date the request was received). </a:t>
            </a:r>
          </a:p>
        </p:txBody>
      </p:sp>
    </p:spTree>
    <p:extLst>
      <p:ext uri="{BB962C8B-B14F-4D97-AF65-F5344CB8AC3E}">
        <p14:creationId xmlns:p14="http://schemas.microsoft.com/office/powerpoint/2010/main" val="918578441"/>
      </p:ext>
    </p:extLst>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0" y="809022"/>
            <a:ext cx="9289279" cy="590931"/>
          </a:xfrm>
        </p:spPr>
        <p:txBody>
          <a:bodyPr/>
          <a:lstStyle/>
          <a:p>
            <a:r>
              <a:rPr lang="en-US" altLang="en-US" sz="3600" b="1" dirty="0" smtClean="0">
                <a:latin typeface="Stone Serif" pitchFamily="18" charset="0"/>
                <a:cs typeface="Arial" panose="020B0604020202020204" pitchFamily="34" charset="0"/>
              </a:rPr>
              <a:t>Examples of Monetary Awards</a:t>
            </a:r>
            <a:endParaRPr lang="en-US" altLang="en-US" sz="3600" dirty="0" smtClean="0">
              <a:latin typeface="Stone Serif" pitchFamily="18" charset="0"/>
            </a:endParaRPr>
          </a:p>
        </p:txBody>
      </p:sp>
      <p:sp>
        <p:nvSpPr>
          <p:cNvPr id="3" name="Content Placeholder 2"/>
          <p:cNvSpPr>
            <a:spLocks noGrp="1"/>
          </p:cNvSpPr>
          <p:nvPr>
            <p:ph idx="1"/>
          </p:nvPr>
        </p:nvSpPr>
        <p:spPr>
          <a:xfrm>
            <a:off x="549275" y="1938338"/>
            <a:ext cx="8042275" cy="3816429"/>
          </a:xfrm>
        </p:spPr>
        <p:txBody>
          <a:bodyPr/>
          <a:lstStyle/>
          <a:p>
            <a:pPr>
              <a:buClrTx/>
              <a:buFont typeface="Wingdings" panose="05000000000000000000" pitchFamily="2" charset="2"/>
              <a:buChar char="§"/>
              <a:defRPr/>
            </a:pPr>
            <a:r>
              <a:rPr lang="en-US" sz="1600" b="1" dirty="0" smtClean="0">
                <a:latin typeface="Stone Serif" pitchFamily="18" charset="0"/>
                <a:ea typeface="ＭＳ Ｐゴシック" charset="0"/>
                <a:cs typeface="Arial"/>
              </a:rPr>
              <a:t>King County $360,000+ </a:t>
            </a:r>
          </a:p>
          <a:p>
            <a:pPr>
              <a:buClrTx/>
              <a:buFont typeface="Wingdings" panose="05000000000000000000" pitchFamily="2" charset="2"/>
              <a:buChar char="§"/>
              <a:defRPr/>
            </a:pPr>
            <a:r>
              <a:rPr lang="en-US" sz="1600" b="1" dirty="0" smtClean="0">
                <a:latin typeface="Stone Serif" pitchFamily="18" charset="0"/>
                <a:ea typeface="ＭＳ Ｐゴシック" charset="0"/>
                <a:cs typeface="Arial"/>
              </a:rPr>
              <a:t>City of Prosser $175,000 + $200,000 attorney fees</a:t>
            </a:r>
          </a:p>
          <a:p>
            <a:pPr>
              <a:buClrTx/>
              <a:buFont typeface="Wingdings" panose="05000000000000000000" pitchFamily="2" charset="2"/>
              <a:buChar char="§"/>
              <a:defRPr/>
            </a:pPr>
            <a:r>
              <a:rPr lang="en-US" sz="1600" b="1" dirty="0" smtClean="0">
                <a:latin typeface="Stone Serif" pitchFamily="18" charset="0"/>
                <a:ea typeface="ＭＳ Ｐゴシック" charset="0"/>
                <a:cs typeface="Arial"/>
              </a:rPr>
              <a:t>City of Mesa $246,000 + attorney fees</a:t>
            </a:r>
          </a:p>
          <a:p>
            <a:pPr>
              <a:buClrTx/>
              <a:buFont typeface="Wingdings" panose="05000000000000000000" pitchFamily="2" charset="2"/>
              <a:buChar char="§"/>
              <a:defRPr/>
            </a:pPr>
            <a:r>
              <a:rPr lang="en-US" sz="1600" b="1" dirty="0" smtClean="0">
                <a:latin typeface="Stone Serif" pitchFamily="18" charset="0"/>
                <a:ea typeface="ＭＳ Ｐゴシック" charset="0"/>
                <a:cs typeface="Arial"/>
              </a:rPr>
              <a:t>DSHS $649,897 2011</a:t>
            </a:r>
          </a:p>
          <a:p>
            <a:pPr>
              <a:buClrTx/>
              <a:buFont typeface="Wingdings" panose="05000000000000000000" pitchFamily="2" charset="2"/>
              <a:buChar char="§"/>
              <a:defRPr/>
            </a:pPr>
            <a:r>
              <a:rPr lang="en-US" sz="1600" b="1" dirty="0" smtClean="0">
                <a:latin typeface="Stone Serif" pitchFamily="18" charset="0"/>
                <a:ea typeface="ＭＳ Ｐゴシック" charset="0"/>
                <a:cs typeface="Arial"/>
              </a:rPr>
              <a:t>Department of Corrections $200,000 + $341,000 attorney fees 2007</a:t>
            </a:r>
          </a:p>
          <a:p>
            <a:pPr>
              <a:buClrTx/>
              <a:buFont typeface="Wingdings" panose="05000000000000000000" pitchFamily="2" charset="2"/>
              <a:buChar char="§"/>
              <a:defRPr/>
            </a:pPr>
            <a:r>
              <a:rPr lang="en-US" sz="1600" b="1" dirty="0" smtClean="0">
                <a:latin typeface="Stone Serif" pitchFamily="18" charset="0"/>
                <a:ea typeface="ＭＳ Ｐゴシック" charset="0"/>
                <a:cs typeface="Arial"/>
              </a:rPr>
              <a:t>U of W $175,000 in 2011 and $750,000 in 2013 </a:t>
            </a:r>
            <a:r>
              <a:rPr lang="en-US" sz="1600" b="1" i="1" dirty="0" smtClean="0">
                <a:latin typeface="Stone Serif" pitchFamily="18" charset="0"/>
                <a:ea typeface="ＭＳ Ｐゴシック" charset="0"/>
                <a:cs typeface="Arial"/>
              </a:rPr>
              <a:t>(this was reversed by Court of Appeals in February 2015)</a:t>
            </a:r>
          </a:p>
          <a:p>
            <a:pPr>
              <a:buClrTx/>
              <a:buFont typeface="Wingdings" panose="05000000000000000000" pitchFamily="2" charset="2"/>
              <a:buChar char="§"/>
              <a:defRPr/>
            </a:pPr>
            <a:r>
              <a:rPr lang="en-US" sz="1600" b="1" dirty="0" smtClean="0">
                <a:latin typeface="Stone Serif" pitchFamily="18" charset="0"/>
                <a:ea typeface="ＭＳ Ｐゴシック" charset="0"/>
                <a:cs typeface="Arial"/>
              </a:rPr>
              <a:t>Spokane Public Schools in 2013, $130,000</a:t>
            </a:r>
          </a:p>
          <a:p>
            <a:pPr>
              <a:buClrTx/>
              <a:buFont typeface="Wingdings" panose="05000000000000000000" pitchFamily="2" charset="2"/>
              <a:buChar char="§"/>
              <a:defRPr/>
            </a:pPr>
            <a:r>
              <a:rPr lang="en-US" sz="1600" b="1" dirty="0" smtClean="0">
                <a:latin typeface="Stone Serif" pitchFamily="18" charset="0"/>
                <a:ea typeface="ＭＳ Ｐゴシック" charset="0"/>
                <a:cs typeface="Arial"/>
              </a:rPr>
              <a:t>Mason County $175,000 and $135,000</a:t>
            </a:r>
          </a:p>
          <a:p>
            <a:pPr>
              <a:buClrTx/>
              <a:buFont typeface="Wingdings" panose="05000000000000000000" pitchFamily="2" charset="2"/>
              <a:buChar char="§"/>
              <a:defRPr/>
            </a:pPr>
            <a:r>
              <a:rPr lang="en-US" sz="1600" b="1" dirty="0" smtClean="0">
                <a:latin typeface="Stone Serif" pitchFamily="18" charset="0"/>
                <a:ea typeface="ＭＳ Ｐゴシック" charset="0"/>
                <a:cs typeface="Arial"/>
              </a:rPr>
              <a:t>City of Monroe $157,000</a:t>
            </a:r>
          </a:p>
          <a:p>
            <a:pPr>
              <a:buClrTx/>
              <a:buFont typeface="Wingdings" panose="05000000000000000000" pitchFamily="2" charset="2"/>
              <a:buChar char="§"/>
              <a:defRPr/>
            </a:pPr>
            <a:r>
              <a:rPr lang="en-US" sz="1600" b="1" dirty="0" smtClean="0">
                <a:latin typeface="Stone Serif" pitchFamily="18" charset="0"/>
                <a:ea typeface="ＭＳ Ｐゴシック" charset="0"/>
                <a:cs typeface="Arial"/>
              </a:rPr>
              <a:t>Jefferson County $42,000</a:t>
            </a:r>
          </a:p>
          <a:p>
            <a:pPr>
              <a:buClrTx/>
              <a:buFont typeface="Wingdings" panose="05000000000000000000" pitchFamily="2" charset="2"/>
              <a:buChar char="§"/>
              <a:defRPr/>
            </a:pPr>
            <a:endParaRPr lang="en-US" dirty="0">
              <a:latin typeface="Stone Serif" pitchFamily="18" charset="0"/>
              <a:ea typeface="ＭＳ Ｐゴシック" charset="0"/>
            </a:endParaRPr>
          </a:p>
        </p:txBody>
      </p:sp>
    </p:spTree>
    <p:extLst>
      <p:ext uri="{BB962C8B-B14F-4D97-AF65-F5344CB8AC3E}">
        <p14:creationId xmlns:p14="http://schemas.microsoft.com/office/powerpoint/2010/main" val="42445233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1"/>
          <p:cNvSpPr>
            <a:spLocks noGrp="1" noChangeArrowheads="1"/>
          </p:cNvSpPr>
          <p:nvPr>
            <p:ph type="title"/>
          </p:nvPr>
        </p:nvSpPr>
        <p:spPr>
          <a:xfrm>
            <a:off x="492096" y="459413"/>
            <a:ext cx="8532263" cy="959189"/>
          </a:xfrm>
        </p:spPr>
        <p:txBody>
          <a:bodyPr/>
          <a:lstStyle/>
          <a:p>
            <a:pPr eaLnBrk="1" hangingPunct="1">
              <a:lnSpc>
                <a:spcPts val="4138"/>
              </a:lnSpc>
              <a:spcAft>
                <a:spcPts val="13"/>
              </a:spcAft>
              <a:tabLst>
                <a:tab pos="0" algn="l"/>
                <a:tab pos="1143000" algn="l"/>
                <a:tab pos="1646238" algn="l"/>
                <a:tab pos="2468563" algn="l"/>
                <a:tab pos="3292475" algn="l"/>
                <a:tab pos="4114800" algn="l"/>
                <a:tab pos="4937125" algn="l"/>
                <a:tab pos="5761038" algn="l"/>
                <a:tab pos="6583363" algn="l"/>
                <a:tab pos="7407275" algn="l"/>
                <a:tab pos="8229600" algn="l"/>
                <a:tab pos="9051925" algn="l"/>
                <a:tab pos="9875838" algn="l"/>
              </a:tabLst>
            </a:pPr>
            <a:r>
              <a:rPr lang="en-US" altLang="en-US" sz="4300" b="1" dirty="0" smtClean="0">
                <a:latin typeface="Stone Serif" pitchFamily="18" charset="0"/>
              </a:rPr>
              <a:t>Ethics in Public Service Act</a:t>
            </a:r>
          </a:p>
        </p:txBody>
      </p:sp>
      <p:sp>
        <p:nvSpPr>
          <p:cNvPr id="32771" name="Rectangle 2"/>
          <p:cNvSpPr>
            <a:spLocks noGrp="1" noChangeArrowheads="1"/>
          </p:cNvSpPr>
          <p:nvPr>
            <p:ph idx="1"/>
          </p:nvPr>
        </p:nvSpPr>
        <p:spPr>
          <a:xfrm>
            <a:off x="492096" y="1610882"/>
            <a:ext cx="8458200" cy="4976747"/>
          </a:xfrm>
        </p:spPr>
        <p:txBody>
          <a:bodyPr lIns="82296" tIns="41148" rIns="82296" bIns="41148"/>
          <a:lstStyle/>
          <a:p>
            <a:pPr marL="217488" indent="-6350" eaLnBrk="1" hangingPunct="1">
              <a:buFontTx/>
              <a:buNone/>
              <a:tabLst>
                <a:tab pos="4881563" algn="l"/>
              </a:tabLst>
            </a:pPr>
            <a:r>
              <a:rPr lang="en-US" altLang="en-US" b="1" dirty="0" smtClean="0">
                <a:latin typeface="Stone Serif" pitchFamily="18" charset="0"/>
              </a:rPr>
              <a:t>No state officer or state employee may intentionally conceal a record if the officer or employee knew the record was required to be released under the Public Records Act was under a personal obligation to release the record, and failed to do so.</a:t>
            </a:r>
          </a:p>
          <a:p>
            <a:pPr marL="217488" indent="-6350" eaLnBrk="1" hangingPunct="1">
              <a:buFontTx/>
              <a:buNone/>
              <a:tabLst>
                <a:tab pos="4881563" algn="l"/>
              </a:tabLst>
            </a:pPr>
            <a:r>
              <a:rPr lang="en-US" altLang="en-US" b="1" dirty="0" smtClean="0">
                <a:latin typeface="Stone Serif" pitchFamily="18" charset="0"/>
              </a:rPr>
              <a:t>In rare cases, individual employees may also be civilly or criminally liable for violations of the Public Records Act up to $5,000/violation.  It is also a crime to willfully mutilate, conceal, or destroy public records unless authorized (such as destruction under the approved retention schedule).  Such a violation may mean imprisonment up to 10 years or a fine of $5,000, or both.</a:t>
            </a:r>
          </a:p>
        </p:txBody>
      </p:sp>
    </p:spTree>
    <p:extLst>
      <p:ext uri="{BB962C8B-B14F-4D97-AF65-F5344CB8AC3E}">
        <p14:creationId xmlns:p14="http://schemas.microsoft.com/office/powerpoint/2010/main" val="3607346694"/>
      </p:ext>
    </p:extLst>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
          <p:cNvSpPr>
            <a:spLocks noGrp="1" noChangeArrowheads="1"/>
          </p:cNvSpPr>
          <p:nvPr>
            <p:ph type="title"/>
          </p:nvPr>
        </p:nvSpPr>
        <p:spPr>
          <a:xfrm>
            <a:off x="752475" y="744329"/>
            <a:ext cx="7624763" cy="625684"/>
          </a:xfrm>
        </p:spPr>
        <p:txBody>
          <a:bodyPr/>
          <a:lstStyle/>
          <a:p>
            <a:pPr eaLnBrk="1" hangingPunct="1">
              <a:lnSpc>
                <a:spcPts val="4138"/>
              </a:lnSpc>
              <a:spcAft>
                <a:spcPts val="13"/>
              </a:spcAft>
              <a:tabLst>
                <a:tab pos="0" algn="l"/>
                <a:tab pos="822325" algn="l"/>
                <a:tab pos="1646238" algn="l"/>
                <a:tab pos="2468563" algn="l"/>
                <a:tab pos="3292475" algn="l"/>
                <a:tab pos="4114800" algn="l"/>
                <a:tab pos="4937125" algn="l"/>
                <a:tab pos="5761038" algn="l"/>
                <a:tab pos="6583363" algn="l"/>
              </a:tabLst>
            </a:pPr>
            <a:r>
              <a:rPr lang="en-US" altLang="en-US" sz="4300" b="1" smtClean="0">
                <a:latin typeface="Stone Serif" pitchFamily="18" charset="0"/>
              </a:rPr>
              <a:t>Be Prepared</a:t>
            </a:r>
          </a:p>
        </p:txBody>
      </p:sp>
      <p:sp>
        <p:nvSpPr>
          <p:cNvPr id="34819" name="Rectangle 2"/>
          <p:cNvSpPr>
            <a:spLocks noGrp="1" noChangeArrowheads="1"/>
          </p:cNvSpPr>
          <p:nvPr>
            <p:ph idx="1"/>
          </p:nvPr>
        </p:nvSpPr>
        <p:spPr>
          <a:xfrm>
            <a:off x="685800" y="1981200"/>
            <a:ext cx="7696200" cy="2580194"/>
          </a:xfrm>
        </p:spPr>
        <p:txBody>
          <a:bodyPr/>
          <a:lstStyle/>
          <a:p>
            <a:pPr eaLnBrk="1" hangingPunct="1">
              <a:spcBef>
                <a:spcPts val="5000"/>
              </a:spcBef>
              <a:buClrTx/>
              <a:buSzPct val="75000"/>
              <a:buFont typeface="Wingdings" panose="05000000000000000000" pitchFamily="2" charset="2"/>
              <a:buChar char=""/>
              <a:tabLst>
                <a:tab pos="777875" algn="l"/>
              </a:tabLst>
            </a:pPr>
            <a:r>
              <a:rPr lang="en-US" altLang="en-US" b="1" dirty="0" smtClean="0">
                <a:latin typeface="Stone Serif" pitchFamily="18" charset="0"/>
              </a:rPr>
              <a:t>Always remain aware of the fact that we are each creating Public Records in the daily course of doing our jobs.</a:t>
            </a:r>
          </a:p>
          <a:p>
            <a:pPr eaLnBrk="1" hangingPunct="1">
              <a:spcBef>
                <a:spcPts val="5000"/>
              </a:spcBef>
              <a:buClrTx/>
              <a:buSzPct val="75000"/>
              <a:buFont typeface="Wingdings" panose="05000000000000000000" pitchFamily="2" charset="2"/>
              <a:buChar char=""/>
              <a:tabLst>
                <a:tab pos="777875" algn="l"/>
              </a:tabLst>
            </a:pPr>
            <a:r>
              <a:rPr lang="en-US" altLang="en-US" b="1" dirty="0" smtClean="0">
                <a:latin typeface="Stone Serif" pitchFamily="18" charset="0"/>
              </a:rPr>
              <a:t>Legally dispose of records in accordance with the records retention schedule, including email.</a:t>
            </a:r>
          </a:p>
        </p:txBody>
      </p:sp>
    </p:spTree>
    <p:extLst>
      <p:ext uri="{BB962C8B-B14F-4D97-AF65-F5344CB8AC3E}">
        <p14:creationId xmlns:p14="http://schemas.microsoft.com/office/powerpoint/2010/main" val="1976206356"/>
      </p:ext>
    </p:extLst>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p:cNvSpPr>
            <a:spLocks noGrp="1" noChangeArrowheads="1"/>
          </p:cNvSpPr>
          <p:nvPr>
            <p:ph type="title"/>
          </p:nvPr>
        </p:nvSpPr>
        <p:spPr>
          <a:xfrm>
            <a:off x="660162" y="756684"/>
            <a:ext cx="7361238" cy="687881"/>
          </a:xfrm>
        </p:spPr>
        <p:txBody>
          <a:bodyPr/>
          <a:lstStyle/>
          <a:p>
            <a:pPr eaLnBrk="1" hangingPunct="1">
              <a:tabLst>
                <a:tab pos="1143000" algn="l"/>
              </a:tabLst>
            </a:pPr>
            <a:r>
              <a:rPr lang="en-US" altLang="en-US" sz="4300" b="1" smtClean="0">
                <a:latin typeface="Stone Serif" pitchFamily="18" charset="0"/>
              </a:rPr>
              <a:t>E-mail, Text Messages</a:t>
            </a:r>
          </a:p>
        </p:txBody>
      </p:sp>
      <p:sp>
        <p:nvSpPr>
          <p:cNvPr id="36867" name="Rectangle 2"/>
          <p:cNvSpPr>
            <a:spLocks noGrp="1" noChangeArrowheads="1"/>
          </p:cNvSpPr>
          <p:nvPr>
            <p:ph idx="1"/>
          </p:nvPr>
        </p:nvSpPr>
        <p:spPr>
          <a:xfrm>
            <a:off x="507762" y="1669990"/>
            <a:ext cx="8077200" cy="4431983"/>
          </a:xfrm>
        </p:spPr>
        <p:txBody>
          <a:bodyPr/>
          <a:lstStyle/>
          <a:p>
            <a:pPr eaLnBrk="1" hangingPunct="1">
              <a:buClrTx/>
              <a:buSzPct val="75000"/>
              <a:buFont typeface="Wingdings" panose="05000000000000000000" pitchFamily="2" charset="2"/>
              <a:buChar char=""/>
              <a:tabLst>
                <a:tab pos="777875" algn="l"/>
              </a:tabLst>
            </a:pPr>
            <a:r>
              <a:rPr lang="en-US" altLang="en-US" b="1" dirty="0" smtClean="0">
                <a:latin typeface="Stone Serif" pitchFamily="18" charset="0"/>
              </a:rPr>
              <a:t>Most electronic messages are transitory communications without retention value.</a:t>
            </a:r>
          </a:p>
          <a:p>
            <a:pPr eaLnBrk="1" hangingPunct="1">
              <a:buClrTx/>
              <a:buSzPct val="75000"/>
              <a:buFont typeface="Wingdings" panose="05000000000000000000" pitchFamily="2" charset="2"/>
              <a:buChar char=""/>
              <a:tabLst>
                <a:tab pos="777875" algn="l"/>
              </a:tabLst>
            </a:pPr>
            <a:r>
              <a:rPr lang="en-US" altLang="en-US" b="1" dirty="0" smtClean="0">
                <a:latin typeface="Stone Serif" pitchFamily="18" charset="0"/>
              </a:rPr>
              <a:t>Some messages are public records requiring retention--such as evidence of official policies, actions, decisions or transactions. </a:t>
            </a:r>
          </a:p>
          <a:p>
            <a:pPr eaLnBrk="1" hangingPunct="1">
              <a:buClrTx/>
              <a:buSzPct val="75000"/>
              <a:buFont typeface="Wingdings" panose="05000000000000000000" pitchFamily="2" charset="2"/>
              <a:buChar char=""/>
              <a:tabLst>
                <a:tab pos="777875" algn="l"/>
              </a:tabLst>
            </a:pPr>
            <a:r>
              <a:rPr lang="en-US" altLang="en-US" b="1" dirty="0" smtClean="0">
                <a:latin typeface="Stone Serif" pitchFamily="18" charset="0"/>
              </a:rPr>
              <a:t>Do not use electronic mail or messages for confidential or sensitive communications--once created and sent, you lose control.</a:t>
            </a:r>
          </a:p>
          <a:p>
            <a:pPr eaLnBrk="1" hangingPunct="1">
              <a:buClrTx/>
              <a:buSzPct val="75000"/>
              <a:buFont typeface="Wingdings" panose="05000000000000000000" pitchFamily="2" charset="2"/>
              <a:buChar char=""/>
              <a:tabLst>
                <a:tab pos="777875" algn="l"/>
              </a:tabLst>
            </a:pPr>
            <a:r>
              <a:rPr lang="en-US" altLang="en-US" b="1" dirty="0" smtClean="0">
                <a:latin typeface="Stone Serif" pitchFamily="18" charset="0"/>
              </a:rPr>
              <a:t>Privacy cannot be guaranteed…very little is “confidential.”  Most records are subject to disclosure.</a:t>
            </a:r>
          </a:p>
        </p:txBody>
      </p:sp>
    </p:spTree>
    <p:extLst>
      <p:ext uri="{BB962C8B-B14F-4D97-AF65-F5344CB8AC3E}">
        <p14:creationId xmlns:p14="http://schemas.microsoft.com/office/powerpoint/2010/main" val="3920797077"/>
      </p:ext>
    </p:extLst>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1"/>
          <p:cNvSpPr>
            <a:spLocks noGrp="1" noChangeArrowheads="1"/>
          </p:cNvSpPr>
          <p:nvPr>
            <p:ph type="title"/>
          </p:nvPr>
        </p:nvSpPr>
        <p:spPr>
          <a:xfrm>
            <a:off x="490538" y="689507"/>
            <a:ext cx="7915275" cy="625684"/>
          </a:xfrm>
        </p:spPr>
        <p:txBody>
          <a:bodyPr/>
          <a:lstStyle/>
          <a:p>
            <a:pPr eaLnBrk="1" hangingPunct="1">
              <a:lnSpc>
                <a:spcPts val="4138"/>
              </a:lnSpc>
              <a:spcAft>
                <a:spcPts val="13"/>
              </a:spcAft>
              <a:tabLst>
                <a:tab pos="0" algn="l"/>
                <a:tab pos="1143000" algn="l"/>
                <a:tab pos="1646238" algn="l"/>
                <a:tab pos="2468563" algn="l"/>
                <a:tab pos="3292475" algn="l"/>
                <a:tab pos="4114800" algn="l"/>
                <a:tab pos="4937125" algn="l"/>
                <a:tab pos="5761038" algn="l"/>
                <a:tab pos="6583363" algn="l"/>
                <a:tab pos="7407275" algn="l"/>
                <a:tab pos="8229600" algn="l"/>
                <a:tab pos="9051925" algn="l"/>
                <a:tab pos="9875838" algn="l"/>
              </a:tabLst>
            </a:pPr>
            <a:r>
              <a:rPr lang="en-US" altLang="en-US" sz="4300" b="1" smtClean="0">
                <a:latin typeface="Stone Serif" pitchFamily="18" charset="0"/>
              </a:rPr>
              <a:t>Destroying Records</a:t>
            </a:r>
          </a:p>
        </p:txBody>
      </p:sp>
      <p:sp>
        <p:nvSpPr>
          <p:cNvPr id="38915" name="Rectangle 2"/>
          <p:cNvSpPr>
            <a:spLocks noGrp="1" noChangeArrowheads="1"/>
          </p:cNvSpPr>
          <p:nvPr>
            <p:ph idx="1"/>
          </p:nvPr>
        </p:nvSpPr>
        <p:spPr>
          <a:xfrm>
            <a:off x="838200" y="2023216"/>
            <a:ext cx="7696200" cy="1569660"/>
          </a:xfrm>
        </p:spPr>
        <p:txBody>
          <a:bodyPr/>
          <a:lstStyle/>
          <a:p>
            <a:pPr marL="46038" indent="0" eaLnBrk="1" hangingPunct="1">
              <a:spcAft>
                <a:spcPts val="188"/>
              </a:spcAft>
              <a:buFontTx/>
              <a:buNone/>
              <a:tabLst>
                <a:tab pos="22225" algn="l"/>
                <a:tab pos="800100" algn="l"/>
                <a:tab pos="822325" algn="l"/>
                <a:tab pos="1646238" algn="l"/>
                <a:tab pos="2468563" algn="l"/>
                <a:tab pos="3292475" algn="l"/>
                <a:tab pos="4114800" algn="l"/>
                <a:tab pos="4937125" algn="l"/>
                <a:tab pos="5761038" algn="l"/>
                <a:tab pos="6583363" algn="l"/>
                <a:tab pos="7407275" algn="l"/>
                <a:tab pos="8229600" algn="l"/>
                <a:tab pos="9051925" algn="l"/>
                <a:tab pos="9875838" algn="l"/>
              </a:tabLst>
            </a:pPr>
            <a:r>
              <a:rPr lang="en-US" altLang="en-US" b="1" dirty="0" smtClean="0">
                <a:latin typeface="Stone Serif" pitchFamily="18" charset="0"/>
              </a:rPr>
              <a:t>A record scheduled for destruction may not be destroyed if a legal action (litigation hold notice) or Public Records Request involving that record is pending.</a:t>
            </a:r>
          </a:p>
        </p:txBody>
      </p:sp>
    </p:spTree>
    <p:extLst>
      <p:ext uri="{BB962C8B-B14F-4D97-AF65-F5344CB8AC3E}">
        <p14:creationId xmlns:p14="http://schemas.microsoft.com/office/powerpoint/2010/main" val="2230511567"/>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a:off x="469900" y="714594"/>
            <a:ext cx="8272463" cy="687881"/>
          </a:xfrm>
        </p:spPr>
        <p:txBody>
          <a:bodyPr/>
          <a:lstStyle/>
          <a:p>
            <a:pPr eaLnBrk="1" hangingPunct="1">
              <a:spcAft>
                <a:spcPts val="13"/>
              </a:spcAft>
              <a:tabLst>
                <a:tab pos="0" algn="l"/>
                <a:tab pos="1143000" algn="l"/>
                <a:tab pos="1646238" algn="l"/>
                <a:tab pos="2468563" algn="l"/>
                <a:tab pos="3292475" algn="l"/>
                <a:tab pos="4114800" algn="l"/>
                <a:tab pos="4937125" algn="l"/>
                <a:tab pos="5761038" algn="l"/>
                <a:tab pos="6583363" algn="l"/>
                <a:tab pos="7407275" algn="l"/>
                <a:tab pos="8229600" algn="l"/>
                <a:tab pos="9051925" algn="l"/>
                <a:tab pos="9875838" algn="l"/>
              </a:tabLst>
            </a:pPr>
            <a:r>
              <a:rPr lang="en-US" altLang="en-US" sz="4300" b="1" dirty="0" smtClean="0">
                <a:latin typeface="Stone Serif" pitchFamily="18" charset="0"/>
              </a:rPr>
              <a:t>Overview</a:t>
            </a:r>
          </a:p>
        </p:txBody>
      </p:sp>
      <p:sp>
        <p:nvSpPr>
          <p:cNvPr id="6147" name="Rectangle 2"/>
          <p:cNvSpPr>
            <a:spLocks noGrp="1" noChangeArrowheads="1"/>
          </p:cNvSpPr>
          <p:nvPr>
            <p:ph idx="1"/>
          </p:nvPr>
        </p:nvSpPr>
        <p:spPr>
          <a:xfrm>
            <a:off x="381000" y="1828800"/>
            <a:ext cx="8361363" cy="2783070"/>
          </a:xfrm>
        </p:spPr>
        <p:txBody>
          <a:bodyPr/>
          <a:lstStyle/>
          <a:p>
            <a:pPr marL="366713" indent="-252413" eaLnBrk="1" hangingPunct="1">
              <a:spcAft>
                <a:spcPts val="813"/>
              </a:spcAft>
              <a:buClrTx/>
              <a:buSzPct val="64000"/>
              <a:buFont typeface="Wingdings" panose="05000000000000000000" pitchFamily="2" charset="2"/>
              <a:buChar char=""/>
              <a:tabLst>
                <a:tab pos="777875" algn="l"/>
                <a:tab pos="800100" algn="l"/>
                <a:tab pos="822325" algn="l"/>
                <a:tab pos="1646238" algn="l"/>
                <a:tab pos="2468563" algn="l"/>
                <a:tab pos="3292475" algn="l"/>
                <a:tab pos="4114800" algn="l"/>
                <a:tab pos="4937125" algn="l"/>
                <a:tab pos="5761038" algn="l"/>
                <a:tab pos="6583363" algn="l"/>
                <a:tab pos="7407275" algn="l"/>
                <a:tab pos="8229600" algn="l"/>
                <a:tab pos="9051925" algn="l"/>
                <a:tab pos="9875838" algn="l"/>
              </a:tabLst>
            </a:pPr>
            <a:r>
              <a:rPr lang="en-US" altLang="en-US" sz="2800" b="1" dirty="0" smtClean="0">
                <a:latin typeface="Stone Serif" pitchFamily="18" charset="0"/>
              </a:rPr>
              <a:t>Public Records Law</a:t>
            </a:r>
          </a:p>
          <a:p>
            <a:pPr marL="366713" indent="-252413" eaLnBrk="1" hangingPunct="1">
              <a:lnSpc>
                <a:spcPct val="130000"/>
              </a:lnSpc>
              <a:spcAft>
                <a:spcPts val="813"/>
              </a:spcAft>
              <a:buClrTx/>
              <a:buSzPct val="64000"/>
              <a:buFont typeface="Wingdings" panose="05000000000000000000" pitchFamily="2" charset="2"/>
              <a:buChar char=""/>
              <a:tabLst>
                <a:tab pos="777875" algn="l"/>
                <a:tab pos="800100" algn="l"/>
                <a:tab pos="822325" algn="l"/>
                <a:tab pos="1646238" algn="l"/>
                <a:tab pos="2468563" algn="l"/>
                <a:tab pos="3292475" algn="l"/>
                <a:tab pos="4114800" algn="l"/>
                <a:tab pos="4937125" algn="l"/>
                <a:tab pos="5761038" algn="l"/>
                <a:tab pos="6583363" algn="l"/>
                <a:tab pos="7407275" algn="l"/>
                <a:tab pos="8229600" algn="l"/>
                <a:tab pos="9051925" algn="l"/>
                <a:tab pos="9875838" algn="l"/>
              </a:tabLst>
            </a:pPr>
            <a:r>
              <a:rPr lang="en-US" altLang="en-US" sz="2800" b="1" dirty="0" smtClean="0">
                <a:latin typeface="Stone Serif" pitchFamily="18" charset="0"/>
              </a:rPr>
              <a:t>Public Record Defined</a:t>
            </a:r>
          </a:p>
          <a:p>
            <a:pPr marL="366713" indent="-252413" eaLnBrk="1" hangingPunct="1">
              <a:lnSpc>
                <a:spcPct val="130000"/>
              </a:lnSpc>
              <a:spcAft>
                <a:spcPts val="813"/>
              </a:spcAft>
              <a:buClrTx/>
              <a:buSzPct val="64000"/>
              <a:buFont typeface="Wingdings" panose="05000000000000000000" pitchFamily="2" charset="2"/>
              <a:buChar char=""/>
              <a:tabLst>
                <a:tab pos="777875" algn="l"/>
                <a:tab pos="800100" algn="l"/>
                <a:tab pos="822325" algn="l"/>
                <a:tab pos="1646238" algn="l"/>
                <a:tab pos="2468563" algn="l"/>
                <a:tab pos="3292475" algn="l"/>
                <a:tab pos="4114800" algn="l"/>
                <a:tab pos="4937125" algn="l"/>
                <a:tab pos="5761038" algn="l"/>
                <a:tab pos="6583363" algn="l"/>
                <a:tab pos="7407275" algn="l"/>
                <a:tab pos="8229600" algn="l"/>
                <a:tab pos="9051925" algn="l"/>
                <a:tab pos="9875838" algn="l"/>
              </a:tabLst>
            </a:pPr>
            <a:r>
              <a:rPr lang="en-US" altLang="en-US" sz="2800" b="1" dirty="0" smtClean="0">
                <a:latin typeface="Stone Serif" pitchFamily="18" charset="0"/>
              </a:rPr>
              <a:t>Recognizing Public Records Requests</a:t>
            </a:r>
          </a:p>
          <a:p>
            <a:pPr marL="366713" indent="-252413" eaLnBrk="1" hangingPunct="1">
              <a:lnSpc>
                <a:spcPct val="130000"/>
              </a:lnSpc>
              <a:spcAft>
                <a:spcPts val="188"/>
              </a:spcAft>
              <a:buClrTx/>
              <a:buSzPct val="64000"/>
              <a:buFont typeface="Wingdings" panose="05000000000000000000" pitchFamily="2" charset="2"/>
              <a:buChar char=""/>
              <a:tabLst>
                <a:tab pos="777875" algn="l"/>
                <a:tab pos="800100" algn="l"/>
                <a:tab pos="822325" algn="l"/>
                <a:tab pos="1646238" algn="l"/>
                <a:tab pos="2468563" algn="l"/>
                <a:tab pos="3292475" algn="l"/>
                <a:tab pos="4114800" algn="l"/>
                <a:tab pos="4937125" algn="l"/>
                <a:tab pos="5761038" algn="l"/>
                <a:tab pos="6583363" algn="l"/>
                <a:tab pos="7407275" algn="l"/>
                <a:tab pos="8229600" algn="l"/>
                <a:tab pos="9051925" algn="l"/>
                <a:tab pos="9875838" algn="l"/>
              </a:tabLst>
            </a:pPr>
            <a:r>
              <a:rPr lang="en-US" altLang="en-US" sz="2800" b="1" dirty="0" smtClean="0">
                <a:latin typeface="Stone Serif" pitchFamily="18" charset="0"/>
              </a:rPr>
              <a:t>Processing Public Records Requests</a:t>
            </a:r>
          </a:p>
        </p:txBody>
      </p:sp>
    </p:spTree>
    <p:extLst>
      <p:ext uri="{BB962C8B-B14F-4D97-AF65-F5344CB8AC3E}">
        <p14:creationId xmlns:p14="http://schemas.microsoft.com/office/powerpoint/2010/main" val="631915231"/>
      </p:ext>
    </p:extLst>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381000" y="607519"/>
            <a:ext cx="8305800" cy="687881"/>
          </a:xfrm>
        </p:spPr>
        <p:txBody>
          <a:bodyPr/>
          <a:lstStyle/>
          <a:p>
            <a:pPr eaLnBrk="1" hangingPunct="1">
              <a:spcAft>
                <a:spcPts val="13"/>
              </a:spcAft>
              <a:tabLst>
                <a:tab pos="0" algn="l"/>
                <a:tab pos="1143000" algn="l"/>
                <a:tab pos="1646238" algn="l"/>
                <a:tab pos="2468563" algn="l"/>
                <a:tab pos="3292475" algn="l"/>
                <a:tab pos="4114800" algn="l"/>
                <a:tab pos="4937125" algn="l"/>
                <a:tab pos="5761038" algn="l"/>
                <a:tab pos="6583363" algn="l"/>
                <a:tab pos="7407275" algn="l"/>
                <a:tab pos="8229600" algn="l"/>
                <a:tab pos="9051925" algn="l"/>
                <a:tab pos="9875838" algn="l"/>
              </a:tabLst>
            </a:pPr>
            <a:r>
              <a:rPr lang="en-US" altLang="en-US" sz="4300" b="1" smtClean="0">
                <a:latin typeface="Stone Serif" pitchFamily="18" charset="0"/>
              </a:rPr>
              <a:t>Processing Requests</a:t>
            </a:r>
          </a:p>
        </p:txBody>
      </p:sp>
      <p:sp>
        <p:nvSpPr>
          <p:cNvPr id="71683" name="Rectangle 3"/>
          <p:cNvSpPr>
            <a:spLocks noGrp="1" noChangeArrowheads="1"/>
          </p:cNvSpPr>
          <p:nvPr>
            <p:ph idx="1"/>
          </p:nvPr>
        </p:nvSpPr>
        <p:spPr>
          <a:xfrm>
            <a:off x="381000" y="1600200"/>
            <a:ext cx="8153400" cy="4876800"/>
          </a:xfrm>
        </p:spPr>
        <p:txBody>
          <a:bodyPr rtlCol="0">
            <a:normAutofit/>
          </a:bodyPr>
          <a:lstStyle/>
          <a:p>
            <a:pPr marL="128016" eaLnBrk="1" fontAlgn="auto" hangingPunct="1">
              <a:lnSpc>
                <a:spcPct val="90000"/>
              </a:lnSpc>
              <a:spcAft>
                <a:spcPts val="0"/>
              </a:spcAft>
              <a:buClrTx/>
              <a:buSzPct val="75000"/>
              <a:buFont typeface="Wingdings" charset="0"/>
              <a:buNone/>
              <a:tabLst>
                <a:tab pos="777875" algn="l"/>
              </a:tabLst>
              <a:defRPr/>
            </a:pPr>
            <a:r>
              <a:rPr lang="en-US" sz="2500" b="1" dirty="0">
                <a:latin typeface="Stone Serif" pitchFamily="18" charset="0"/>
              </a:rPr>
              <a:t>	R</a:t>
            </a:r>
            <a:r>
              <a:rPr lang="en-US" sz="2500" b="1" dirty="0" smtClean="0">
                <a:latin typeface="Stone Serif" pitchFamily="18" charset="0"/>
              </a:rPr>
              <a:t>equired </a:t>
            </a:r>
            <a:r>
              <a:rPr lang="en-US" sz="2500" b="1" dirty="0">
                <a:latin typeface="Stone Serif" pitchFamily="18" charset="0"/>
              </a:rPr>
              <a:t>to respond to a Public Records Request within </a:t>
            </a:r>
            <a:r>
              <a:rPr lang="en-US" sz="2500" b="1" dirty="0" smtClean="0">
                <a:latin typeface="Stone Serif" pitchFamily="18" charset="0"/>
              </a:rPr>
              <a:t>5 days </a:t>
            </a:r>
            <a:r>
              <a:rPr lang="en-US" sz="2500" b="1" dirty="0">
                <a:latin typeface="Stone Serif" pitchFamily="18" charset="0"/>
              </a:rPr>
              <a:t>by</a:t>
            </a:r>
            <a:r>
              <a:rPr lang="en-US" sz="2500" b="1" dirty="0" smtClean="0">
                <a:latin typeface="Stone Serif" pitchFamily="18" charset="0"/>
              </a:rPr>
              <a:t>:</a:t>
            </a:r>
          </a:p>
          <a:p>
            <a:pPr marL="520700" lvl="1" indent="0" eaLnBrk="1" fontAlgn="auto" hangingPunct="1">
              <a:lnSpc>
                <a:spcPct val="90000"/>
              </a:lnSpc>
              <a:spcBef>
                <a:spcPts val="0"/>
              </a:spcBef>
              <a:spcAft>
                <a:spcPts val="0"/>
              </a:spcAft>
              <a:buClrTx/>
              <a:buSzPct val="75000"/>
              <a:buFont typeface="Wingdings 2" charset="0"/>
              <a:buNone/>
              <a:tabLst>
                <a:tab pos="777875" algn="l"/>
              </a:tabLst>
              <a:defRPr/>
            </a:pPr>
            <a:endParaRPr lang="en-US" sz="2400" b="1" dirty="0" smtClean="0">
              <a:latin typeface="Stone Serif" pitchFamily="18" charset="0"/>
            </a:endParaRPr>
          </a:p>
          <a:p>
            <a:pPr marL="857250" lvl="1" eaLnBrk="1" fontAlgn="auto" hangingPunct="1">
              <a:lnSpc>
                <a:spcPct val="90000"/>
              </a:lnSpc>
              <a:spcBef>
                <a:spcPts val="0"/>
              </a:spcBef>
              <a:spcAft>
                <a:spcPts val="0"/>
              </a:spcAft>
              <a:buClrTx/>
              <a:buSzPct val="75000"/>
              <a:buFont typeface="Wingdings" charset="0"/>
              <a:buChar char=""/>
              <a:tabLst>
                <a:tab pos="777875" algn="l"/>
              </a:tabLst>
              <a:defRPr/>
            </a:pPr>
            <a:r>
              <a:rPr lang="en-US" sz="2400" b="1" dirty="0" smtClean="0">
                <a:latin typeface="Stone Serif" pitchFamily="18" charset="0"/>
              </a:rPr>
              <a:t>Producing the records or making records available for inspection;</a:t>
            </a:r>
          </a:p>
          <a:p>
            <a:pPr marL="857250" lvl="1" eaLnBrk="1" fontAlgn="auto" hangingPunct="1">
              <a:lnSpc>
                <a:spcPct val="90000"/>
              </a:lnSpc>
              <a:spcBef>
                <a:spcPts val="0"/>
              </a:spcBef>
              <a:spcAft>
                <a:spcPts val="0"/>
              </a:spcAft>
              <a:buClrTx/>
              <a:buSzPct val="75000"/>
              <a:buFont typeface="Wingdings" charset="0"/>
              <a:buChar char=""/>
              <a:tabLst>
                <a:tab pos="777875" algn="l"/>
              </a:tabLst>
              <a:defRPr/>
            </a:pPr>
            <a:endParaRPr lang="en-US" sz="2400" b="1" dirty="0">
              <a:latin typeface="Stone Serif" pitchFamily="18" charset="0"/>
            </a:endParaRPr>
          </a:p>
          <a:p>
            <a:pPr marL="857250" lvl="1" eaLnBrk="1" fontAlgn="auto" hangingPunct="1">
              <a:lnSpc>
                <a:spcPct val="90000"/>
              </a:lnSpc>
              <a:spcBef>
                <a:spcPts val="0"/>
              </a:spcBef>
              <a:spcAft>
                <a:spcPts val="0"/>
              </a:spcAft>
              <a:buClrTx/>
              <a:buSzPct val="75000"/>
              <a:buFont typeface="Wingdings" charset="0"/>
              <a:buChar char=""/>
              <a:tabLst>
                <a:tab pos="777875" algn="l"/>
              </a:tabLst>
              <a:defRPr/>
            </a:pPr>
            <a:r>
              <a:rPr lang="en-US" sz="2400" b="1" dirty="0">
                <a:latin typeface="Stone Serif" pitchFamily="18" charset="0"/>
              </a:rPr>
              <a:t>Acknowledging receipt and providing a reasonable time for response</a:t>
            </a:r>
            <a:r>
              <a:rPr lang="en-US" sz="2400" b="1" dirty="0" smtClean="0">
                <a:latin typeface="Stone Serif" pitchFamily="18" charset="0"/>
              </a:rPr>
              <a:t>;</a:t>
            </a:r>
          </a:p>
          <a:p>
            <a:pPr marL="520700" lvl="1" indent="0" eaLnBrk="1" fontAlgn="auto" hangingPunct="1">
              <a:lnSpc>
                <a:spcPct val="90000"/>
              </a:lnSpc>
              <a:spcBef>
                <a:spcPts val="0"/>
              </a:spcBef>
              <a:spcAft>
                <a:spcPts val="0"/>
              </a:spcAft>
              <a:buClrTx/>
              <a:buSzPct val="75000"/>
              <a:buFont typeface="Wingdings 2" charset="0"/>
              <a:buNone/>
              <a:tabLst>
                <a:tab pos="777875" algn="l"/>
              </a:tabLst>
              <a:defRPr/>
            </a:pPr>
            <a:endParaRPr lang="en-US" sz="2400" b="1" dirty="0">
              <a:latin typeface="Stone Serif" pitchFamily="18" charset="0"/>
            </a:endParaRPr>
          </a:p>
          <a:p>
            <a:pPr marL="857250" lvl="1" eaLnBrk="1" fontAlgn="auto" hangingPunct="1">
              <a:lnSpc>
                <a:spcPct val="90000"/>
              </a:lnSpc>
              <a:spcBef>
                <a:spcPts val="0"/>
              </a:spcBef>
              <a:spcAft>
                <a:spcPts val="0"/>
              </a:spcAft>
              <a:buClrTx/>
              <a:buSzPct val="75000"/>
              <a:buFont typeface="Wingdings" charset="0"/>
              <a:buChar char=""/>
              <a:tabLst>
                <a:tab pos="777875" algn="l"/>
              </a:tabLst>
              <a:defRPr/>
            </a:pPr>
            <a:r>
              <a:rPr lang="en-US" sz="2400" b="1" dirty="0">
                <a:latin typeface="Stone Serif" pitchFamily="18" charset="0"/>
              </a:rPr>
              <a:t>Denying the request and specifying the reasons; </a:t>
            </a:r>
            <a:r>
              <a:rPr lang="en-US" sz="2400" b="1" dirty="0" smtClean="0">
                <a:latin typeface="Stone Serif" pitchFamily="18" charset="0"/>
              </a:rPr>
              <a:t>or</a:t>
            </a:r>
          </a:p>
          <a:p>
            <a:pPr marL="857250" lvl="1" eaLnBrk="1" fontAlgn="auto" hangingPunct="1">
              <a:lnSpc>
                <a:spcPct val="90000"/>
              </a:lnSpc>
              <a:spcBef>
                <a:spcPts val="0"/>
              </a:spcBef>
              <a:spcAft>
                <a:spcPts val="0"/>
              </a:spcAft>
              <a:buClrTx/>
              <a:buSzPct val="75000"/>
              <a:buFont typeface="Wingdings" charset="0"/>
              <a:buChar char=""/>
              <a:tabLst>
                <a:tab pos="777875" algn="l"/>
              </a:tabLst>
              <a:defRPr/>
            </a:pPr>
            <a:endParaRPr lang="en-US" sz="2400" b="1" dirty="0">
              <a:latin typeface="Stone Serif" pitchFamily="18" charset="0"/>
            </a:endParaRPr>
          </a:p>
          <a:p>
            <a:pPr marL="857250" lvl="1" eaLnBrk="1" fontAlgn="auto" hangingPunct="1">
              <a:lnSpc>
                <a:spcPct val="90000"/>
              </a:lnSpc>
              <a:spcBef>
                <a:spcPts val="0"/>
              </a:spcBef>
              <a:spcAft>
                <a:spcPts val="0"/>
              </a:spcAft>
              <a:buClrTx/>
              <a:buSzPct val="75000"/>
              <a:buFont typeface="Wingdings" charset="0"/>
              <a:buChar char=""/>
              <a:tabLst>
                <a:tab pos="777875" algn="l"/>
              </a:tabLst>
              <a:defRPr/>
            </a:pPr>
            <a:r>
              <a:rPr lang="en-US" sz="2400" b="1" dirty="0">
                <a:latin typeface="Stone Serif" pitchFamily="18" charset="0"/>
              </a:rPr>
              <a:t>Requesting clarification from the requestor.</a:t>
            </a:r>
          </a:p>
        </p:txBody>
      </p:sp>
    </p:spTree>
    <p:extLst>
      <p:ext uri="{BB962C8B-B14F-4D97-AF65-F5344CB8AC3E}">
        <p14:creationId xmlns:p14="http://schemas.microsoft.com/office/powerpoint/2010/main" val="2933417209"/>
      </p:ext>
    </p:extLst>
  </p:cSld>
  <p:clrMapOvr>
    <a:masterClrMapping/>
  </p:clrMapOvr>
  <p:transition spd="slow"/>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1"/>
          <p:cNvSpPr>
            <a:spLocks noGrp="1" noChangeArrowheads="1"/>
          </p:cNvSpPr>
          <p:nvPr>
            <p:ph idx="4294967295"/>
          </p:nvPr>
        </p:nvSpPr>
        <p:spPr>
          <a:xfrm>
            <a:off x="584675" y="1054694"/>
            <a:ext cx="8001000" cy="6096000"/>
          </a:xfrm>
        </p:spPr>
        <p:txBody>
          <a:bodyPr rtlCol="0">
            <a:noAutofit/>
          </a:bodyPr>
          <a:lstStyle/>
          <a:p>
            <a:pPr eaLnBrk="1" fontAlgn="auto" hangingPunct="1">
              <a:lnSpc>
                <a:spcPct val="110000"/>
              </a:lnSpc>
              <a:spcBef>
                <a:spcPts val="0"/>
              </a:spcBef>
              <a:spcAft>
                <a:spcPts val="0"/>
              </a:spcAft>
              <a:buClrTx/>
              <a:buSzPct val="75000"/>
              <a:buFont typeface="Wingdings" charset="0"/>
              <a:buChar char=""/>
              <a:tabLst>
                <a:tab pos="777875" algn="l"/>
              </a:tabLst>
              <a:defRPr/>
            </a:pPr>
            <a:r>
              <a:rPr lang="en-US" b="1" dirty="0" smtClean="0">
                <a:latin typeface="Stone Serif" pitchFamily="18" charset="0"/>
              </a:rPr>
              <a:t>Notify and coordinate collection of records with departments holding the records</a:t>
            </a:r>
            <a:r>
              <a:rPr lang="en-US" b="1" i="1" dirty="0" smtClean="0">
                <a:latin typeface="Stone Serif" pitchFamily="18" charset="0"/>
              </a:rPr>
              <a:t>.  </a:t>
            </a:r>
          </a:p>
          <a:p>
            <a:pPr marL="0" indent="0" eaLnBrk="1" fontAlgn="auto" hangingPunct="1">
              <a:lnSpc>
                <a:spcPct val="110000"/>
              </a:lnSpc>
              <a:spcBef>
                <a:spcPts val="0"/>
              </a:spcBef>
              <a:spcAft>
                <a:spcPts val="0"/>
              </a:spcAft>
              <a:buClrTx/>
              <a:buSzPct val="75000"/>
              <a:buNone/>
              <a:tabLst>
                <a:tab pos="777875" algn="l"/>
              </a:tabLst>
              <a:defRPr/>
            </a:pPr>
            <a:endParaRPr lang="en-US" b="1" i="1" dirty="0" smtClean="0">
              <a:latin typeface="Stone Serif" pitchFamily="18" charset="0"/>
            </a:endParaRPr>
          </a:p>
          <a:p>
            <a:pPr eaLnBrk="1" fontAlgn="auto" hangingPunct="1">
              <a:lnSpc>
                <a:spcPct val="110000"/>
              </a:lnSpc>
              <a:spcBef>
                <a:spcPts val="0"/>
              </a:spcBef>
              <a:spcAft>
                <a:spcPts val="0"/>
              </a:spcAft>
              <a:buClrTx/>
              <a:buSzPct val="75000"/>
              <a:buFont typeface="Wingdings" charset="0"/>
              <a:buChar char=""/>
              <a:tabLst>
                <a:tab pos="777875" algn="l"/>
              </a:tabLst>
              <a:defRPr/>
            </a:pPr>
            <a:r>
              <a:rPr lang="en-US" b="1" dirty="0" smtClean="0">
                <a:latin typeface="Stone Serif" pitchFamily="18" charset="0"/>
              </a:rPr>
              <a:t>Document the search to prove an adequate search was conducted.  A search is not limited to one or more locations/individuals if there are additional places or staff where records are also held.  All formats must be considered -- paper, electronic, etc.).  </a:t>
            </a:r>
          </a:p>
          <a:p>
            <a:pPr marL="0" indent="0" eaLnBrk="1" fontAlgn="auto" hangingPunct="1">
              <a:lnSpc>
                <a:spcPct val="110000"/>
              </a:lnSpc>
              <a:spcBef>
                <a:spcPts val="0"/>
              </a:spcBef>
              <a:spcAft>
                <a:spcPts val="0"/>
              </a:spcAft>
              <a:buClrTx/>
              <a:buSzPct val="75000"/>
              <a:buNone/>
              <a:tabLst>
                <a:tab pos="777875" algn="l"/>
              </a:tabLst>
              <a:defRPr/>
            </a:pPr>
            <a:endParaRPr lang="en-US" b="1" dirty="0" smtClean="0">
              <a:latin typeface="Stone Serif" pitchFamily="18" charset="0"/>
            </a:endParaRPr>
          </a:p>
          <a:p>
            <a:pPr eaLnBrk="1" fontAlgn="auto" hangingPunct="1">
              <a:lnSpc>
                <a:spcPct val="110000"/>
              </a:lnSpc>
              <a:spcBef>
                <a:spcPts val="0"/>
              </a:spcBef>
              <a:spcAft>
                <a:spcPts val="0"/>
              </a:spcAft>
              <a:buClrTx/>
              <a:buSzPct val="75000"/>
              <a:buFont typeface="Wingdings" charset="0"/>
              <a:buChar char=""/>
              <a:tabLst>
                <a:tab pos="777875" algn="l"/>
              </a:tabLst>
              <a:defRPr/>
            </a:pPr>
            <a:r>
              <a:rPr lang="en-US" b="1" dirty="0" smtClean="0">
                <a:latin typeface="Stone Serif" pitchFamily="18" charset="0"/>
              </a:rPr>
              <a:t>Records are organized</a:t>
            </a:r>
            <a:r>
              <a:rPr lang="en-US" b="1" dirty="0">
                <a:latin typeface="Stone Serif" pitchFamily="18" charset="0"/>
              </a:rPr>
              <a:t>, </a:t>
            </a:r>
            <a:r>
              <a:rPr lang="en-US" b="1" dirty="0" smtClean="0">
                <a:latin typeface="Stone Serif" pitchFamily="18" charset="0"/>
              </a:rPr>
              <a:t>copied/scanned, and each </a:t>
            </a:r>
            <a:r>
              <a:rPr lang="en-US" b="1" dirty="0">
                <a:latin typeface="Stone Serif" pitchFamily="18" charset="0"/>
              </a:rPr>
              <a:t>page is analyzed for applicability of </a:t>
            </a:r>
            <a:r>
              <a:rPr lang="en-US" b="1" dirty="0" smtClean="0">
                <a:latin typeface="Stone Serif" pitchFamily="18" charset="0"/>
              </a:rPr>
              <a:t>lawful exemptions.</a:t>
            </a:r>
          </a:p>
          <a:p>
            <a:pPr marL="0" indent="0" eaLnBrk="1" fontAlgn="auto" hangingPunct="1">
              <a:spcBef>
                <a:spcPts val="0"/>
              </a:spcBef>
              <a:spcAft>
                <a:spcPts val="0"/>
              </a:spcAft>
              <a:buClr>
                <a:srgbClr val="7F007F"/>
              </a:buClr>
              <a:buSzPct val="75000"/>
              <a:buFont typeface="Wingdings 2" panose="05020102010507070707" pitchFamily="18" charset="2"/>
              <a:buNone/>
              <a:tabLst>
                <a:tab pos="777875" algn="l"/>
              </a:tabLst>
              <a:defRPr/>
            </a:pPr>
            <a:endParaRPr lang="en-US" b="1" dirty="0">
              <a:latin typeface="Stone Serif" pitchFamily="18" charset="0"/>
            </a:endParaRPr>
          </a:p>
          <a:p>
            <a:pPr marL="0" indent="0" eaLnBrk="1" fontAlgn="auto" hangingPunct="1">
              <a:spcBef>
                <a:spcPts val="0"/>
              </a:spcBef>
              <a:spcAft>
                <a:spcPts val="0"/>
              </a:spcAft>
              <a:buClr>
                <a:srgbClr val="7F007F"/>
              </a:buClr>
              <a:buSzPct val="75000"/>
              <a:buFont typeface="Wingdings 2" panose="05020102010507070707" pitchFamily="18" charset="2"/>
              <a:buNone/>
              <a:tabLst>
                <a:tab pos="777875" algn="l"/>
              </a:tabLst>
              <a:defRPr/>
            </a:pPr>
            <a:endParaRPr lang="en-US" b="1" dirty="0">
              <a:latin typeface="Stone Serif" pitchFamily="18" charset="0"/>
            </a:endParaRPr>
          </a:p>
        </p:txBody>
      </p:sp>
    </p:spTree>
    <p:extLst>
      <p:ext uri="{BB962C8B-B14F-4D97-AF65-F5344CB8AC3E}">
        <p14:creationId xmlns:p14="http://schemas.microsoft.com/office/powerpoint/2010/main" val="4253222702"/>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noChangeArrowheads="1"/>
          </p:cNvSpPr>
          <p:nvPr>
            <p:ph idx="4294967295"/>
          </p:nvPr>
        </p:nvSpPr>
        <p:spPr>
          <a:xfrm>
            <a:off x="609600" y="762000"/>
            <a:ext cx="7772400" cy="5057795"/>
          </a:xfrm>
        </p:spPr>
        <p:txBody>
          <a:bodyPr/>
          <a:lstStyle/>
          <a:p>
            <a:pPr eaLnBrk="1" hangingPunct="1">
              <a:spcBef>
                <a:spcPts val="3200"/>
              </a:spcBef>
              <a:buClrTx/>
              <a:buSzPct val="75000"/>
              <a:buFont typeface="Wingdings" panose="05000000000000000000" pitchFamily="2" charset="2"/>
              <a:buChar char=""/>
              <a:tabLst>
                <a:tab pos="777875" algn="l"/>
              </a:tabLst>
              <a:defRPr/>
            </a:pPr>
            <a:r>
              <a:rPr lang="en-US" altLang="en-US" b="1" dirty="0" smtClean="0">
                <a:latin typeface="Stone Serif" pitchFamily="18" charset="0"/>
              </a:rPr>
              <a:t>Records to be withheld because they are legally prohibited from disclosure are separated from the records to be disclosed.</a:t>
            </a:r>
          </a:p>
          <a:p>
            <a:pPr eaLnBrk="1" hangingPunct="1">
              <a:spcBef>
                <a:spcPts val="3200"/>
              </a:spcBef>
              <a:buClrTx/>
              <a:buSzPct val="75000"/>
              <a:buFont typeface="Wingdings" panose="05000000000000000000" pitchFamily="2" charset="2"/>
              <a:buChar char=""/>
              <a:tabLst>
                <a:tab pos="777875" algn="l"/>
              </a:tabLst>
              <a:defRPr/>
            </a:pPr>
            <a:r>
              <a:rPr lang="en-US" altLang="en-US" b="1" dirty="0" smtClean="0">
                <a:latin typeface="Stone Serif" pitchFamily="18" charset="0"/>
              </a:rPr>
              <a:t>Redactions of exempt information are applied. </a:t>
            </a:r>
          </a:p>
          <a:p>
            <a:pPr eaLnBrk="1" hangingPunct="1">
              <a:spcBef>
                <a:spcPts val="3200"/>
              </a:spcBef>
              <a:buClrTx/>
              <a:buSzPct val="75000"/>
              <a:buFont typeface="Wingdings" panose="05000000000000000000" pitchFamily="2" charset="2"/>
              <a:buChar char=""/>
              <a:tabLst>
                <a:tab pos="777875" algn="l"/>
              </a:tabLst>
              <a:defRPr/>
            </a:pPr>
            <a:r>
              <a:rPr lang="en-US" altLang="en-US" b="1" dirty="0" smtClean="0">
                <a:latin typeface="Stone Serif" pitchFamily="18" charset="0"/>
              </a:rPr>
              <a:t>Information that is exempt is redacted (blacked out) but the remainder of the record is disclosed.  </a:t>
            </a:r>
          </a:p>
          <a:p>
            <a:pPr eaLnBrk="1" hangingPunct="1">
              <a:spcBef>
                <a:spcPts val="3200"/>
              </a:spcBef>
              <a:buClrTx/>
              <a:buSzPct val="75000"/>
              <a:buFont typeface="Wingdings" panose="05000000000000000000" pitchFamily="2" charset="2"/>
              <a:buChar char=""/>
              <a:tabLst>
                <a:tab pos="777875" algn="l"/>
              </a:tabLst>
              <a:defRPr/>
            </a:pPr>
            <a:r>
              <a:rPr lang="en-US" altLang="en-US" b="1" dirty="0" smtClean="0">
                <a:latin typeface="Stone Serif" pitchFamily="18" charset="0"/>
              </a:rPr>
              <a:t>An index is required stating the legal reason for each </a:t>
            </a:r>
            <a:r>
              <a:rPr lang="en-US" altLang="en-US" b="1" dirty="0">
                <a:latin typeface="Stone Serif" pitchFamily="18" charset="0"/>
              </a:rPr>
              <a:t>redaction </a:t>
            </a:r>
            <a:r>
              <a:rPr lang="en-US" altLang="en-US" b="1" dirty="0" smtClean="0">
                <a:latin typeface="Stone Serif" pitchFamily="18" charset="0"/>
              </a:rPr>
              <a:t>(RCW 42.56.210[3</a:t>
            </a:r>
            <a:r>
              <a:rPr lang="en-US" altLang="en-US" b="1" dirty="0">
                <a:latin typeface="Stone Serif" pitchFamily="18" charset="0"/>
              </a:rPr>
              <a:t>]</a:t>
            </a:r>
            <a:r>
              <a:rPr lang="en-US" altLang="en-US" b="1" dirty="0" smtClean="0">
                <a:latin typeface="Stone Serif" pitchFamily="18" charset="0"/>
              </a:rPr>
              <a:t>).</a:t>
            </a:r>
          </a:p>
          <a:p>
            <a:pPr eaLnBrk="1" hangingPunct="1">
              <a:spcBef>
                <a:spcPts val="3200"/>
              </a:spcBef>
              <a:buClrTx/>
              <a:buSzPct val="75000"/>
              <a:buFont typeface="Wingdings" panose="05000000000000000000" pitchFamily="2" charset="2"/>
              <a:buChar char=""/>
              <a:tabLst>
                <a:tab pos="777875" algn="l"/>
              </a:tabLst>
              <a:defRPr/>
            </a:pPr>
            <a:r>
              <a:rPr lang="en-US" b="1" dirty="0" smtClean="0">
                <a:latin typeface="Stone Serif" pitchFamily="18" charset="0"/>
              </a:rPr>
              <a:t>Notices may be sent to parties named in the records.</a:t>
            </a:r>
            <a:endParaRPr lang="en-US" altLang="en-US" b="1" dirty="0" smtClean="0">
              <a:latin typeface="Stone Serif" pitchFamily="18" charset="0"/>
            </a:endParaRPr>
          </a:p>
        </p:txBody>
      </p:sp>
    </p:spTree>
    <p:extLst>
      <p:ext uri="{BB962C8B-B14F-4D97-AF65-F5344CB8AC3E}">
        <p14:creationId xmlns:p14="http://schemas.microsoft.com/office/powerpoint/2010/main" val="3726034015"/>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idx="4294967295"/>
          </p:nvPr>
        </p:nvSpPr>
        <p:spPr>
          <a:xfrm>
            <a:off x="533400" y="762000"/>
            <a:ext cx="7924800" cy="3904659"/>
          </a:xfrm>
        </p:spPr>
        <p:txBody>
          <a:bodyPr/>
          <a:lstStyle/>
          <a:p>
            <a:pPr eaLnBrk="1" hangingPunct="1">
              <a:lnSpc>
                <a:spcPct val="90000"/>
              </a:lnSpc>
              <a:spcBef>
                <a:spcPts val="3200"/>
              </a:spcBef>
              <a:buClrTx/>
              <a:buSzPct val="75000"/>
              <a:buFont typeface="Wingdings" panose="05000000000000000000" pitchFamily="2" charset="2"/>
              <a:buChar char=""/>
              <a:tabLst>
                <a:tab pos="777875" algn="l"/>
              </a:tabLst>
            </a:pPr>
            <a:r>
              <a:rPr lang="en-US" altLang="en-US" b="1" dirty="0" smtClean="0">
                <a:latin typeface="Stone Serif" pitchFamily="18" charset="0"/>
              </a:rPr>
              <a:t>Requestors are invoiced at 15 cents per paper page for the final production copy.  No charge for electronic records.  We cannot charge for time of staff to search, review, or redact public records unless special programming is required (agreed to by the requestor).</a:t>
            </a:r>
          </a:p>
          <a:p>
            <a:pPr eaLnBrk="1" hangingPunct="1">
              <a:lnSpc>
                <a:spcPct val="90000"/>
              </a:lnSpc>
              <a:spcBef>
                <a:spcPts val="3200"/>
              </a:spcBef>
              <a:buClrTx/>
              <a:buSzPct val="75000"/>
              <a:buFont typeface="Wingdings" panose="05000000000000000000" pitchFamily="2" charset="2"/>
              <a:buChar char=""/>
              <a:tabLst>
                <a:tab pos="777875" algn="l"/>
              </a:tabLst>
            </a:pPr>
            <a:r>
              <a:rPr lang="en-US" altLang="en-US" b="1" dirty="0" smtClean="0">
                <a:latin typeface="Stone Serif" pitchFamily="18" charset="0"/>
              </a:rPr>
              <a:t>The originals, redacted originals, and a copy of the final production are retained.</a:t>
            </a:r>
          </a:p>
          <a:p>
            <a:pPr eaLnBrk="1" hangingPunct="1">
              <a:lnSpc>
                <a:spcPct val="90000"/>
              </a:lnSpc>
              <a:spcBef>
                <a:spcPts val="3200"/>
              </a:spcBef>
              <a:buClrTx/>
              <a:buSzPct val="75000"/>
              <a:buFont typeface="Wingdings" panose="05000000000000000000" pitchFamily="2" charset="2"/>
              <a:buChar char=""/>
              <a:tabLst>
                <a:tab pos="777875" algn="l"/>
              </a:tabLst>
            </a:pPr>
            <a:r>
              <a:rPr lang="en-US" altLang="en-US" b="1" dirty="0" smtClean="0">
                <a:latin typeface="Stone Serif" pitchFamily="18" charset="0"/>
              </a:rPr>
              <a:t>The file is closed.</a:t>
            </a:r>
          </a:p>
        </p:txBody>
      </p:sp>
    </p:spTree>
    <p:extLst>
      <p:ext uri="{BB962C8B-B14F-4D97-AF65-F5344CB8AC3E}">
        <p14:creationId xmlns:p14="http://schemas.microsoft.com/office/powerpoint/2010/main" val="2663851666"/>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Grp="1" noChangeArrowheads="1"/>
          </p:cNvSpPr>
          <p:nvPr>
            <p:ph type="title"/>
          </p:nvPr>
        </p:nvSpPr>
        <p:spPr>
          <a:xfrm>
            <a:off x="714004" y="720038"/>
            <a:ext cx="7739062" cy="687881"/>
          </a:xfrm>
        </p:spPr>
        <p:txBody>
          <a:bodyPr/>
          <a:lstStyle/>
          <a:p>
            <a:pPr eaLnBrk="1" hangingPunct="1">
              <a:tabLst>
                <a:tab pos="285750" algn="l"/>
                <a:tab pos="1428750" algn="l"/>
                <a:tab pos="1931988" algn="l"/>
                <a:tab pos="2754313" algn="l"/>
                <a:tab pos="3578225" algn="l"/>
                <a:tab pos="4400550" algn="l"/>
                <a:tab pos="5222875" algn="l"/>
                <a:tab pos="6046788" algn="l"/>
                <a:tab pos="6869113" algn="l"/>
                <a:tab pos="7693025" algn="l"/>
                <a:tab pos="8515350" algn="l"/>
                <a:tab pos="9337675" algn="l"/>
                <a:tab pos="10161588" algn="l"/>
              </a:tabLst>
            </a:pPr>
            <a:r>
              <a:rPr lang="en-US" altLang="en-US" sz="4300" b="1" dirty="0" smtClean="0">
                <a:latin typeface="Stone Serif" pitchFamily="18" charset="0"/>
              </a:rPr>
              <a:t>Legal Exemptions</a:t>
            </a:r>
          </a:p>
        </p:txBody>
      </p:sp>
      <p:sp>
        <p:nvSpPr>
          <p:cNvPr id="49155" name="Rectangle 2"/>
          <p:cNvSpPr>
            <a:spLocks noGrp="1" noChangeArrowheads="1"/>
          </p:cNvSpPr>
          <p:nvPr>
            <p:ph idx="1"/>
          </p:nvPr>
        </p:nvSpPr>
        <p:spPr>
          <a:xfrm>
            <a:off x="549275" y="1407919"/>
            <a:ext cx="8594725" cy="5847755"/>
          </a:xfrm>
        </p:spPr>
        <p:txBody>
          <a:bodyPr/>
          <a:lstStyle/>
          <a:p>
            <a:pPr marL="57150" indent="0" eaLnBrk="1" hangingPunct="1">
              <a:buClrTx/>
              <a:buSzPct val="75000"/>
              <a:buFont typeface="Wingdings 2" panose="05020102010507070707" pitchFamily="18" charset="2"/>
              <a:buNone/>
              <a:tabLst>
                <a:tab pos="777875" algn="l"/>
              </a:tabLst>
            </a:pPr>
            <a:r>
              <a:rPr lang="en-US" altLang="en-US" sz="1800" b="1" dirty="0" smtClean="0">
                <a:latin typeface="Stone Serif" pitchFamily="18" charset="0"/>
              </a:rPr>
              <a:t>The Act favors disclosure -- exemptions must be </a:t>
            </a:r>
            <a:r>
              <a:rPr lang="ja-JP" altLang="en-US" sz="1800" b="1" dirty="0" smtClean="0">
                <a:latin typeface="Stone Serif" pitchFamily="18" charset="0"/>
              </a:rPr>
              <a:t>“</a:t>
            </a:r>
            <a:r>
              <a:rPr lang="en-US" altLang="ja-JP" sz="1800" b="1" dirty="0" smtClean="0">
                <a:latin typeface="Stone Serif" pitchFamily="18" charset="0"/>
              </a:rPr>
              <a:t>narrowly construed.</a:t>
            </a:r>
            <a:r>
              <a:rPr lang="en-US" altLang="en-US" sz="1800" b="1" dirty="0" smtClean="0">
                <a:latin typeface="Stone Serif" pitchFamily="18" charset="0"/>
              </a:rPr>
              <a:t>”</a:t>
            </a:r>
            <a:r>
              <a:rPr lang="en-US" altLang="ja-JP" sz="1800" b="1" dirty="0" smtClean="0">
                <a:latin typeface="Stone Serif" pitchFamily="18" charset="0"/>
              </a:rPr>
              <a:t>  There is no general privacy exemption.  Frequent exemptions include:  </a:t>
            </a:r>
          </a:p>
          <a:p>
            <a:pPr marL="57150" indent="0" eaLnBrk="1" hangingPunct="1">
              <a:spcBef>
                <a:spcPts val="1800"/>
              </a:spcBef>
              <a:buClrTx/>
              <a:buSzPct val="75000"/>
              <a:buFont typeface="Wingdings" panose="05000000000000000000" pitchFamily="2" charset="2"/>
              <a:buChar char=""/>
              <a:tabLst>
                <a:tab pos="777875" algn="l"/>
              </a:tabLst>
            </a:pPr>
            <a:r>
              <a:rPr lang="en-US" altLang="en-US" sz="1800" b="1" dirty="0" smtClean="0">
                <a:latin typeface="Stone Serif" pitchFamily="18" charset="0"/>
              </a:rPr>
              <a:t>Residential addresses/telephone numbers of employees in personnel records;</a:t>
            </a:r>
          </a:p>
          <a:p>
            <a:pPr marL="57150" indent="0" eaLnBrk="1" hangingPunct="1">
              <a:spcBef>
                <a:spcPts val="1800"/>
              </a:spcBef>
              <a:buClrTx/>
              <a:buSzPct val="75000"/>
              <a:buFont typeface="Wingdings" panose="05000000000000000000" pitchFamily="2" charset="2"/>
              <a:buChar char=""/>
              <a:tabLst>
                <a:tab pos="777875" algn="l"/>
              </a:tabLst>
            </a:pPr>
            <a:r>
              <a:rPr lang="en-US" altLang="en-US" sz="1800" b="1" dirty="0" smtClean="0">
                <a:latin typeface="Stone Serif" pitchFamily="18" charset="0"/>
              </a:rPr>
              <a:t>Annual reviews (unless misconduct);</a:t>
            </a:r>
          </a:p>
          <a:p>
            <a:pPr marL="57150" indent="0" eaLnBrk="1" hangingPunct="1">
              <a:spcBef>
                <a:spcPts val="1800"/>
              </a:spcBef>
              <a:buClrTx/>
              <a:buSzPct val="75000"/>
              <a:buFont typeface="Wingdings" panose="05000000000000000000" pitchFamily="2" charset="2"/>
              <a:buChar char=""/>
              <a:tabLst>
                <a:tab pos="777875" algn="l"/>
              </a:tabLst>
            </a:pPr>
            <a:r>
              <a:rPr lang="en-US" altLang="en-US" sz="1800" b="1" dirty="0" smtClean="0">
                <a:latin typeface="Stone Serif" pitchFamily="18" charset="0"/>
              </a:rPr>
              <a:t>Social Security Numbers; WSU ID numbers, credit/debit card numbers, check numbers, Tax ID numbers; </a:t>
            </a:r>
          </a:p>
          <a:p>
            <a:pPr marL="57150" indent="0" eaLnBrk="1" hangingPunct="1">
              <a:spcBef>
                <a:spcPts val="1800"/>
              </a:spcBef>
              <a:buClrTx/>
              <a:buSzPct val="75000"/>
              <a:buFont typeface="Wingdings" panose="05000000000000000000" pitchFamily="2" charset="2"/>
              <a:buChar char=""/>
              <a:tabLst>
                <a:tab pos="777875" algn="l"/>
              </a:tabLst>
            </a:pPr>
            <a:r>
              <a:rPr lang="en-US" altLang="en-US" sz="1800" b="1" dirty="0" smtClean="0">
                <a:latin typeface="Stone Serif" pitchFamily="18" charset="0"/>
              </a:rPr>
              <a:t>Names and identifiers of students (FERPA);</a:t>
            </a:r>
          </a:p>
          <a:p>
            <a:pPr marL="57150" indent="0" eaLnBrk="1" hangingPunct="1">
              <a:spcBef>
                <a:spcPts val="1800"/>
              </a:spcBef>
              <a:buClrTx/>
              <a:buSzPct val="75000"/>
              <a:buFont typeface="Wingdings" panose="05000000000000000000" pitchFamily="2" charset="2"/>
              <a:buChar char=""/>
              <a:tabLst>
                <a:tab pos="777875" algn="l"/>
              </a:tabLst>
            </a:pPr>
            <a:r>
              <a:rPr lang="en-US" altLang="en-US" sz="1800" b="1" dirty="0" smtClean="0">
                <a:latin typeface="Stone Serif" pitchFamily="18" charset="0"/>
              </a:rPr>
              <a:t>Possible unfair practice (discrimination) and some law enforcement active investigative records; and</a:t>
            </a:r>
          </a:p>
          <a:p>
            <a:pPr marL="57150" indent="0" eaLnBrk="1" hangingPunct="1">
              <a:spcBef>
                <a:spcPts val="1800"/>
              </a:spcBef>
              <a:buClrTx/>
              <a:buSzPct val="75000"/>
              <a:buFont typeface="Wingdings" panose="05000000000000000000" pitchFamily="2" charset="2"/>
              <a:buChar char=""/>
              <a:tabLst>
                <a:tab pos="777875" algn="l"/>
              </a:tabLst>
            </a:pPr>
            <a:r>
              <a:rPr lang="en-US" altLang="en-US" sz="1800" b="1" dirty="0" smtClean="0">
                <a:latin typeface="Stone Serif" pitchFamily="18" charset="0"/>
              </a:rPr>
              <a:t>Attorney/client privileged information.</a:t>
            </a:r>
          </a:p>
          <a:p>
            <a:pPr marL="57150" indent="0" eaLnBrk="1" hangingPunct="1">
              <a:spcBef>
                <a:spcPts val="1800"/>
              </a:spcBef>
              <a:buClrTx/>
              <a:buSzPct val="75000"/>
              <a:buFont typeface="Wingdings" panose="05000000000000000000" pitchFamily="2" charset="2"/>
              <a:buChar char=""/>
              <a:tabLst>
                <a:tab pos="777875" algn="l"/>
              </a:tabLst>
            </a:pPr>
            <a:r>
              <a:rPr lang="en-US" altLang="en-US" sz="1800" b="1" dirty="0" smtClean="0">
                <a:latin typeface="Stone Serif" pitchFamily="18" charset="0"/>
              </a:rPr>
              <a:t>Personal information of clients such as owners who bring animals to Vet Med for veterinary care.</a:t>
            </a:r>
          </a:p>
          <a:p>
            <a:pPr marL="57150" indent="0" eaLnBrk="1" hangingPunct="1">
              <a:spcBef>
                <a:spcPts val="1800"/>
              </a:spcBef>
              <a:buClrTx/>
              <a:buSzPct val="75000"/>
              <a:buFont typeface="Wingdings" panose="05000000000000000000" pitchFamily="2" charset="2"/>
              <a:buChar char=""/>
              <a:tabLst>
                <a:tab pos="777875" algn="l"/>
              </a:tabLst>
            </a:pPr>
            <a:endParaRPr lang="en-US" altLang="en-US" sz="2000" b="1" dirty="0" smtClean="0">
              <a:latin typeface="Stone Serif" pitchFamily="18" charset="0"/>
            </a:endParaRPr>
          </a:p>
        </p:txBody>
      </p:sp>
    </p:spTree>
    <p:extLst>
      <p:ext uri="{BB962C8B-B14F-4D97-AF65-F5344CB8AC3E}">
        <p14:creationId xmlns:p14="http://schemas.microsoft.com/office/powerpoint/2010/main" val="2796629616"/>
      </p:ext>
    </p:extLst>
  </p:cSld>
  <p:clrMapOvr>
    <a:masterClrMapping/>
  </p:clrMapOvr>
  <p:transition spd="slow"/>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592931" y="99388"/>
            <a:ext cx="7958138" cy="625684"/>
          </a:xfrm>
        </p:spPr>
        <p:txBody>
          <a:bodyPr/>
          <a:lstStyle/>
          <a:p>
            <a:pPr eaLnBrk="1" hangingPunct="1">
              <a:lnSpc>
                <a:spcPts val="4138"/>
              </a:lnSpc>
              <a:spcAft>
                <a:spcPts val="13"/>
              </a:spcAft>
              <a:tabLst>
                <a:tab pos="0" algn="l"/>
                <a:tab pos="1143000" algn="l"/>
                <a:tab pos="1646238" algn="l"/>
                <a:tab pos="2468563" algn="l"/>
                <a:tab pos="3292475" algn="l"/>
                <a:tab pos="4114800" algn="l"/>
                <a:tab pos="4937125" algn="l"/>
                <a:tab pos="5761038" algn="l"/>
                <a:tab pos="6583363" algn="l"/>
                <a:tab pos="7407275" algn="l"/>
                <a:tab pos="8229600" algn="l"/>
                <a:tab pos="9051925" algn="l"/>
                <a:tab pos="9875838" algn="l"/>
              </a:tabLst>
            </a:pPr>
            <a:r>
              <a:rPr lang="en-US" altLang="en-US" sz="4300" b="1" dirty="0" smtClean="0">
                <a:solidFill>
                  <a:schemeClr val="tx1"/>
                </a:solidFill>
                <a:latin typeface="Stone Serif" pitchFamily="18" charset="0"/>
              </a:rPr>
              <a:t>Summary</a:t>
            </a:r>
          </a:p>
        </p:txBody>
      </p:sp>
      <p:sp>
        <p:nvSpPr>
          <p:cNvPr id="51203" name="Rectangle 3"/>
          <p:cNvSpPr>
            <a:spLocks noGrp="1" noChangeArrowheads="1"/>
          </p:cNvSpPr>
          <p:nvPr>
            <p:ph idx="1"/>
          </p:nvPr>
        </p:nvSpPr>
        <p:spPr>
          <a:xfrm>
            <a:off x="592931" y="1024071"/>
            <a:ext cx="8382000" cy="5414816"/>
          </a:xfrm>
        </p:spPr>
        <p:txBody>
          <a:bodyPr/>
          <a:lstStyle/>
          <a:p>
            <a:pPr eaLnBrk="1" hangingPunct="1">
              <a:lnSpc>
                <a:spcPct val="90000"/>
              </a:lnSpc>
              <a:spcBef>
                <a:spcPts val="2600"/>
              </a:spcBef>
              <a:buClrTx/>
              <a:buSzPct val="75000"/>
              <a:buFont typeface="Wingdings" panose="05000000000000000000" pitchFamily="2" charset="2"/>
              <a:buChar char=""/>
              <a:tabLst>
                <a:tab pos="777875" algn="l"/>
              </a:tabLst>
            </a:pPr>
            <a:r>
              <a:rPr lang="en-US" altLang="en-US" b="1" dirty="0" smtClean="0">
                <a:latin typeface="Stone Serif" pitchFamily="18" charset="0"/>
              </a:rPr>
              <a:t>Do not delay--forward any Public Records Requests to the Public Records Office immediately.</a:t>
            </a:r>
          </a:p>
          <a:p>
            <a:pPr eaLnBrk="1" hangingPunct="1">
              <a:lnSpc>
                <a:spcPct val="90000"/>
              </a:lnSpc>
              <a:spcBef>
                <a:spcPts val="2600"/>
              </a:spcBef>
              <a:buClrTx/>
              <a:buSzPct val="75000"/>
              <a:buFont typeface="Wingdings" panose="05000000000000000000" pitchFamily="2" charset="2"/>
              <a:buChar char=""/>
              <a:tabLst>
                <a:tab pos="777875" algn="l"/>
              </a:tabLst>
            </a:pPr>
            <a:r>
              <a:rPr lang="en-US" altLang="en-US" b="1" dirty="0" smtClean="0">
                <a:latin typeface="Stone Serif" pitchFamily="18" charset="0"/>
              </a:rPr>
              <a:t>When the Public Records Office requests records, promptly search for all records that are responsive and provide copies, following the instructions provided.</a:t>
            </a:r>
          </a:p>
          <a:p>
            <a:pPr eaLnBrk="1" hangingPunct="1">
              <a:lnSpc>
                <a:spcPct val="90000"/>
              </a:lnSpc>
              <a:spcBef>
                <a:spcPts val="2600"/>
              </a:spcBef>
              <a:buClrTx/>
              <a:buSzPct val="75000"/>
              <a:buFont typeface="Wingdings" panose="05000000000000000000" pitchFamily="2" charset="2"/>
              <a:buChar char=""/>
              <a:tabLst>
                <a:tab pos="777875" algn="l"/>
              </a:tabLst>
            </a:pPr>
            <a:r>
              <a:rPr lang="en-US" altLang="en-US" b="1" dirty="0" smtClean="0">
                <a:latin typeface="Stone Serif" pitchFamily="18" charset="0"/>
              </a:rPr>
              <a:t>Do not withhold or redact records because you think the information is exempt.  Leave that determination to the Public Records Office.</a:t>
            </a:r>
          </a:p>
          <a:p>
            <a:pPr eaLnBrk="1" hangingPunct="1">
              <a:lnSpc>
                <a:spcPct val="90000"/>
              </a:lnSpc>
              <a:spcBef>
                <a:spcPts val="2600"/>
              </a:spcBef>
              <a:buClrTx/>
              <a:buSzPct val="75000"/>
              <a:buFont typeface="Wingdings" panose="05000000000000000000" pitchFamily="2" charset="2"/>
              <a:buChar char=""/>
              <a:tabLst>
                <a:tab pos="777875" algn="l"/>
              </a:tabLst>
            </a:pPr>
            <a:r>
              <a:rPr lang="en-US" altLang="en-US" b="1" dirty="0" smtClean="0">
                <a:latin typeface="Stone Serif" pitchFamily="18" charset="0"/>
              </a:rPr>
              <a:t>Dispose of records in conformance with the retention schedule.</a:t>
            </a:r>
          </a:p>
          <a:p>
            <a:pPr eaLnBrk="1" hangingPunct="1">
              <a:lnSpc>
                <a:spcPct val="90000"/>
              </a:lnSpc>
              <a:spcBef>
                <a:spcPts val="2600"/>
              </a:spcBef>
              <a:buClrTx/>
              <a:buSzPct val="75000"/>
              <a:buFont typeface="Wingdings" panose="05000000000000000000" pitchFamily="2" charset="2"/>
              <a:buChar char=""/>
              <a:tabLst>
                <a:tab pos="777875" algn="l"/>
              </a:tabLst>
            </a:pPr>
            <a:r>
              <a:rPr lang="en-US" altLang="en-US" b="1" dirty="0" smtClean="0">
                <a:latin typeface="Stone Serif" pitchFamily="18" charset="0"/>
              </a:rPr>
              <a:t>Manage your e-mail account.</a:t>
            </a:r>
          </a:p>
        </p:txBody>
      </p:sp>
    </p:spTree>
    <p:extLst>
      <p:ext uri="{BB962C8B-B14F-4D97-AF65-F5344CB8AC3E}">
        <p14:creationId xmlns:p14="http://schemas.microsoft.com/office/powerpoint/2010/main" val="3811936251"/>
      </p:ext>
    </p:extLst>
  </p:cSld>
  <p:clrMapOvr>
    <a:masterClrMapping/>
  </p:clrMapOvr>
  <p:transition spd="slow"/>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5"/>
          <p:cNvSpPr txBox="1">
            <a:spLocks/>
          </p:cNvSpPr>
          <p:nvPr/>
        </p:nvSpPr>
        <p:spPr bwMode="black">
          <a:xfrm>
            <a:off x="1030288" y="3978275"/>
            <a:ext cx="7702550" cy="27238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0" tIns="45720" rIns="457200" bIns="45720" numCol="1" anchor="t" anchorCtr="1" compatLnSpc="1">
            <a:prstTxWarp prst="textNoShape">
              <a:avLst/>
            </a:prstTxWarp>
            <a:spAutoFit/>
          </a:bodyPr>
          <a:lstStyle>
            <a:lvl1pPr marL="344488" indent="-179388" algn="l" rtl="0" eaLnBrk="0" fontAlgn="base" hangingPunct="0">
              <a:spcBef>
                <a:spcPts val="1200"/>
              </a:spcBef>
              <a:spcAft>
                <a:spcPct val="0"/>
              </a:spcAft>
              <a:buClr>
                <a:srgbClr val="C60C30"/>
              </a:buClr>
              <a:buSzPct val="100000"/>
              <a:buFont typeface="Arial" pitchFamily="34" charset="0"/>
              <a:buChar char="•"/>
              <a:defRPr lang="en-US" sz="2200" b="0">
                <a:solidFill>
                  <a:schemeClr val="bg2"/>
                </a:solidFill>
                <a:latin typeface="Lucida Sans" pitchFamily="34" charset="0"/>
                <a:ea typeface="+mn-ea"/>
                <a:cs typeface="+mn-cs"/>
              </a:defRPr>
            </a:lvl1pPr>
            <a:lvl2pPr marL="509588" indent="-165100" algn="l" rtl="0" eaLnBrk="0" fontAlgn="base" hangingPunct="0">
              <a:lnSpc>
                <a:spcPct val="95000"/>
              </a:lnSpc>
              <a:spcBef>
                <a:spcPts val="400"/>
              </a:spcBef>
              <a:spcAft>
                <a:spcPct val="0"/>
              </a:spcAft>
              <a:buClr>
                <a:srgbClr val="C60C30"/>
              </a:buClr>
              <a:buSzPct val="75000"/>
              <a:buFont typeface="Lucida Sans" panose="020B0602030504020204" pitchFamily="34" charset="0"/>
              <a:buChar char="–"/>
              <a:defRPr lang="en-US" sz="2000">
                <a:solidFill>
                  <a:schemeClr val="bg2"/>
                </a:solidFill>
                <a:latin typeface="Lucida Sans" pitchFamily="34" charset="0"/>
                <a:ea typeface="+mn-ea"/>
                <a:cs typeface="+mn-cs"/>
              </a:defRPr>
            </a:lvl2pPr>
            <a:lvl3pPr marL="795337" indent="-219456" algn="l" rtl="0" eaLnBrk="0" fontAlgn="base" hangingPunct="0">
              <a:lnSpc>
                <a:spcPct val="95000"/>
              </a:lnSpc>
              <a:spcBef>
                <a:spcPts val="400"/>
              </a:spcBef>
              <a:spcAft>
                <a:spcPct val="0"/>
              </a:spcAft>
              <a:buClr>
                <a:srgbClr val="C60C30"/>
              </a:buClr>
              <a:buSzPct val="100000"/>
              <a:buFont typeface="Arial" panose="020B0604020202020204" pitchFamily="34" charset="0"/>
              <a:buChar char="•"/>
              <a:defRPr lang="en-US" sz="1800">
                <a:solidFill>
                  <a:schemeClr val="bg2"/>
                </a:solidFill>
                <a:latin typeface="Lucida Sans" pitchFamily="34" charset="0"/>
                <a:ea typeface="+mn-ea"/>
                <a:cs typeface="+mn-cs"/>
              </a:defRPr>
            </a:lvl3pPr>
            <a:lvl4pPr marL="914400" indent="-165100" algn="l" rtl="0" eaLnBrk="0" fontAlgn="base" hangingPunct="0">
              <a:lnSpc>
                <a:spcPct val="95000"/>
              </a:lnSpc>
              <a:spcBef>
                <a:spcPts val="400"/>
              </a:spcBef>
              <a:spcAft>
                <a:spcPct val="0"/>
              </a:spcAft>
              <a:buClr>
                <a:srgbClr val="C60C30"/>
              </a:buClr>
              <a:buSzPct val="100000"/>
              <a:buFont typeface="Lucida Sans" panose="020B0602030504020204" pitchFamily="34" charset="0"/>
              <a:buChar char="–"/>
              <a:defRPr lang="en-US" sz="1600">
                <a:solidFill>
                  <a:schemeClr val="bg2"/>
                </a:solidFill>
                <a:latin typeface="Lucida Sans" pitchFamily="34" charset="0"/>
                <a:ea typeface="+mn-ea"/>
                <a:cs typeface="+mn-cs"/>
              </a:defRPr>
            </a:lvl4pPr>
            <a:lvl5pPr marL="1079500" indent="-165100" algn="l" rtl="0" eaLnBrk="0" fontAlgn="base" hangingPunct="0">
              <a:lnSpc>
                <a:spcPct val="95000"/>
              </a:lnSpc>
              <a:spcBef>
                <a:spcPts val="400"/>
              </a:spcBef>
              <a:spcAft>
                <a:spcPct val="0"/>
              </a:spcAft>
              <a:buClr>
                <a:srgbClr val="C60C30"/>
              </a:buClr>
              <a:buSzPct val="100000"/>
              <a:buFont typeface="Arial" pitchFamily="34" charset="0"/>
              <a:buChar char="•"/>
              <a:defRPr lang="en-US" sz="1600">
                <a:solidFill>
                  <a:schemeClr val="bg2"/>
                </a:solidFill>
                <a:latin typeface="Lucida Sans" pitchFamily="34" charset="0"/>
                <a:ea typeface="+mn-ea"/>
                <a:cs typeface="+mn-cs"/>
              </a:defRPr>
            </a:lvl5pPr>
            <a:lvl6pPr marL="1141413" indent="222250" algn="l" rtl="0" fontAlgn="base">
              <a:lnSpc>
                <a:spcPct val="95000"/>
              </a:lnSpc>
              <a:spcBef>
                <a:spcPct val="10000"/>
              </a:spcBef>
              <a:spcAft>
                <a:spcPct val="0"/>
              </a:spcAft>
              <a:buClr>
                <a:schemeClr val="accent1"/>
              </a:buClr>
              <a:buChar char="•"/>
              <a:defRPr sz="2000">
                <a:solidFill>
                  <a:schemeClr val="tx1"/>
                </a:solidFill>
                <a:latin typeface="+mn-lt"/>
              </a:defRPr>
            </a:lvl6pPr>
            <a:lvl7pPr marL="1598613" indent="222250" algn="l" rtl="0" fontAlgn="base">
              <a:lnSpc>
                <a:spcPct val="95000"/>
              </a:lnSpc>
              <a:spcBef>
                <a:spcPct val="10000"/>
              </a:spcBef>
              <a:spcAft>
                <a:spcPct val="0"/>
              </a:spcAft>
              <a:buClr>
                <a:schemeClr val="accent1"/>
              </a:buClr>
              <a:buChar char="•"/>
              <a:defRPr sz="2000">
                <a:solidFill>
                  <a:schemeClr val="tx1"/>
                </a:solidFill>
                <a:latin typeface="+mn-lt"/>
              </a:defRPr>
            </a:lvl7pPr>
            <a:lvl8pPr marL="2055813" indent="222250" algn="l" rtl="0" fontAlgn="base">
              <a:lnSpc>
                <a:spcPct val="95000"/>
              </a:lnSpc>
              <a:spcBef>
                <a:spcPct val="10000"/>
              </a:spcBef>
              <a:spcAft>
                <a:spcPct val="0"/>
              </a:spcAft>
              <a:buClr>
                <a:schemeClr val="accent1"/>
              </a:buClr>
              <a:buChar char="•"/>
              <a:defRPr sz="2000">
                <a:solidFill>
                  <a:schemeClr val="tx1"/>
                </a:solidFill>
                <a:latin typeface="+mn-lt"/>
              </a:defRPr>
            </a:lvl8pPr>
            <a:lvl9pPr marL="2513013" indent="222250" algn="l" rtl="0" fontAlgn="base">
              <a:lnSpc>
                <a:spcPct val="95000"/>
              </a:lnSpc>
              <a:spcBef>
                <a:spcPct val="10000"/>
              </a:spcBef>
              <a:spcAft>
                <a:spcPct val="0"/>
              </a:spcAft>
              <a:buClr>
                <a:schemeClr val="accent1"/>
              </a:buClr>
              <a:buChar char="•"/>
              <a:defRPr sz="2000">
                <a:solidFill>
                  <a:schemeClr val="tx1"/>
                </a:solidFill>
                <a:latin typeface="+mn-lt"/>
              </a:defRPr>
            </a:lvl9pPr>
          </a:lstStyle>
          <a:p>
            <a:pPr marL="165100" indent="0" algn="ctr">
              <a:buNone/>
              <a:defRPr/>
            </a:pPr>
            <a:r>
              <a:rPr lang="en-US" sz="2400" b="1" kern="0" dirty="0" smtClean="0">
                <a:effectLst>
                  <a:outerShdw blurRad="38100" dist="38100" dir="2700000" algn="tl">
                    <a:srgbClr val="000000">
                      <a:alpha val="43137"/>
                    </a:srgbClr>
                  </a:outerShdw>
                </a:effectLst>
                <a:latin typeface="Stone Serif" pitchFamily="18" charset="0"/>
              </a:rPr>
              <a:t>If you attended this live training session and wish to have your attendance documented in your training history, </a:t>
            </a:r>
            <a:br>
              <a:rPr lang="en-US" sz="2400" b="1" kern="0" dirty="0" smtClean="0">
                <a:effectLst>
                  <a:outerShdw blurRad="38100" dist="38100" dir="2700000" algn="tl">
                    <a:srgbClr val="000000">
                      <a:alpha val="43137"/>
                    </a:srgbClr>
                  </a:outerShdw>
                </a:effectLst>
                <a:latin typeface="Stone Serif" pitchFamily="18" charset="0"/>
              </a:rPr>
            </a:br>
            <a:r>
              <a:rPr lang="en-US" sz="2400" b="1" kern="0" dirty="0" smtClean="0">
                <a:effectLst>
                  <a:outerShdw blurRad="38100" dist="38100" dir="2700000" algn="tl">
                    <a:srgbClr val="000000">
                      <a:alpha val="43137"/>
                    </a:srgbClr>
                  </a:outerShdw>
                </a:effectLst>
                <a:latin typeface="Stone Serif" pitchFamily="18" charset="0"/>
              </a:rPr>
              <a:t>please notify Human Resource Services</a:t>
            </a:r>
            <a:br>
              <a:rPr lang="en-US" sz="2400" b="1" kern="0" dirty="0" smtClean="0">
                <a:effectLst>
                  <a:outerShdw blurRad="38100" dist="38100" dir="2700000" algn="tl">
                    <a:srgbClr val="000000">
                      <a:alpha val="43137"/>
                    </a:srgbClr>
                  </a:outerShdw>
                </a:effectLst>
                <a:latin typeface="Stone Serif" pitchFamily="18" charset="0"/>
              </a:rPr>
            </a:br>
            <a:r>
              <a:rPr lang="en-US" sz="2400" b="1" kern="0" dirty="0" smtClean="0">
                <a:effectLst>
                  <a:outerShdw blurRad="38100" dist="38100" dir="2700000" algn="tl">
                    <a:srgbClr val="000000">
                      <a:alpha val="43137"/>
                    </a:srgbClr>
                  </a:outerShdw>
                </a:effectLst>
                <a:latin typeface="Stone Serif" pitchFamily="18" charset="0"/>
              </a:rPr>
              <a:t> within 24 hours of today's date: </a:t>
            </a:r>
            <a:r>
              <a:rPr lang="en-US" sz="1100" b="1" kern="0" dirty="0" smtClean="0">
                <a:effectLst>
                  <a:outerShdw blurRad="38100" dist="38100" dir="2700000" algn="tl">
                    <a:srgbClr val="000000">
                      <a:alpha val="43137"/>
                    </a:srgbClr>
                  </a:outerShdw>
                </a:effectLst>
                <a:latin typeface="Stone Serif" pitchFamily="18" charset="0"/>
              </a:rPr>
              <a:t/>
            </a:r>
            <a:br>
              <a:rPr lang="en-US" sz="1100" b="1" kern="0" dirty="0" smtClean="0">
                <a:effectLst>
                  <a:outerShdw blurRad="38100" dist="38100" dir="2700000" algn="tl">
                    <a:srgbClr val="000000">
                      <a:alpha val="43137"/>
                    </a:srgbClr>
                  </a:outerShdw>
                </a:effectLst>
                <a:latin typeface="Stone Serif" pitchFamily="18" charset="0"/>
              </a:rPr>
            </a:br>
            <a:r>
              <a:rPr lang="en-US" sz="1100" b="1" kern="0" dirty="0" smtClean="0">
                <a:effectLst>
                  <a:outerShdw blurRad="38100" dist="38100" dir="2700000" algn="tl">
                    <a:srgbClr val="000000">
                      <a:alpha val="43137"/>
                    </a:srgbClr>
                  </a:outerShdw>
                </a:effectLst>
                <a:latin typeface="Stone Serif" pitchFamily="18" charset="0"/>
              </a:rPr>
              <a:t/>
            </a:r>
            <a:br>
              <a:rPr lang="en-US" sz="1100" b="1" kern="0" dirty="0" smtClean="0">
                <a:effectLst>
                  <a:outerShdw blurRad="38100" dist="38100" dir="2700000" algn="tl">
                    <a:srgbClr val="000000">
                      <a:alpha val="43137"/>
                    </a:srgbClr>
                  </a:outerShdw>
                </a:effectLst>
                <a:latin typeface="Stone Serif" pitchFamily="18" charset="0"/>
              </a:rPr>
            </a:br>
            <a:r>
              <a:rPr lang="en-US" sz="4000" b="1" kern="0" dirty="0" smtClean="0">
                <a:effectLst>
                  <a:outerShdw blurRad="38100" dist="38100" dir="2700000" algn="tl">
                    <a:srgbClr val="000000">
                      <a:alpha val="43137"/>
                    </a:srgbClr>
                  </a:outerShdw>
                </a:effectLst>
                <a:latin typeface="Stone Serif" pitchFamily="18" charset="0"/>
              </a:rPr>
              <a:t>hrstraining@wsu.edu</a:t>
            </a:r>
            <a:r>
              <a:rPr lang="en-US" sz="3200" b="1" kern="0" dirty="0" smtClean="0">
                <a:effectLst>
                  <a:outerShdw blurRad="38100" dist="38100" dir="2700000" algn="tl">
                    <a:srgbClr val="000000">
                      <a:alpha val="43137"/>
                    </a:srgbClr>
                  </a:outerShdw>
                </a:effectLst>
                <a:latin typeface="Stone Serif" pitchFamily="18" charset="0"/>
              </a:rPr>
              <a:t> </a:t>
            </a:r>
            <a:endParaRPr lang="en-US" sz="2400" b="1" kern="0" dirty="0" smtClean="0">
              <a:effectLst>
                <a:outerShdw blurRad="38100" dist="38100" dir="2700000" algn="tl">
                  <a:srgbClr val="000000">
                    <a:alpha val="43137"/>
                  </a:srgbClr>
                </a:outerShdw>
              </a:effectLst>
              <a:latin typeface="Stone Serif" pitchFamily="18" charset="0"/>
            </a:endParaRPr>
          </a:p>
        </p:txBody>
      </p:sp>
      <p:pic>
        <p:nvPicPr>
          <p:cNvPr id="8" name="Picture 21"/>
          <p:cNvPicPr>
            <a:picLocks noChangeAspect="1" noChangeArrowheads="1"/>
          </p:cNvPicPr>
          <p:nvPr/>
        </p:nvPicPr>
        <p:blipFill>
          <a:blip r:embed="rId3"/>
          <a:srcRect/>
          <a:stretch>
            <a:fillRect/>
          </a:stretch>
        </p:blipFill>
        <p:spPr bwMode="auto">
          <a:xfrm>
            <a:off x="784225" y="862013"/>
            <a:ext cx="4943475" cy="2651125"/>
          </a:xfrm>
          <a:prstGeom prst="rect">
            <a:avLst/>
          </a:prstGeom>
          <a:noFill/>
          <a:ln>
            <a:noFill/>
          </a:ln>
          <a:effectLst>
            <a:outerShdw blurRad="266700" dist="254000" dir="2700000" algn="tl" rotWithShape="0">
              <a:prstClr val="black">
                <a:alpha val="56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Subtitle 5"/>
          <p:cNvSpPr txBox="1">
            <a:spLocks/>
          </p:cNvSpPr>
          <p:nvPr/>
        </p:nvSpPr>
        <p:spPr bwMode="black">
          <a:xfrm>
            <a:off x="5897563" y="1741488"/>
            <a:ext cx="2986087" cy="1154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a:spAutoFit/>
          </a:bodyPr>
          <a:lstStyle>
            <a:lvl1pPr marL="0" indent="0" algn="l" rtl="0" eaLnBrk="0" fontAlgn="base" hangingPunct="0">
              <a:spcBef>
                <a:spcPct val="25000"/>
              </a:spcBef>
              <a:spcAft>
                <a:spcPct val="0"/>
              </a:spcAft>
              <a:buClr>
                <a:schemeClr val="tx1"/>
              </a:buClr>
              <a:buSzPct val="100000"/>
              <a:buFontTx/>
              <a:buNone/>
              <a:defRPr lang="en-US" sz="2200" b="0">
                <a:solidFill>
                  <a:schemeClr val="tx1"/>
                </a:solidFill>
                <a:effectLst/>
                <a:latin typeface="Lucida Sans" pitchFamily="34" charset="0"/>
                <a:ea typeface="+mn-ea"/>
                <a:cs typeface="+mn-cs"/>
              </a:defRPr>
            </a:lvl1pPr>
            <a:lvl2pPr marL="344488" indent="-179388" algn="l" rtl="0" eaLnBrk="0" fontAlgn="base" hangingPunct="0">
              <a:lnSpc>
                <a:spcPct val="95000"/>
              </a:lnSpc>
              <a:spcBef>
                <a:spcPct val="10000"/>
              </a:spcBef>
              <a:spcAft>
                <a:spcPct val="0"/>
              </a:spcAft>
              <a:buClr>
                <a:schemeClr val="tx1"/>
              </a:buClr>
              <a:buSzPct val="100000"/>
              <a:buFont typeface="Arial" charset="0"/>
              <a:buChar char="•"/>
              <a:defRPr lang="en-US" sz="2200" dirty="0">
                <a:solidFill>
                  <a:schemeClr val="tx1"/>
                </a:solidFill>
                <a:latin typeface="Lucida Sans" pitchFamily="34" charset="0"/>
              </a:defRPr>
            </a:lvl2pPr>
            <a:lvl3pPr marL="509588" indent="-165100" algn="l" rtl="0" eaLnBrk="0" fontAlgn="base" hangingPunct="0">
              <a:lnSpc>
                <a:spcPct val="95000"/>
              </a:lnSpc>
              <a:spcBef>
                <a:spcPct val="10000"/>
              </a:spcBef>
              <a:spcAft>
                <a:spcPct val="0"/>
              </a:spcAft>
              <a:buClr>
                <a:schemeClr val="tx1"/>
              </a:buClr>
              <a:buSzPct val="100000"/>
              <a:buFont typeface="Arial" charset="0"/>
              <a:buChar char="•"/>
              <a:defRPr lang="en-US" sz="2000" dirty="0">
                <a:solidFill>
                  <a:schemeClr val="tx1"/>
                </a:solidFill>
                <a:latin typeface="Lucida Sans" pitchFamily="34" charset="0"/>
              </a:defRPr>
            </a:lvl3pPr>
            <a:lvl4pPr marL="688975" indent="-179388" algn="l" rtl="0" eaLnBrk="0" fontAlgn="base" hangingPunct="0">
              <a:lnSpc>
                <a:spcPct val="95000"/>
              </a:lnSpc>
              <a:spcBef>
                <a:spcPct val="10000"/>
              </a:spcBef>
              <a:spcAft>
                <a:spcPct val="0"/>
              </a:spcAft>
              <a:buClr>
                <a:schemeClr val="tx1"/>
              </a:buClr>
              <a:buSzPct val="100000"/>
              <a:buFont typeface="Arial" charset="0"/>
              <a:buChar char="•"/>
              <a:defRPr lang="en-US" dirty="0">
                <a:solidFill>
                  <a:schemeClr val="tx1"/>
                </a:solidFill>
                <a:latin typeface="Lucida Sans" pitchFamily="34" charset="0"/>
              </a:defRPr>
            </a:lvl4pPr>
            <a:lvl5pPr marL="854075" indent="-165100" algn="l" rtl="0" eaLnBrk="0" fontAlgn="base" hangingPunct="0">
              <a:lnSpc>
                <a:spcPct val="95000"/>
              </a:lnSpc>
              <a:spcBef>
                <a:spcPct val="10000"/>
              </a:spcBef>
              <a:spcAft>
                <a:spcPct val="0"/>
              </a:spcAft>
              <a:buClr>
                <a:schemeClr val="tx1"/>
              </a:buClr>
              <a:buSzPct val="100000"/>
              <a:buFont typeface="Arial" charset="0"/>
              <a:buChar char="•"/>
              <a:defRPr lang="en-US" sz="1600" dirty="0">
                <a:solidFill>
                  <a:schemeClr val="tx1"/>
                </a:solidFill>
                <a:latin typeface="Lucida Sans" pitchFamily="34" charset="0"/>
              </a:defRPr>
            </a:lvl5pPr>
            <a:lvl6pPr marL="1141413" indent="222250" algn="l" rtl="0" fontAlgn="base">
              <a:lnSpc>
                <a:spcPct val="95000"/>
              </a:lnSpc>
              <a:spcBef>
                <a:spcPct val="10000"/>
              </a:spcBef>
              <a:spcAft>
                <a:spcPct val="0"/>
              </a:spcAft>
              <a:buClr>
                <a:schemeClr val="accent1"/>
              </a:buClr>
              <a:buChar char="•"/>
              <a:defRPr sz="2000">
                <a:solidFill>
                  <a:schemeClr val="tx1"/>
                </a:solidFill>
                <a:latin typeface="+mn-lt"/>
              </a:defRPr>
            </a:lvl6pPr>
            <a:lvl7pPr marL="1598613" indent="222250" algn="l" rtl="0" fontAlgn="base">
              <a:lnSpc>
                <a:spcPct val="95000"/>
              </a:lnSpc>
              <a:spcBef>
                <a:spcPct val="10000"/>
              </a:spcBef>
              <a:spcAft>
                <a:spcPct val="0"/>
              </a:spcAft>
              <a:buClr>
                <a:schemeClr val="accent1"/>
              </a:buClr>
              <a:buChar char="•"/>
              <a:defRPr sz="2000">
                <a:solidFill>
                  <a:schemeClr val="tx1"/>
                </a:solidFill>
                <a:latin typeface="+mn-lt"/>
              </a:defRPr>
            </a:lvl7pPr>
            <a:lvl8pPr marL="2055813" indent="222250" algn="l" rtl="0" fontAlgn="base">
              <a:lnSpc>
                <a:spcPct val="95000"/>
              </a:lnSpc>
              <a:spcBef>
                <a:spcPct val="10000"/>
              </a:spcBef>
              <a:spcAft>
                <a:spcPct val="0"/>
              </a:spcAft>
              <a:buClr>
                <a:schemeClr val="accent1"/>
              </a:buClr>
              <a:buChar char="•"/>
              <a:defRPr sz="2000">
                <a:solidFill>
                  <a:schemeClr val="tx1"/>
                </a:solidFill>
                <a:latin typeface="+mn-lt"/>
              </a:defRPr>
            </a:lvl8pPr>
            <a:lvl9pPr marL="2513013" indent="222250" algn="l" rtl="0" fontAlgn="base">
              <a:lnSpc>
                <a:spcPct val="95000"/>
              </a:lnSpc>
              <a:spcBef>
                <a:spcPct val="10000"/>
              </a:spcBef>
              <a:spcAft>
                <a:spcPct val="0"/>
              </a:spcAft>
              <a:buClr>
                <a:schemeClr val="accent1"/>
              </a:buClr>
              <a:buChar char="•"/>
              <a:defRPr sz="2000">
                <a:solidFill>
                  <a:schemeClr val="tx1"/>
                </a:solidFill>
                <a:latin typeface="+mn-lt"/>
              </a:defRPr>
            </a:lvl9pPr>
          </a:lstStyle>
          <a:p>
            <a:pPr algn="ctr">
              <a:buClr>
                <a:srgbClr val="FFFFFF"/>
              </a:buClr>
              <a:defRPr/>
            </a:pPr>
            <a:r>
              <a:rPr sz="2300" b="1" dirty="0" smtClean="0">
                <a:solidFill>
                  <a:schemeClr val="bg2"/>
                </a:solidFill>
                <a:effectLst>
                  <a:outerShdw blurRad="38100" dist="38100" dir="2700000" algn="tl">
                    <a:srgbClr val="000000">
                      <a:alpha val="43137"/>
                    </a:srgbClr>
                  </a:outerShdw>
                </a:effectLst>
                <a:latin typeface="Stone Serif" pitchFamily="18" charset="0"/>
              </a:rPr>
              <a:t>This has been a WSU Training Videoconference</a:t>
            </a:r>
            <a:endParaRPr sz="2300" dirty="0">
              <a:solidFill>
                <a:schemeClr val="bg2"/>
              </a:solidFill>
              <a:effectLst>
                <a:outerShdw blurRad="38100" dist="38100" dir="2700000" algn="tl">
                  <a:srgbClr val="000000">
                    <a:alpha val="43137"/>
                  </a:srgbClr>
                </a:outerShdw>
              </a:effectLst>
              <a:latin typeface="Stone Serif" pitchFamily="18" charset="0"/>
            </a:endParaRPr>
          </a:p>
        </p:txBody>
      </p:sp>
    </p:spTree>
    <p:extLst>
      <p:ext uri="{BB962C8B-B14F-4D97-AF65-F5344CB8AC3E}">
        <p14:creationId xmlns:p14="http://schemas.microsoft.com/office/powerpoint/2010/main" val="1889842563"/>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
          <p:cNvSpPr>
            <a:spLocks noGrp="1" noChangeArrowheads="1"/>
          </p:cNvSpPr>
          <p:nvPr>
            <p:ph type="title"/>
          </p:nvPr>
        </p:nvSpPr>
        <p:spPr>
          <a:xfrm>
            <a:off x="469395" y="755400"/>
            <a:ext cx="8529326" cy="1143903"/>
          </a:xfrm>
        </p:spPr>
        <p:txBody>
          <a:bodyPr/>
          <a:lstStyle/>
          <a:p>
            <a:pPr eaLnBrk="1" hangingPunct="1">
              <a:lnSpc>
                <a:spcPts val="4138"/>
              </a:lnSpc>
              <a:spcAft>
                <a:spcPts val="13"/>
              </a:spcAft>
            </a:pPr>
            <a:r>
              <a:rPr lang="en-US" altLang="en-US" sz="4000" b="1" dirty="0" smtClean="0">
                <a:latin typeface="Stone Serif" pitchFamily="18" charset="0"/>
              </a:rPr>
              <a:t>The Public Records Act</a:t>
            </a:r>
            <a:br>
              <a:rPr lang="en-US" altLang="en-US" sz="4000" b="1" dirty="0" smtClean="0">
                <a:latin typeface="Stone Serif" pitchFamily="18" charset="0"/>
              </a:rPr>
            </a:br>
            <a:r>
              <a:rPr lang="en-US" altLang="en-US" sz="4000" b="1" dirty="0" smtClean="0">
                <a:latin typeface="Stone Serif" pitchFamily="18" charset="0"/>
              </a:rPr>
              <a:t>RCW 42.56</a:t>
            </a:r>
          </a:p>
        </p:txBody>
      </p:sp>
      <p:sp>
        <p:nvSpPr>
          <p:cNvPr id="8195" name="Rectangle 2"/>
          <p:cNvSpPr>
            <a:spLocks noGrp="1" noChangeArrowheads="1"/>
          </p:cNvSpPr>
          <p:nvPr>
            <p:ph idx="1"/>
          </p:nvPr>
        </p:nvSpPr>
        <p:spPr>
          <a:xfrm>
            <a:off x="469395" y="2270077"/>
            <a:ext cx="8245475" cy="4587923"/>
          </a:xfrm>
        </p:spPr>
        <p:txBody>
          <a:bodyPr/>
          <a:lstStyle/>
          <a:p>
            <a:pPr marL="400050" eaLnBrk="1" hangingPunct="1">
              <a:lnSpc>
                <a:spcPct val="90000"/>
              </a:lnSpc>
              <a:spcBef>
                <a:spcPts val="3200"/>
              </a:spcBef>
              <a:spcAft>
                <a:spcPts val="1000"/>
              </a:spcAft>
              <a:buClrTx/>
              <a:buSzPct val="75000"/>
              <a:buFont typeface="Wingdings" panose="05000000000000000000" pitchFamily="2" charset="2"/>
              <a:buChar char=""/>
              <a:tabLst>
                <a:tab pos="777875" algn="l"/>
              </a:tabLst>
            </a:pPr>
            <a:r>
              <a:rPr lang="en-US" altLang="en-US" b="1" dirty="0" smtClean="0">
                <a:latin typeface="Stone Serif" pitchFamily="18" charset="0"/>
              </a:rPr>
              <a:t>In 1972 voters adopted Initiative 276 which resulted in the Public Records Act, RCW 42.56 (formerly RCW 42.17).</a:t>
            </a:r>
          </a:p>
          <a:p>
            <a:pPr marL="400050" eaLnBrk="1" hangingPunct="1">
              <a:lnSpc>
                <a:spcPct val="90000"/>
              </a:lnSpc>
              <a:spcBef>
                <a:spcPts val="3200"/>
              </a:spcBef>
              <a:spcAft>
                <a:spcPts val="1000"/>
              </a:spcAft>
              <a:buClrTx/>
              <a:buSzPct val="75000"/>
              <a:buFont typeface="Wingdings" panose="05000000000000000000" pitchFamily="2" charset="2"/>
              <a:buChar char=""/>
              <a:tabLst>
                <a:tab pos="777875" algn="l"/>
              </a:tabLst>
            </a:pPr>
            <a:r>
              <a:rPr lang="en-US" altLang="en-US" b="1" dirty="0" smtClean="0">
                <a:latin typeface="Stone Serif" pitchFamily="18" charset="0"/>
              </a:rPr>
              <a:t>Government agencies are instruments of the people.</a:t>
            </a:r>
          </a:p>
          <a:p>
            <a:pPr marL="400050" eaLnBrk="1" hangingPunct="1">
              <a:lnSpc>
                <a:spcPct val="90000"/>
              </a:lnSpc>
              <a:spcBef>
                <a:spcPts val="3200"/>
              </a:spcBef>
              <a:spcAft>
                <a:spcPts val="1000"/>
              </a:spcAft>
              <a:buClrTx/>
              <a:buSzPct val="75000"/>
              <a:buFont typeface="Wingdings" panose="05000000000000000000" pitchFamily="2" charset="2"/>
              <a:buChar char=""/>
              <a:tabLst>
                <a:tab pos="777875" algn="l"/>
              </a:tabLst>
            </a:pPr>
            <a:r>
              <a:rPr lang="en-US" altLang="en-US" b="1" dirty="0" smtClean="0">
                <a:latin typeface="Stone Serif" pitchFamily="18" charset="0"/>
              </a:rPr>
              <a:t>Government records belong to the citizens.</a:t>
            </a:r>
          </a:p>
          <a:p>
            <a:pPr marL="400050" eaLnBrk="1" hangingPunct="1">
              <a:lnSpc>
                <a:spcPct val="90000"/>
              </a:lnSpc>
              <a:spcBef>
                <a:spcPts val="3200"/>
              </a:spcBef>
              <a:spcAft>
                <a:spcPts val="1000"/>
              </a:spcAft>
              <a:buClrTx/>
              <a:buSzPct val="75000"/>
              <a:buFont typeface="Wingdings" panose="05000000000000000000" pitchFamily="2" charset="2"/>
              <a:buChar char=""/>
              <a:tabLst>
                <a:tab pos="777875" algn="l"/>
              </a:tabLst>
            </a:pPr>
            <a:r>
              <a:rPr lang="en-US" altLang="en-US" b="1" dirty="0" smtClean="0">
                <a:latin typeface="Stone Serif" pitchFamily="18" charset="0"/>
              </a:rPr>
              <a:t>Citizens should be able to see their records.</a:t>
            </a:r>
          </a:p>
          <a:p>
            <a:pPr marL="400050" eaLnBrk="1" hangingPunct="1">
              <a:lnSpc>
                <a:spcPct val="90000"/>
              </a:lnSpc>
              <a:spcAft>
                <a:spcPts val="1000"/>
              </a:spcAft>
              <a:buClrTx/>
              <a:buSzPct val="75000"/>
              <a:buFont typeface="Wingdings" panose="05000000000000000000" pitchFamily="2" charset="2"/>
              <a:buChar char=""/>
              <a:tabLst>
                <a:tab pos="777875" algn="l"/>
              </a:tabLst>
            </a:pPr>
            <a:endParaRPr lang="en-US" altLang="en-US" b="1" dirty="0" smtClean="0">
              <a:latin typeface="Stone Serif" pitchFamily="18" charset="0"/>
            </a:endParaRPr>
          </a:p>
        </p:txBody>
      </p:sp>
    </p:spTree>
    <p:extLst>
      <p:ext uri="{BB962C8B-B14F-4D97-AF65-F5344CB8AC3E}">
        <p14:creationId xmlns:p14="http://schemas.microsoft.com/office/powerpoint/2010/main" val="1631577743"/>
      </p:ext>
    </p:extLst>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1"/>
          <p:cNvSpPr txBox="1">
            <a:spLocks noChangeArrowheads="1"/>
          </p:cNvSpPr>
          <p:nvPr/>
        </p:nvSpPr>
        <p:spPr bwMode="auto">
          <a:xfrm>
            <a:off x="594645" y="2008262"/>
            <a:ext cx="8305800" cy="2585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822325">
              <a:spcBef>
                <a:spcPts val="2000"/>
              </a:spcBef>
              <a:buClr>
                <a:srgbClr val="6FB7D7"/>
              </a:buClr>
              <a:buSzPct val="110000"/>
              <a:buFont typeface="Wingdings 2" panose="05020102010507070707" pitchFamily="18" charset="2"/>
              <a:buChar char=""/>
              <a:tabLst>
                <a:tab pos="892175" algn="l"/>
              </a:tabLst>
              <a:defRPr sz="2400">
                <a:solidFill>
                  <a:srgbClr val="595959"/>
                </a:solidFill>
                <a:latin typeface="News Gothic MT" charset="0"/>
                <a:ea typeface="MS PGothic" panose="020B0600070205080204" pitchFamily="34" charset="-128"/>
              </a:defRPr>
            </a:lvl1pPr>
            <a:lvl2pPr marL="742950" indent="-285750" defTabSz="822325">
              <a:spcBef>
                <a:spcPts val="600"/>
              </a:spcBef>
              <a:buClr>
                <a:srgbClr val="215D77"/>
              </a:buClr>
              <a:buSzPct val="110000"/>
              <a:buFont typeface="Wingdings 2" panose="05020102010507070707" pitchFamily="18" charset="2"/>
              <a:buChar char=""/>
              <a:tabLst>
                <a:tab pos="892175" algn="l"/>
              </a:tabLst>
              <a:defRPr sz="2200">
                <a:solidFill>
                  <a:srgbClr val="595959"/>
                </a:solidFill>
                <a:latin typeface="News Gothic MT" charset="0"/>
                <a:ea typeface="MS PGothic" panose="020B0600070205080204" pitchFamily="34" charset="-128"/>
              </a:defRPr>
            </a:lvl2pPr>
            <a:lvl3pPr marL="1143000" indent="-228600" defTabSz="822325">
              <a:spcBef>
                <a:spcPts val="600"/>
              </a:spcBef>
              <a:buClr>
                <a:srgbClr val="6FB7D7"/>
              </a:buClr>
              <a:buSzPct val="110000"/>
              <a:buFont typeface="Wingdings 2" panose="05020102010507070707" pitchFamily="18" charset="2"/>
              <a:buChar char=""/>
              <a:tabLst>
                <a:tab pos="892175" algn="l"/>
              </a:tabLst>
              <a:defRPr sz="2000">
                <a:solidFill>
                  <a:srgbClr val="595959"/>
                </a:solidFill>
                <a:latin typeface="News Gothic MT" charset="0"/>
                <a:ea typeface="MS PGothic" panose="020B0600070205080204" pitchFamily="34" charset="-128"/>
              </a:defRPr>
            </a:lvl3pPr>
            <a:lvl4pPr marL="1600200" indent="-228600" defTabSz="822325">
              <a:spcBef>
                <a:spcPts val="600"/>
              </a:spcBef>
              <a:buClr>
                <a:srgbClr val="215D77"/>
              </a:buClr>
              <a:buSzPct val="110000"/>
              <a:buFont typeface="Wingdings 2" panose="05020102010507070707" pitchFamily="18" charset="2"/>
              <a:buChar char=""/>
              <a:tabLst>
                <a:tab pos="892175" algn="l"/>
              </a:tabLst>
              <a:defRPr>
                <a:solidFill>
                  <a:srgbClr val="595959"/>
                </a:solidFill>
                <a:latin typeface="News Gothic MT" charset="0"/>
                <a:ea typeface="MS PGothic" panose="020B0600070205080204" pitchFamily="34" charset="-128"/>
              </a:defRPr>
            </a:lvl4pPr>
            <a:lvl5pPr marL="2057400" indent="-228600" defTabSz="822325">
              <a:spcBef>
                <a:spcPts val="600"/>
              </a:spcBef>
              <a:buClr>
                <a:srgbClr val="6FB7D7"/>
              </a:buClr>
              <a:buSzPct val="110000"/>
              <a:buFont typeface="Wingdings 2" panose="05020102010507070707" pitchFamily="18" charset="2"/>
              <a:buChar char=""/>
              <a:tabLst>
                <a:tab pos="892175" algn="l"/>
              </a:tabLst>
              <a:defRPr>
                <a:solidFill>
                  <a:srgbClr val="595959"/>
                </a:solidFill>
                <a:latin typeface="News Gothic MT" charset="0"/>
                <a:ea typeface="MS PGothic" panose="020B0600070205080204" pitchFamily="34" charset="-128"/>
              </a:defRPr>
            </a:lvl5pPr>
            <a:lvl6pPr marL="2514600" indent="-228600" defTabSz="822325" eaLnBrk="0" fontAlgn="base" hangingPunct="0">
              <a:spcBef>
                <a:spcPts val="600"/>
              </a:spcBef>
              <a:spcAft>
                <a:spcPct val="0"/>
              </a:spcAft>
              <a:buClr>
                <a:srgbClr val="6FB7D7"/>
              </a:buClr>
              <a:buSzPct val="110000"/>
              <a:buFont typeface="Wingdings 2" panose="05020102010507070707" pitchFamily="18" charset="2"/>
              <a:buChar char=""/>
              <a:tabLst>
                <a:tab pos="892175" algn="l"/>
              </a:tabLst>
              <a:defRPr>
                <a:solidFill>
                  <a:srgbClr val="595959"/>
                </a:solidFill>
                <a:latin typeface="News Gothic MT" charset="0"/>
                <a:ea typeface="MS PGothic" panose="020B0600070205080204" pitchFamily="34" charset="-128"/>
              </a:defRPr>
            </a:lvl6pPr>
            <a:lvl7pPr marL="2971800" indent="-228600" defTabSz="822325" eaLnBrk="0" fontAlgn="base" hangingPunct="0">
              <a:spcBef>
                <a:spcPts val="600"/>
              </a:spcBef>
              <a:spcAft>
                <a:spcPct val="0"/>
              </a:spcAft>
              <a:buClr>
                <a:srgbClr val="6FB7D7"/>
              </a:buClr>
              <a:buSzPct val="110000"/>
              <a:buFont typeface="Wingdings 2" panose="05020102010507070707" pitchFamily="18" charset="2"/>
              <a:buChar char=""/>
              <a:tabLst>
                <a:tab pos="892175" algn="l"/>
              </a:tabLst>
              <a:defRPr>
                <a:solidFill>
                  <a:srgbClr val="595959"/>
                </a:solidFill>
                <a:latin typeface="News Gothic MT" charset="0"/>
                <a:ea typeface="MS PGothic" panose="020B0600070205080204" pitchFamily="34" charset="-128"/>
              </a:defRPr>
            </a:lvl7pPr>
            <a:lvl8pPr marL="3429000" indent="-228600" defTabSz="822325" eaLnBrk="0" fontAlgn="base" hangingPunct="0">
              <a:spcBef>
                <a:spcPts val="600"/>
              </a:spcBef>
              <a:spcAft>
                <a:spcPct val="0"/>
              </a:spcAft>
              <a:buClr>
                <a:srgbClr val="6FB7D7"/>
              </a:buClr>
              <a:buSzPct val="110000"/>
              <a:buFont typeface="Wingdings 2" panose="05020102010507070707" pitchFamily="18" charset="2"/>
              <a:buChar char=""/>
              <a:tabLst>
                <a:tab pos="892175" algn="l"/>
              </a:tabLst>
              <a:defRPr>
                <a:solidFill>
                  <a:srgbClr val="595959"/>
                </a:solidFill>
                <a:latin typeface="News Gothic MT" charset="0"/>
                <a:ea typeface="MS PGothic" panose="020B0600070205080204" pitchFamily="34" charset="-128"/>
              </a:defRPr>
            </a:lvl8pPr>
            <a:lvl9pPr marL="3886200" indent="-228600" defTabSz="822325" eaLnBrk="0" fontAlgn="base" hangingPunct="0">
              <a:spcBef>
                <a:spcPts val="600"/>
              </a:spcBef>
              <a:spcAft>
                <a:spcPct val="0"/>
              </a:spcAft>
              <a:buClr>
                <a:srgbClr val="6FB7D7"/>
              </a:buClr>
              <a:buSzPct val="110000"/>
              <a:buFont typeface="Wingdings 2" panose="05020102010507070707" pitchFamily="18" charset="2"/>
              <a:buChar char=""/>
              <a:tabLst>
                <a:tab pos="892175" algn="l"/>
              </a:tabLst>
              <a:defRPr>
                <a:solidFill>
                  <a:srgbClr val="595959"/>
                </a:solidFill>
                <a:latin typeface="News Gothic MT" charset="0"/>
                <a:ea typeface="MS PGothic" panose="020B0600070205080204" pitchFamily="34" charset="-128"/>
              </a:defRPr>
            </a:lvl9pPr>
          </a:lstStyle>
          <a:p>
            <a:pPr eaLnBrk="1" hangingPunct="1">
              <a:spcBef>
                <a:spcPct val="0"/>
              </a:spcBef>
              <a:buClrTx/>
              <a:buSzTx/>
              <a:buFontTx/>
              <a:buNone/>
            </a:pPr>
            <a:r>
              <a:rPr lang="ja-JP" altLang="en-US" i="0" dirty="0">
                <a:solidFill>
                  <a:schemeClr val="bg2"/>
                </a:solidFill>
                <a:latin typeface="Stone Serif" pitchFamily="18" charset="0"/>
              </a:rPr>
              <a:t>“</a:t>
            </a:r>
            <a:r>
              <a:rPr lang="en-US" altLang="ja-JP" i="0" dirty="0">
                <a:solidFill>
                  <a:schemeClr val="bg2"/>
                </a:solidFill>
                <a:latin typeface="Stone Serif" pitchFamily="18" charset="0"/>
              </a:rPr>
              <a:t>The people of this state do not yield their sovereignty to the agencies that serve them.  The people, in delegating authority, do not give their public servants the right to decide what is good for the people to know and what is not good for them to know.  The people insist on remaining informed so that they may maintain control over the instruments that they have created...</a:t>
            </a:r>
            <a:r>
              <a:rPr lang="ja-JP" altLang="en-US" i="0" dirty="0">
                <a:solidFill>
                  <a:schemeClr val="bg2"/>
                </a:solidFill>
                <a:latin typeface="Stone Serif" pitchFamily="18" charset="0"/>
              </a:rPr>
              <a:t>”</a:t>
            </a:r>
            <a:r>
              <a:rPr lang="en-US" altLang="ja-JP" i="0" dirty="0">
                <a:solidFill>
                  <a:schemeClr val="bg2"/>
                </a:solidFill>
                <a:latin typeface="Stone Serif" pitchFamily="18" charset="0"/>
              </a:rPr>
              <a:t> </a:t>
            </a:r>
            <a:endParaRPr lang="en-US" altLang="en-US" i="0" dirty="0">
              <a:solidFill>
                <a:schemeClr val="bg2"/>
              </a:solidFill>
              <a:latin typeface="Stone Serif" pitchFamily="18" charset="0"/>
            </a:endParaRPr>
          </a:p>
        </p:txBody>
      </p:sp>
      <p:sp>
        <p:nvSpPr>
          <p:cNvPr id="10243" name="Rectangle 2"/>
          <p:cNvSpPr>
            <a:spLocks noGrp="1" noChangeArrowheads="1"/>
          </p:cNvSpPr>
          <p:nvPr>
            <p:ph type="title"/>
          </p:nvPr>
        </p:nvSpPr>
        <p:spPr>
          <a:xfrm>
            <a:off x="679821" y="764043"/>
            <a:ext cx="7739062" cy="687881"/>
          </a:xfrm>
        </p:spPr>
        <p:txBody>
          <a:bodyPr/>
          <a:lstStyle/>
          <a:p>
            <a:pPr eaLnBrk="1" hangingPunct="1">
              <a:tabLst>
                <a:tab pos="1143000" algn="l"/>
              </a:tabLst>
            </a:pPr>
            <a:r>
              <a:rPr lang="en-US" altLang="en-US" sz="4300" b="1" dirty="0" smtClean="0">
                <a:latin typeface="Stone Serif" pitchFamily="18" charset="0"/>
              </a:rPr>
              <a:t>Citizens Control</a:t>
            </a:r>
          </a:p>
        </p:txBody>
      </p:sp>
    </p:spTree>
    <p:extLst>
      <p:ext uri="{BB962C8B-B14F-4D97-AF65-F5344CB8AC3E}">
        <p14:creationId xmlns:p14="http://schemas.microsoft.com/office/powerpoint/2010/main" val="4093028737"/>
      </p:ext>
    </p:extLst>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
          <p:cNvSpPr>
            <a:spLocks noGrp="1" noChangeArrowheads="1"/>
          </p:cNvSpPr>
          <p:nvPr>
            <p:ph type="title"/>
          </p:nvPr>
        </p:nvSpPr>
        <p:spPr>
          <a:xfrm>
            <a:off x="365125" y="801572"/>
            <a:ext cx="8332788" cy="616066"/>
          </a:xfrm>
        </p:spPr>
        <p:txBody>
          <a:bodyPr/>
          <a:lstStyle/>
          <a:p>
            <a:pPr eaLnBrk="1" hangingPunct="1">
              <a:lnSpc>
                <a:spcPts val="3963"/>
              </a:lnSpc>
              <a:spcAft>
                <a:spcPts val="13"/>
              </a:spcAft>
              <a:tabLst>
                <a:tab pos="0" algn="l"/>
                <a:tab pos="1143000" algn="l"/>
                <a:tab pos="1646238" algn="l"/>
                <a:tab pos="2468563" algn="l"/>
                <a:tab pos="3292475" algn="l"/>
                <a:tab pos="4114800" algn="l"/>
                <a:tab pos="4937125" algn="l"/>
                <a:tab pos="5761038" algn="l"/>
                <a:tab pos="6583363" algn="l"/>
                <a:tab pos="7407275" algn="l"/>
                <a:tab pos="8229600" algn="l"/>
                <a:tab pos="9051925" algn="l"/>
                <a:tab pos="9875838" algn="l"/>
              </a:tabLst>
            </a:pPr>
            <a:r>
              <a:rPr lang="en-US" altLang="en-US" sz="4300" b="1" smtClean="0">
                <a:latin typeface="Stone Serif" pitchFamily="18" charset="0"/>
              </a:rPr>
              <a:t>Public Interest</a:t>
            </a:r>
          </a:p>
        </p:txBody>
      </p:sp>
      <p:sp>
        <p:nvSpPr>
          <p:cNvPr id="12291" name="Text Box 2"/>
          <p:cNvSpPr txBox="1">
            <a:spLocks noChangeArrowheads="1"/>
          </p:cNvSpPr>
          <p:nvPr/>
        </p:nvSpPr>
        <p:spPr bwMode="auto">
          <a:xfrm>
            <a:off x="685800" y="2057400"/>
            <a:ext cx="7543800" cy="2517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822325">
              <a:spcBef>
                <a:spcPts val="2000"/>
              </a:spcBef>
              <a:buClr>
                <a:srgbClr val="6FB7D7"/>
              </a:buClr>
              <a:buSzPct val="110000"/>
              <a:buFont typeface="Wingdings 2" panose="05020102010507070707" pitchFamily="18" charset="2"/>
              <a:buChar char=""/>
              <a:tabLst>
                <a:tab pos="0" algn="l"/>
                <a:tab pos="320675" algn="l"/>
                <a:tab pos="639763" algn="l"/>
                <a:tab pos="960438" algn="l"/>
                <a:tab pos="1279525" algn="l"/>
                <a:tab pos="1600200" algn="l"/>
                <a:tab pos="1920875" algn="l"/>
                <a:tab pos="2239963" algn="l"/>
                <a:tab pos="2560638" algn="l"/>
                <a:tab pos="2879725" algn="l"/>
                <a:tab pos="3200400" algn="l"/>
                <a:tab pos="3521075" algn="l"/>
                <a:tab pos="3840163" algn="l"/>
                <a:tab pos="4114800" algn="l"/>
                <a:tab pos="4937125" algn="l"/>
                <a:tab pos="5761038" algn="l"/>
                <a:tab pos="6583363" algn="l"/>
                <a:tab pos="7407275" algn="l"/>
                <a:tab pos="8229600" algn="l"/>
                <a:tab pos="9051925" algn="l"/>
                <a:tab pos="9875838" algn="l"/>
              </a:tabLst>
              <a:defRPr sz="2400">
                <a:solidFill>
                  <a:srgbClr val="595959"/>
                </a:solidFill>
                <a:latin typeface="News Gothic MT" charset="0"/>
                <a:ea typeface="MS PGothic" panose="020B0600070205080204" pitchFamily="34" charset="-128"/>
              </a:defRPr>
            </a:lvl1pPr>
            <a:lvl2pPr marL="742950" indent="-285750" defTabSz="822325">
              <a:spcBef>
                <a:spcPts val="600"/>
              </a:spcBef>
              <a:buClr>
                <a:srgbClr val="215D77"/>
              </a:buClr>
              <a:buSzPct val="110000"/>
              <a:buFont typeface="Wingdings 2" panose="05020102010507070707" pitchFamily="18" charset="2"/>
              <a:buChar char=""/>
              <a:tabLst>
                <a:tab pos="0" algn="l"/>
                <a:tab pos="320675" algn="l"/>
                <a:tab pos="639763" algn="l"/>
                <a:tab pos="960438" algn="l"/>
                <a:tab pos="1279525" algn="l"/>
                <a:tab pos="1600200" algn="l"/>
                <a:tab pos="1920875" algn="l"/>
                <a:tab pos="2239963" algn="l"/>
                <a:tab pos="2560638" algn="l"/>
                <a:tab pos="2879725" algn="l"/>
                <a:tab pos="3200400" algn="l"/>
                <a:tab pos="3521075" algn="l"/>
                <a:tab pos="3840163" algn="l"/>
                <a:tab pos="4114800" algn="l"/>
                <a:tab pos="4937125" algn="l"/>
                <a:tab pos="5761038" algn="l"/>
                <a:tab pos="6583363" algn="l"/>
                <a:tab pos="7407275" algn="l"/>
                <a:tab pos="8229600" algn="l"/>
                <a:tab pos="9051925" algn="l"/>
                <a:tab pos="9875838" algn="l"/>
              </a:tabLst>
              <a:defRPr sz="2200">
                <a:solidFill>
                  <a:srgbClr val="595959"/>
                </a:solidFill>
                <a:latin typeface="News Gothic MT" charset="0"/>
                <a:ea typeface="MS PGothic" panose="020B0600070205080204" pitchFamily="34" charset="-128"/>
              </a:defRPr>
            </a:lvl2pPr>
            <a:lvl3pPr marL="1143000" indent="-228600" defTabSz="822325">
              <a:spcBef>
                <a:spcPts val="600"/>
              </a:spcBef>
              <a:buClr>
                <a:srgbClr val="6FB7D7"/>
              </a:buClr>
              <a:buSzPct val="110000"/>
              <a:buFont typeface="Wingdings 2" panose="05020102010507070707" pitchFamily="18" charset="2"/>
              <a:buChar char=""/>
              <a:tabLst>
                <a:tab pos="0" algn="l"/>
                <a:tab pos="320675" algn="l"/>
                <a:tab pos="639763" algn="l"/>
                <a:tab pos="960438" algn="l"/>
                <a:tab pos="1279525" algn="l"/>
                <a:tab pos="1600200" algn="l"/>
                <a:tab pos="1920875" algn="l"/>
                <a:tab pos="2239963" algn="l"/>
                <a:tab pos="2560638" algn="l"/>
                <a:tab pos="2879725" algn="l"/>
                <a:tab pos="3200400" algn="l"/>
                <a:tab pos="3521075" algn="l"/>
                <a:tab pos="3840163" algn="l"/>
                <a:tab pos="4114800" algn="l"/>
                <a:tab pos="4937125" algn="l"/>
                <a:tab pos="5761038" algn="l"/>
                <a:tab pos="6583363" algn="l"/>
                <a:tab pos="7407275" algn="l"/>
                <a:tab pos="8229600" algn="l"/>
                <a:tab pos="9051925" algn="l"/>
                <a:tab pos="9875838" algn="l"/>
              </a:tabLst>
              <a:defRPr sz="2000">
                <a:solidFill>
                  <a:srgbClr val="595959"/>
                </a:solidFill>
                <a:latin typeface="News Gothic MT" charset="0"/>
                <a:ea typeface="MS PGothic" panose="020B0600070205080204" pitchFamily="34" charset="-128"/>
              </a:defRPr>
            </a:lvl3pPr>
            <a:lvl4pPr marL="1600200" indent="-228600" defTabSz="822325">
              <a:spcBef>
                <a:spcPts val="600"/>
              </a:spcBef>
              <a:buClr>
                <a:srgbClr val="215D77"/>
              </a:buClr>
              <a:buSzPct val="110000"/>
              <a:buFont typeface="Wingdings 2" panose="05020102010507070707" pitchFamily="18" charset="2"/>
              <a:buChar char=""/>
              <a:tabLst>
                <a:tab pos="0" algn="l"/>
                <a:tab pos="320675" algn="l"/>
                <a:tab pos="639763" algn="l"/>
                <a:tab pos="960438" algn="l"/>
                <a:tab pos="1279525" algn="l"/>
                <a:tab pos="1600200" algn="l"/>
                <a:tab pos="1920875" algn="l"/>
                <a:tab pos="2239963" algn="l"/>
                <a:tab pos="2560638" algn="l"/>
                <a:tab pos="2879725" algn="l"/>
                <a:tab pos="3200400" algn="l"/>
                <a:tab pos="3521075" algn="l"/>
                <a:tab pos="3840163" algn="l"/>
                <a:tab pos="4114800" algn="l"/>
                <a:tab pos="4937125" algn="l"/>
                <a:tab pos="5761038" algn="l"/>
                <a:tab pos="6583363" algn="l"/>
                <a:tab pos="7407275" algn="l"/>
                <a:tab pos="8229600" algn="l"/>
                <a:tab pos="9051925" algn="l"/>
                <a:tab pos="9875838" algn="l"/>
              </a:tabLst>
              <a:defRPr>
                <a:solidFill>
                  <a:srgbClr val="595959"/>
                </a:solidFill>
                <a:latin typeface="News Gothic MT" charset="0"/>
                <a:ea typeface="MS PGothic" panose="020B0600070205080204" pitchFamily="34" charset="-128"/>
              </a:defRPr>
            </a:lvl4pPr>
            <a:lvl5pPr marL="2057400" indent="-228600" defTabSz="822325">
              <a:spcBef>
                <a:spcPts val="600"/>
              </a:spcBef>
              <a:buClr>
                <a:srgbClr val="6FB7D7"/>
              </a:buClr>
              <a:buSzPct val="110000"/>
              <a:buFont typeface="Wingdings 2" panose="05020102010507070707" pitchFamily="18" charset="2"/>
              <a:buChar char=""/>
              <a:tabLst>
                <a:tab pos="0" algn="l"/>
                <a:tab pos="320675" algn="l"/>
                <a:tab pos="639763" algn="l"/>
                <a:tab pos="960438" algn="l"/>
                <a:tab pos="1279525" algn="l"/>
                <a:tab pos="1600200" algn="l"/>
                <a:tab pos="1920875" algn="l"/>
                <a:tab pos="2239963" algn="l"/>
                <a:tab pos="2560638" algn="l"/>
                <a:tab pos="2879725" algn="l"/>
                <a:tab pos="3200400" algn="l"/>
                <a:tab pos="3521075" algn="l"/>
                <a:tab pos="3840163" algn="l"/>
                <a:tab pos="4114800" algn="l"/>
                <a:tab pos="4937125" algn="l"/>
                <a:tab pos="5761038" algn="l"/>
                <a:tab pos="6583363" algn="l"/>
                <a:tab pos="7407275" algn="l"/>
                <a:tab pos="8229600" algn="l"/>
                <a:tab pos="9051925" algn="l"/>
                <a:tab pos="9875838" algn="l"/>
              </a:tabLst>
              <a:defRPr>
                <a:solidFill>
                  <a:srgbClr val="595959"/>
                </a:solidFill>
                <a:latin typeface="News Gothic MT" charset="0"/>
                <a:ea typeface="MS PGothic" panose="020B0600070205080204" pitchFamily="34" charset="-128"/>
              </a:defRPr>
            </a:lvl5pPr>
            <a:lvl6pPr marL="2514600" indent="-228600" defTabSz="822325" eaLnBrk="0" fontAlgn="base" hangingPunct="0">
              <a:spcBef>
                <a:spcPts val="600"/>
              </a:spcBef>
              <a:spcAft>
                <a:spcPct val="0"/>
              </a:spcAft>
              <a:buClr>
                <a:srgbClr val="6FB7D7"/>
              </a:buClr>
              <a:buSzPct val="110000"/>
              <a:buFont typeface="Wingdings 2" panose="05020102010507070707" pitchFamily="18" charset="2"/>
              <a:buChar char=""/>
              <a:tabLst>
                <a:tab pos="0" algn="l"/>
                <a:tab pos="320675" algn="l"/>
                <a:tab pos="639763" algn="l"/>
                <a:tab pos="960438" algn="l"/>
                <a:tab pos="1279525" algn="l"/>
                <a:tab pos="1600200" algn="l"/>
                <a:tab pos="1920875" algn="l"/>
                <a:tab pos="2239963" algn="l"/>
                <a:tab pos="2560638" algn="l"/>
                <a:tab pos="2879725" algn="l"/>
                <a:tab pos="3200400" algn="l"/>
                <a:tab pos="3521075" algn="l"/>
                <a:tab pos="3840163" algn="l"/>
                <a:tab pos="4114800" algn="l"/>
                <a:tab pos="4937125" algn="l"/>
                <a:tab pos="5761038" algn="l"/>
                <a:tab pos="6583363" algn="l"/>
                <a:tab pos="7407275" algn="l"/>
                <a:tab pos="8229600" algn="l"/>
                <a:tab pos="9051925" algn="l"/>
                <a:tab pos="9875838" algn="l"/>
              </a:tabLst>
              <a:defRPr>
                <a:solidFill>
                  <a:srgbClr val="595959"/>
                </a:solidFill>
                <a:latin typeface="News Gothic MT" charset="0"/>
                <a:ea typeface="MS PGothic" panose="020B0600070205080204" pitchFamily="34" charset="-128"/>
              </a:defRPr>
            </a:lvl6pPr>
            <a:lvl7pPr marL="2971800" indent="-228600" defTabSz="822325" eaLnBrk="0" fontAlgn="base" hangingPunct="0">
              <a:spcBef>
                <a:spcPts val="600"/>
              </a:spcBef>
              <a:spcAft>
                <a:spcPct val="0"/>
              </a:spcAft>
              <a:buClr>
                <a:srgbClr val="6FB7D7"/>
              </a:buClr>
              <a:buSzPct val="110000"/>
              <a:buFont typeface="Wingdings 2" panose="05020102010507070707" pitchFamily="18" charset="2"/>
              <a:buChar char=""/>
              <a:tabLst>
                <a:tab pos="0" algn="l"/>
                <a:tab pos="320675" algn="l"/>
                <a:tab pos="639763" algn="l"/>
                <a:tab pos="960438" algn="l"/>
                <a:tab pos="1279525" algn="l"/>
                <a:tab pos="1600200" algn="l"/>
                <a:tab pos="1920875" algn="l"/>
                <a:tab pos="2239963" algn="l"/>
                <a:tab pos="2560638" algn="l"/>
                <a:tab pos="2879725" algn="l"/>
                <a:tab pos="3200400" algn="l"/>
                <a:tab pos="3521075" algn="l"/>
                <a:tab pos="3840163" algn="l"/>
                <a:tab pos="4114800" algn="l"/>
                <a:tab pos="4937125" algn="l"/>
                <a:tab pos="5761038" algn="l"/>
                <a:tab pos="6583363" algn="l"/>
                <a:tab pos="7407275" algn="l"/>
                <a:tab pos="8229600" algn="l"/>
                <a:tab pos="9051925" algn="l"/>
                <a:tab pos="9875838" algn="l"/>
              </a:tabLst>
              <a:defRPr>
                <a:solidFill>
                  <a:srgbClr val="595959"/>
                </a:solidFill>
                <a:latin typeface="News Gothic MT" charset="0"/>
                <a:ea typeface="MS PGothic" panose="020B0600070205080204" pitchFamily="34" charset="-128"/>
              </a:defRPr>
            </a:lvl7pPr>
            <a:lvl8pPr marL="3429000" indent="-228600" defTabSz="822325" eaLnBrk="0" fontAlgn="base" hangingPunct="0">
              <a:spcBef>
                <a:spcPts val="600"/>
              </a:spcBef>
              <a:spcAft>
                <a:spcPct val="0"/>
              </a:spcAft>
              <a:buClr>
                <a:srgbClr val="6FB7D7"/>
              </a:buClr>
              <a:buSzPct val="110000"/>
              <a:buFont typeface="Wingdings 2" panose="05020102010507070707" pitchFamily="18" charset="2"/>
              <a:buChar char=""/>
              <a:tabLst>
                <a:tab pos="0" algn="l"/>
                <a:tab pos="320675" algn="l"/>
                <a:tab pos="639763" algn="l"/>
                <a:tab pos="960438" algn="l"/>
                <a:tab pos="1279525" algn="l"/>
                <a:tab pos="1600200" algn="l"/>
                <a:tab pos="1920875" algn="l"/>
                <a:tab pos="2239963" algn="l"/>
                <a:tab pos="2560638" algn="l"/>
                <a:tab pos="2879725" algn="l"/>
                <a:tab pos="3200400" algn="l"/>
                <a:tab pos="3521075" algn="l"/>
                <a:tab pos="3840163" algn="l"/>
                <a:tab pos="4114800" algn="l"/>
                <a:tab pos="4937125" algn="l"/>
                <a:tab pos="5761038" algn="l"/>
                <a:tab pos="6583363" algn="l"/>
                <a:tab pos="7407275" algn="l"/>
                <a:tab pos="8229600" algn="l"/>
                <a:tab pos="9051925" algn="l"/>
                <a:tab pos="9875838" algn="l"/>
              </a:tabLst>
              <a:defRPr>
                <a:solidFill>
                  <a:srgbClr val="595959"/>
                </a:solidFill>
                <a:latin typeface="News Gothic MT" charset="0"/>
                <a:ea typeface="MS PGothic" panose="020B0600070205080204" pitchFamily="34" charset="-128"/>
              </a:defRPr>
            </a:lvl8pPr>
            <a:lvl9pPr marL="3886200" indent="-228600" defTabSz="822325" eaLnBrk="0" fontAlgn="base" hangingPunct="0">
              <a:spcBef>
                <a:spcPts val="600"/>
              </a:spcBef>
              <a:spcAft>
                <a:spcPct val="0"/>
              </a:spcAft>
              <a:buClr>
                <a:srgbClr val="6FB7D7"/>
              </a:buClr>
              <a:buSzPct val="110000"/>
              <a:buFont typeface="Wingdings 2" panose="05020102010507070707" pitchFamily="18" charset="2"/>
              <a:buChar char=""/>
              <a:tabLst>
                <a:tab pos="0" algn="l"/>
                <a:tab pos="320675" algn="l"/>
                <a:tab pos="639763" algn="l"/>
                <a:tab pos="960438" algn="l"/>
                <a:tab pos="1279525" algn="l"/>
                <a:tab pos="1600200" algn="l"/>
                <a:tab pos="1920875" algn="l"/>
                <a:tab pos="2239963" algn="l"/>
                <a:tab pos="2560638" algn="l"/>
                <a:tab pos="2879725" algn="l"/>
                <a:tab pos="3200400" algn="l"/>
                <a:tab pos="3521075" algn="l"/>
                <a:tab pos="3840163" algn="l"/>
                <a:tab pos="4114800" algn="l"/>
                <a:tab pos="4937125" algn="l"/>
                <a:tab pos="5761038" algn="l"/>
                <a:tab pos="6583363" algn="l"/>
                <a:tab pos="7407275" algn="l"/>
                <a:tab pos="8229600" algn="l"/>
                <a:tab pos="9051925" algn="l"/>
                <a:tab pos="9875838" algn="l"/>
              </a:tabLst>
              <a:defRPr>
                <a:solidFill>
                  <a:srgbClr val="595959"/>
                </a:solidFill>
                <a:latin typeface="News Gothic MT" charset="0"/>
                <a:ea typeface="MS PGothic" panose="020B0600070205080204" pitchFamily="34" charset="-128"/>
              </a:defRPr>
            </a:lvl9pPr>
          </a:lstStyle>
          <a:p>
            <a:pPr eaLnBrk="1" hangingPunct="1">
              <a:lnSpc>
                <a:spcPts val="3963"/>
              </a:lnSpc>
              <a:spcBef>
                <a:spcPct val="0"/>
              </a:spcBef>
              <a:buClrTx/>
              <a:buSzTx/>
              <a:buFontTx/>
              <a:buNone/>
            </a:pPr>
            <a:r>
              <a:rPr lang="en-US" altLang="en-US" b="1" i="0" dirty="0">
                <a:solidFill>
                  <a:schemeClr val="bg2"/>
                </a:solidFill>
                <a:latin typeface="Stone Serif" pitchFamily="18" charset="0"/>
              </a:rPr>
              <a:t>Courts shall take into account the policy of this chapter that free and open examination of public records is in the public interest, </a:t>
            </a:r>
            <a:r>
              <a:rPr lang="en-US" altLang="en-US" b="1" i="0" u="sng" dirty="0">
                <a:solidFill>
                  <a:schemeClr val="bg2"/>
                </a:solidFill>
                <a:latin typeface="Stone Serif" pitchFamily="18" charset="0"/>
              </a:rPr>
              <a:t>even though such examination may cause inconvenience or embarrassment </a:t>
            </a:r>
            <a:r>
              <a:rPr lang="en-US" altLang="en-US" b="1" i="0" dirty="0">
                <a:solidFill>
                  <a:schemeClr val="bg2"/>
                </a:solidFill>
                <a:latin typeface="Stone Serif" pitchFamily="18" charset="0"/>
              </a:rPr>
              <a:t>to public officials or others. </a:t>
            </a:r>
          </a:p>
        </p:txBody>
      </p:sp>
    </p:spTree>
    <p:extLst>
      <p:ext uri="{BB962C8B-B14F-4D97-AF65-F5344CB8AC3E}">
        <p14:creationId xmlns:p14="http://schemas.microsoft.com/office/powerpoint/2010/main" val="1841410814"/>
      </p:ext>
    </p:extLst>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65125" y="801572"/>
            <a:ext cx="8332788" cy="616066"/>
          </a:xfrm>
        </p:spPr>
        <p:txBody>
          <a:bodyPr/>
          <a:lstStyle/>
          <a:p>
            <a:pPr eaLnBrk="1" hangingPunct="1">
              <a:lnSpc>
                <a:spcPts val="3963"/>
              </a:lnSpc>
              <a:spcAft>
                <a:spcPts val="13"/>
              </a:spcAft>
              <a:tabLst>
                <a:tab pos="0" algn="l"/>
                <a:tab pos="1143000" algn="l"/>
                <a:tab pos="1646238" algn="l"/>
                <a:tab pos="2468563" algn="l"/>
                <a:tab pos="3292475" algn="l"/>
                <a:tab pos="4114800" algn="l"/>
                <a:tab pos="4937125" algn="l"/>
                <a:tab pos="5761038" algn="l"/>
                <a:tab pos="6583363" algn="l"/>
                <a:tab pos="7407275" algn="l"/>
                <a:tab pos="8229600" algn="l"/>
                <a:tab pos="9051925" algn="l"/>
                <a:tab pos="9875838" algn="l"/>
              </a:tabLst>
            </a:pPr>
            <a:r>
              <a:rPr lang="en-US" altLang="en-US" sz="4300" b="1" smtClean="0">
                <a:latin typeface="Stone Serif" pitchFamily="18" charset="0"/>
              </a:rPr>
              <a:t>University Interest</a:t>
            </a:r>
          </a:p>
        </p:txBody>
      </p:sp>
      <p:sp>
        <p:nvSpPr>
          <p:cNvPr id="14339" name="Text Box 3"/>
          <p:cNvSpPr txBox="1">
            <a:spLocks noChangeArrowheads="1"/>
          </p:cNvSpPr>
          <p:nvPr/>
        </p:nvSpPr>
        <p:spPr bwMode="auto">
          <a:xfrm>
            <a:off x="577553" y="2142146"/>
            <a:ext cx="8229600" cy="200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822325">
              <a:spcBef>
                <a:spcPts val="2000"/>
              </a:spcBef>
              <a:buClr>
                <a:srgbClr val="6FB7D7"/>
              </a:buClr>
              <a:buSzPct val="110000"/>
              <a:buFont typeface="Wingdings 2" panose="05020102010507070707" pitchFamily="18" charset="2"/>
              <a:buChar char=""/>
              <a:tabLst>
                <a:tab pos="0" algn="l"/>
                <a:tab pos="320675" algn="l"/>
                <a:tab pos="639763" algn="l"/>
                <a:tab pos="960438" algn="l"/>
                <a:tab pos="1279525" algn="l"/>
                <a:tab pos="1600200" algn="l"/>
                <a:tab pos="1920875" algn="l"/>
                <a:tab pos="2239963" algn="l"/>
                <a:tab pos="2560638" algn="l"/>
                <a:tab pos="2879725" algn="l"/>
                <a:tab pos="3200400" algn="l"/>
                <a:tab pos="3521075" algn="l"/>
                <a:tab pos="3840163" algn="l"/>
                <a:tab pos="4114800" algn="l"/>
                <a:tab pos="4937125" algn="l"/>
                <a:tab pos="5761038" algn="l"/>
                <a:tab pos="6583363" algn="l"/>
                <a:tab pos="7407275" algn="l"/>
                <a:tab pos="8229600" algn="l"/>
                <a:tab pos="9051925" algn="l"/>
                <a:tab pos="9875838" algn="l"/>
              </a:tabLst>
              <a:defRPr sz="2400">
                <a:solidFill>
                  <a:srgbClr val="595959"/>
                </a:solidFill>
                <a:latin typeface="News Gothic MT" charset="0"/>
                <a:ea typeface="MS PGothic" panose="020B0600070205080204" pitchFamily="34" charset="-128"/>
              </a:defRPr>
            </a:lvl1pPr>
            <a:lvl2pPr marL="742950" indent="-285750" defTabSz="822325">
              <a:spcBef>
                <a:spcPts val="600"/>
              </a:spcBef>
              <a:buClr>
                <a:srgbClr val="215D77"/>
              </a:buClr>
              <a:buSzPct val="110000"/>
              <a:buFont typeface="Wingdings 2" panose="05020102010507070707" pitchFamily="18" charset="2"/>
              <a:buChar char=""/>
              <a:tabLst>
                <a:tab pos="0" algn="l"/>
                <a:tab pos="320675" algn="l"/>
                <a:tab pos="639763" algn="l"/>
                <a:tab pos="960438" algn="l"/>
                <a:tab pos="1279525" algn="l"/>
                <a:tab pos="1600200" algn="l"/>
                <a:tab pos="1920875" algn="l"/>
                <a:tab pos="2239963" algn="l"/>
                <a:tab pos="2560638" algn="l"/>
                <a:tab pos="2879725" algn="l"/>
                <a:tab pos="3200400" algn="l"/>
                <a:tab pos="3521075" algn="l"/>
                <a:tab pos="3840163" algn="l"/>
                <a:tab pos="4114800" algn="l"/>
                <a:tab pos="4937125" algn="l"/>
                <a:tab pos="5761038" algn="l"/>
                <a:tab pos="6583363" algn="l"/>
                <a:tab pos="7407275" algn="l"/>
                <a:tab pos="8229600" algn="l"/>
                <a:tab pos="9051925" algn="l"/>
                <a:tab pos="9875838" algn="l"/>
              </a:tabLst>
              <a:defRPr sz="2200">
                <a:solidFill>
                  <a:srgbClr val="595959"/>
                </a:solidFill>
                <a:latin typeface="News Gothic MT" charset="0"/>
                <a:ea typeface="MS PGothic" panose="020B0600070205080204" pitchFamily="34" charset="-128"/>
              </a:defRPr>
            </a:lvl2pPr>
            <a:lvl3pPr marL="1143000" indent="-228600" defTabSz="822325">
              <a:spcBef>
                <a:spcPts val="600"/>
              </a:spcBef>
              <a:buClr>
                <a:srgbClr val="6FB7D7"/>
              </a:buClr>
              <a:buSzPct val="110000"/>
              <a:buFont typeface="Wingdings 2" panose="05020102010507070707" pitchFamily="18" charset="2"/>
              <a:buChar char=""/>
              <a:tabLst>
                <a:tab pos="0" algn="l"/>
                <a:tab pos="320675" algn="l"/>
                <a:tab pos="639763" algn="l"/>
                <a:tab pos="960438" algn="l"/>
                <a:tab pos="1279525" algn="l"/>
                <a:tab pos="1600200" algn="l"/>
                <a:tab pos="1920875" algn="l"/>
                <a:tab pos="2239963" algn="l"/>
                <a:tab pos="2560638" algn="l"/>
                <a:tab pos="2879725" algn="l"/>
                <a:tab pos="3200400" algn="l"/>
                <a:tab pos="3521075" algn="l"/>
                <a:tab pos="3840163" algn="l"/>
                <a:tab pos="4114800" algn="l"/>
                <a:tab pos="4937125" algn="l"/>
                <a:tab pos="5761038" algn="l"/>
                <a:tab pos="6583363" algn="l"/>
                <a:tab pos="7407275" algn="l"/>
                <a:tab pos="8229600" algn="l"/>
                <a:tab pos="9051925" algn="l"/>
                <a:tab pos="9875838" algn="l"/>
              </a:tabLst>
              <a:defRPr sz="2000">
                <a:solidFill>
                  <a:srgbClr val="595959"/>
                </a:solidFill>
                <a:latin typeface="News Gothic MT" charset="0"/>
                <a:ea typeface="MS PGothic" panose="020B0600070205080204" pitchFamily="34" charset="-128"/>
              </a:defRPr>
            </a:lvl3pPr>
            <a:lvl4pPr marL="1600200" indent="-228600" defTabSz="822325">
              <a:spcBef>
                <a:spcPts val="600"/>
              </a:spcBef>
              <a:buClr>
                <a:srgbClr val="215D77"/>
              </a:buClr>
              <a:buSzPct val="110000"/>
              <a:buFont typeface="Wingdings 2" panose="05020102010507070707" pitchFamily="18" charset="2"/>
              <a:buChar char=""/>
              <a:tabLst>
                <a:tab pos="0" algn="l"/>
                <a:tab pos="320675" algn="l"/>
                <a:tab pos="639763" algn="l"/>
                <a:tab pos="960438" algn="l"/>
                <a:tab pos="1279525" algn="l"/>
                <a:tab pos="1600200" algn="l"/>
                <a:tab pos="1920875" algn="l"/>
                <a:tab pos="2239963" algn="l"/>
                <a:tab pos="2560638" algn="l"/>
                <a:tab pos="2879725" algn="l"/>
                <a:tab pos="3200400" algn="l"/>
                <a:tab pos="3521075" algn="l"/>
                <a:tab pos="3840163" algn="l"/>
                <a:tab pos="4114800" algn="l"/>
                <a:tab pos="4937125" algn="l"/>
                <a:tab pos="5761038" algn="l"/>
                <a:tab pos="6583363" algn="l"/>
                <a:tab pos="7407275" algn="l"/>
                <a:tab pos="8229600" algn="l"/>
                <a:tab pos="9051925" algn="l"/>
                <a:tab pos="9875838" algn="l"/>
              </a:tabLst>
              <a:defRPr>
                <a:solidFill>
                  <a:srgbClr val="595959"/>
                </a:solidFill>
                <a:latin typeface="News Gothic MT" charset="0"/>
                <a:ea typeface="MS PGothic" panose="020B0600070205080204" pitchFamily="34" charset="-128"/>
              </a:defRPr>
            </a:lvl4pPr>
            <a:lvl5pPr marL="2057400" indent="-228600" defTabSz="822325">
              <a:spcBef>
                <a:spcPts val="600"/>
              </a:spcBef>
              <a:buClr>
                <a:srgbClr val="6FB7D7"/>
              </a:buClr>
              <a:buSzPct val="110000"/>
              <a:buFont typeface="Wingdings 2" panose="05020102010507070707" pitchFamily="18" charset="2"/>
              <a:buChar char=""/>
              <a:tabLst>
                <a:tab pos="0" algn="l"/>
                <a:tab pos="320675" algn="l"/>
                <a:tab pos="639763" algn="l"/>
                <a:tab pos="960438" algn="l"/>
                <a:tab pos="1279525" algn="l"/>
                <a:tab pos="1600200" algn="l"/>
                <a:tab pos="1920875" algn="l"/>
                <a:tab pos="2239963" algn="l"/>
                <a:tab pos="2560638" algn="l"/>
                <a:tab pos="2879725" algn="l"/>
                <a:tab pos="3200400" algn="l"/>
                <a:tab pos="3521075" algn="l"/>
                <a:tab pos="3840163" algn="l"/>
                <a:tab pos="4114800" algn="l"/>
                <a:tab pos="4937125" algn="l"/>
                <a:tab pos="5761038" algn="l"/>
                <a:tab pos="6583363" algn="l"/>
                <a:tab pos="7407275" algn="l"/>
                <a:tab pos="8229600" algn="l"/>
                <a:tab pos="9051925" algn="l"/>
                <a:tab pos="9875838" algn="l"/>
              </a:tabLst>
              <a:defRPr>
                <a:solidFill>
                  <a:srgbClr val="595959"/>
                </a:solidFill>
                <a:latin typeface="News Gothic MT" charset="0"/>
                <a:ea typeface="MS PGothic" panose="020B0600070205080204" pitchFamily="34" charset="-128"/>
              </a:defRPr>
            </a:lvl5pPr>
            <a:lvl6pPr marL="2514600" indent="-228600" defTabSz="822325" eaLnBrk="0" fontAlgn="base" hangingPunct="0">
              <a:spcBef>
                <a:spcPts val="600"/>
              </a:spcBef>
              <a:spcAft>
                <a:spcPct val="0"/>
              </a:spcAft>
              <a:buClr>
                <a:srgbClr val="6FB7D7"/>
              </a:buClr>
              <a:buSzPct val="110000"/>
              <a:buFont typeface="Wingdings 2" panose="05020102010507070707" pitchFamily="18" charset="2"/>
              <a:buChar char=""/>
              <a:tabLst>
                <a:tab pos="0" algn="l"/>
                <a:tab pos="320675" algn="l"/>
                <a:tab pos="639763" algn="l"/>
                <a:tab pos="960438" algn="l"/>
                <a:tab pos="1279525" algn="l"/>
                <a:tab pos="1600200" algn="l"/>
                <a:tab pos="1920875" algn="l"/>
                <a:tab pos="2239963" algn="l"/>
                <a:tab pos="2560638" algn="l"/>
                <a:tab pos="2879725" algn="l"/>
                <a:tab pos="3200400" algn="l"/>
                <a:tab pos="3521075" algn="l"/>
                <a:tab pos="3840163" algn="l"/>
                <a:tab pos="4114800" algn="l"/>
                <a:tab pos="4937125" algn="l"/>
                <a:tab pos="5761038" algn="l"/>
                <a:tab pos="6583363" algn="l"/>
                <a:tab pos="7407275" algn="l"/>
                <a:tab pos="8229600" algn="l"/>
                <a:tab pos="9051925" algn="l"/>
                <a:tab pos="9875838" algn="l"/>
              </a:tabLst>
              <a:defRPr>
                <a:solidFill>
                  <a:srgbClr val="595959"/>
                </a:solidFill>
                <a:latin typeface="News Gothic MT" charset="0"/>
                <a:ea typeface="MS PGothic" panose="020B0600070205080204" pitchFamily="34" charset="-128"/>
              </a:defRPr>
            </a:lvl6pPr>
            <a:lvl7pPr marL="2971800" indent="-228600" defTabSz="822325" eaLnBrk="0" fontAlgn="base" hangingPunct="0">
              <a:spcBef>
                <a:spcPts val="600"/>
              </a:spcBef>
              <a:spcAft>
                <a:spcPct val="0"/>
              </a:spcAft>
              <a:buClr>
                <a:srgbClr val="6FB7D7"/>
              </a:buClr>
              <a:buSzPct val="110000"/>
              <a:buFont typeface="Wingdings 2" panose="05020102010507070707" pitchFamily="18" charset="2"/>
              <a:buChar char=""/>
              <a:tabLst>
                <a:tab pos="0" algn="l"/>
                <a:tab pos="320675" algn="l"/>
                <a:tab pos="639763" algn="l"/>
                <a:tab pos="960438" algn="l"/>
                <a:tab pos="1279525" algn="l"/>
                <a:tab pos="1600200" algn="l"/>
                <a:tab pos="1920875" algn="l"/>
                <a:tab pos="2239963" algn="l"/>
                <a:tab pos="2560638" algn="l"/>
                <a:tab pos="2879725" algn="l"/>
                <a:tab pos="3200400" algn="l"/>
                <a:tab pos="3521075" algn="l"/>
                <a:tab pos="3840163" algn="l"/>
                <a:tab pos="4114800" algn="l"/>
                <a:tab pos="4937125" algn="l"/>
                <a:tab pos="5761038" algn="l"/>
                <a:tab pos="6583363" algn="l"/>
                <a:tab pos="7407275" algn="l"/>
                <a:tab pos="8229600" algn="l"/>
                <a:tab pos="9051925" algn="l"/>
                <a:tab pos="9875838" algn="l"/>
              </a:tabLst>
              <a:defRPr>
                <a:solidFill>
                  <a:srgbClr val="595959"/>
                </a:solidFill>
                <a:latin typeface="News Gothic MT" charset="0"/>
                <a:ea typeface="MS PGothic" panose="020B0600070205080204" pitchFamily="34" charset="-128"/>
              </a:defRPr>
            </a:lvl7pPr>
            <a:lvl8pPr marL="3429000" indent="-228600" defTabSz="822325" eaLnBrk="0" fontAlgn="base" hangingPunct="0">
              <a:spcBef>
                <a:spcPts val="600"/>
              </a:spcBef>
              <a:spcAft>
                <a:spcPct val="0"/>
              </a:spcAft>
              <a:buClr>
                <a:srgbClr val="6FB7D7"/>
              </a:buClr>
              <a:buSzPct val="110000"/>
              <a:buFont typeface="Wingdings 2" panose="05020102010507070707" pitchFamily="18" charset="2"/>
              <a:buChar char=""/>
              <a:tabLst>
                <a:tab pos="0" algn="l"/>
                <a:tab pos="320675" algn="l"/>
                <a:tab pos="639763" algn="l"/>
                <a:tab pos="960438" algn="l"/>
                <a:tab pos="1279525" algn="l"/>
                <a:tab pos="1600200" algn="l"/>
                <a:tab pos="1920875" algn="l"/>
                <a:tab pos="2239963" algn="l"/>
                <a:tab pos="2560638" algn="l"/>
                <a:tab pos="2879725" algn="l"/>
                <a:tab pos="3200400" algn="l"/>
                <a:tab pos="3521075" algn="l"/>
                <a:tab pos="3840163" algn="l"/>
                <a:tab pos="4114800" algn="l"/>
                <a:tab pos="4937125" algn="l"/>
                <a:tab pos="5761038" algn="l"/>
                <a:tab pos="6583363" algn="l"/>
                <a:tab pos="7407275" algn="l"/>
                <a:tab pos="8229600" algn="l"/>
                <a:tab pos="9051925" algn="l"/>
                <a:tab pos="9875838" algn="l"/>
              </a:tabLst>
              <a:defRPr>
                <a:solidFill>
                  <a:srgbClr val="595959"/>
                </a:solidFill>
                <a:latin typeface="News Gothic MT" charset="0"/>
                <a:ea typeface="MS PGothic" panose="020B0600070205080204" pitchFamily="34" charset="-128"/>
              </a:defRPr>
            </a:lvl8pPr>
            <a:lvl9pPr marL="3886200" indent="-228600" defTabSz="822325" eaLnBrk="0" fontAlgn="base" hangingPunct="0">
              <a:spcBef>
                <a:spcPts val="600"/>
              </a:spcBef>
              <a:spcAft>
                <a:spcPct val="0"/>
              </a:spcAft>
              <a:buClr>
                <a:srgbClr val="6FB7D7"/>
              </a:buClr>
              <a:buSzPct val="110000"/>
              <a:buFont typeface="Wingdings 2" panose="05020102010507070707" pitchFamily="18" charset="2"/>
              <a:buChar char=""/>
              <a:tabLst>
                <a:tab pos="0" algn="l"/>
                <a:tab pos="320675" algn="l"/>
                <a:tab pos="639763" algn="l"/>
                <a:tab pos="960438" algn="l"/>
                <a:tab pos="1279525" algn="l"/>
                <a:tab pos="1600200" algn="l"/>
                <a:tab pos="1920875" algn="l"/>
                <a:tab pos="2239963" algn="l"/>
                <a:tab pos="2560638" algn="l"/>
                <a:tab pos="2879725" algn="l"/>
                <a:tab pos="3200400" algn="l"/>
                <a:tab pos="3521075" algn="l"/>
                <a:tab pos="3840163" algn="l"/>
                <a:tab pos="4114800" algn="l"/>
                <a:tab pos="4937125" algn="l"/>
                <a:tab pos="5761038" algn="l"/>
                <a:tab pos="6583363" algn="l"/>
                <a:tab pos="7407275" algn="l"/>
                <a:tab pos="8229600" algn="l"/>
                <a:tab pos="9051925" algn="l"/>
                <a:tab pos="9875838" algn="l"/>
              </a:tabLst>
              <a:defRPr>
                <a:solidFill>
                  <a:srgbClr val="595959"/>
                </a:solidFill>
                <a:latin typeface="News Gothic MT" charset="0"/>
                <a:ea typeface="MS PGothic" panose="020B0600070205080204" pitchFamily="34" charset="-128"/>
              </a:defRPr>
            </a:lvl9pPr>
          </a:lstStyle>
          <a:p>
            <a:pPr eaLnBrk="1" hangingPunct="1">
              <a:lnSpc>
                <a:spcPts val="3963"/>
              </a:lnSpc>
              <a:spcBef>
                <a:spcPct val="0"/>
              </a:spcBef>
              <a:buClrTx/>
              <a:buSzTx/>
              <a:buFontTx/>
              <a:buNone/>
            </a:pPr>
            <a:r>
              <a:rPr lang="en-US" altLang="en-US" b="1" i="0" dirty="0">
                <a:solidFill>
                  <a:schemeClr val="bg2"/>
                </a:solidFill>
                <a:latin typeface="Stone Serif" pitchFamily="18" charset="0"/>
              </a:rPr>
              <a:t>It is in the University’s best interest to manage each request in a courteous, prompt and thorough manner to minimize public distrust and possibly prevent the request from escalating into an expensive legal event.  </a:t>
            </a:r>
          </a:p>
        </p:txBody>
      </p:sp>
    </p:spTree>
    <p:extLst>
      <p:ext uri="{BB962C8B-B14F-4D97-AF65-F5344CB8AC3E}">
        <p14:creationId xmlns:p14="http://schemas.microsoft.com/office/powerpoint/2010/main" val="2917936283"/>
      </p:ext>
    </p:extLst>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
          <p:cNvSpPr>
            <a:spLocks noGrp="1" noChangeArrowheads="1"/>
          </p:cNvSpPr>
          <p:nvPr>
            <p:ph type="title"/>
          </p:nvPr>
        </p:nvSpPr>
        <p:spPr>
          <a:xfrm>
            <a:off x="792956" y="90471"/>
            <a:ext cx="7558088" cy="618118"/>
          </a:xfrm>
        </p:spPr>
        <p:txBody>
          <a:bodyPr/>
          <a:lstStyle/>
          <a:p>
            <a:pPr eaLnBrk="1" hangingPunct="1">
              <a:lnSpc>
                <a:spcPts val="4138"/>
              </a:lnSpc>
              <a:spcAft>
                <a:spcPts val="13"/>
              </a:spcAft>
              <a:tabLst>
                <a:tab pos="0" algn="l"/>
                <a:tab pos="1143000" algn="l"/>
                <a:tab pos="1646238" algn="l"/>
                <a:tab pos="2468563" algn="l"/>
                <a:tab pos="3292475" algn="l"/>
                <a:tab pos="4114800" algn="l"/>
                <a:tab pos="4937125" algn="l"/>
                <a:tab pos="5761038" algn="l"/>
                <a:tab pos="6583363" algn="l"/>
                <a:tab pos="7407275" algn="l"/>
                <a:tab pos="8229600" algn="l"/>
                <a:tab pos="9051925" algn="l"/>
                <a:tab pos="9875838" algn="l"/>
              </a:tabLst>
            </a:pPr>
            <a:r>
              <a:rPr lang="en-US" altLang="en-US" sz="3600" b="1" dirty="0" smtClean="0">
                <a:solidFill>
                  <a:schemeClr val="tx1"/>
                </a:solidFill>
                <a:latin typeface="Stone Serif" pitchFamily="18" charset="0"/>
              </a:rPr>
              <a:t>What is a Public Record?</a:t>
            </a:r>
          </a:p>
        </p:txBody>
      </p:sp>
      <p:sp>
        <p:nvSpPr>
          <p:cNvPr id="16387" name="Rectangle 2"/>
          <p:cNvSpPr>
            <a:spLocks noGrp="1" noChangeArrowheads="1"/>
          </p:cNvSpPr>
          <p:nvPr>
            <p:ph idx="1"/>
          </p:nvPr>
        </p:nvSpPr>
        <p:spPr>
          <a:xfrm>
            <a:off x="382424" y="733246"/>
            <a:ext cx="8686800" cy="6124754"/>
          </a:xfrm>
        </p:spPr>
        <p:txBody>
          <a:bodyPr/>
          <a:lstStyle/>
          <a:p>
            <a:pPr marL="273050" indent="-128588" eaLnBrk="1" hangingPunct="1">
              <a:spcBef>
                <a:spcPct val="0"/>
              </a:spcBef>
              <a:buFontTx/>
              <a:buNone/>
              <a:tabLst>
                <a:tab pos="220663" algn="l"/>
                <a:tab pos="822325" algn="l"/>
                <a:tab pos="1646238" algn="l"/>
                <a:tab pos="2468563" algn="l"/>
                <a:tab pos="3292475" algn="l"/>
                <a:tab pos="4114800" algn="l"/>
                <a:tab pos="4937125" algn="l"/>
                <a:tab pos="5761038" algn="l"/>
                <a:tab pos="6583363" algn="l"/>
                <a:tab pos="7407275" algn="l"/>
                <a:tab pos="8229600" algn="l"/>
                <a:tab pos="9051925" algn="l"/>
                <a:tab pos="9875838" algn="l"/>
              </a:tabLst>
            </a:pPr>
            <a:r>
              <a:rPr lang="ja-JP" altLang="en-US" sz="2000" b="1" dirty="0" smtClean="0">
                <a:latin typeface="Stone Serif" pitchFamily="18" charset="0"/>
                <a:cs typeface="Arial" panose="020B0604020202020204" pitchFamily="34" charset="0"/>
              </a:rPr>
              <a:t>“</a:t>
            </a:r>
            <a:r>
              <a:rPr lang="en-US" altLang="ja-JP" sz="2000" b="1" dirty="0" smtClean="0">
                <a:latin typeface="Stone Serif" pitchFamily="18" charset="0"/>
                <a:cs typeface="Arial" panose="020B0604020202020204" pitchFamily="34" charset="0"/>
              </a:rPr>
              <a:t>Public record</a:t>
            </a:r>
            <a:r>
              <a:rPr lang="ja-JP" altLang="en-US" sz="2000" b="1" dirty="0" smtClean="0">
                <a:latin typeface="Stone Serif" pitchFamily="18" charset="0"/>
                <a:cs typeface="Arial" panose="020B0604020202020204" pitchFamily="34" charset="0"/>
              </a:rPr>
              <a:t>”</a:t>
            </a:r>
            <a:r>
              <a:rPr lang="en-US" altLang="ja-JP" sz="2000" b="1" dirty="0" smtClean="0">
                <a:latin typeface="Stone Serif" pitchFamily="18" charset="0"/>
                <a:cs typeface="Arial" panose="020B0604020202020204" pitchFamily="34" charset="0"/>
              </a:rPr>
              <a:t>…any writing containing information relating to the conduct of government or the performance of any governmental or proprietary function prepared, owned, used, or retained by any state or local agency regardless of physical form or characteristics.  </a:t>
            </a:r>
          </a:p>
          <a:p>
            <a:pPr marL="273050" indent="-128588" eaLnBrk="1" hangingPunct="1">
              <a:spcBef>
                <a:spcPct val="0"/>
              </a:spcBef>
              <a:buFontTx/>
              <a:buNone/>
              <a:tabLst>
                <a:tab pos="220663" algn="l"/>
                <a:tab pos="822325" algn="l"/>
                <a:tab pos="1646238" algn="l"/>
                <a:tab pos="2468563" algn="l"/>
                <a:tab pos="3292475" algn="l"/>
                <a:tab pos="4114800" algn="l"/>
                <a:tab pos="4937125" algn="l"/>
                <a:tab pos="5761038" algn="l"/>
                <a:tab pos="6583363" algn="l"/>
                <a:tab pos="7407275" algn="l"/>
                <a:tab pos="8229600" algn="l"/>
                <a:tab pos="9051925" algn="l"/>
                <a:tab pos="9875838" algn="l"/>
              </a:tabLst>
            </a:pPr>
            <a:endParaRPr lang="en-US" altLang="ja-JP" sz="2000" b="1" dirty="0" smtClean="0">
              <a:latin typeface="Stone Serif" pitchFamily="18" charset="0"/>
              <a:cs typeface="Arial" panose="020B0604020202020204" pitchFamily="34" charset="0"/>
            </a:endParaRPr>
          </a:p>
          <a:p>
            <a:pPr marL="273050" indent="-128588" algn="just" eaLnBrk="1" hangingPunct="1">
              <a:spcBef>
                <a:spcPct val="0"/>
              </a:spcBef>
              <a:buFontTx/>
              <a:buNone/>
              <a:tabLst>
                <a:tab pos="220663" algn="l"/>
                <a:tab pos="822325" algn="l"/>
                <a:tab pos="1646238" algn="l"/>
                <a:tab pos="2468563" algn="l"/>
                <a:tab pos="3292475" algn="l"/>
                <a:tab pos="4114800" algn="l"/>
                <a:tab pos="4937125" algn="l"/>
                <a:tab pos="5761038" algn="l"/>
                <a:tab pos="6583363" algn="l"/>
                <a:tab pos="7407275" algn="l"/>
                <a:tab pos="8229600" algn="l"/>
                <a:tab pos="9051925" algn="l"/>
                <a:tab pos="9875838" algn="l"/>
              </a:tabLst>
            </a:pPr>
            <a:r>
              <a:rPr lang="en-US" altLang="ja-JP" sz="2000" b="1" dirty="0" smtClean="0">
                <a:latin typeface="Stone Serif" pitchFamily="18" charset="0"/>
                <a:cs typeface="Arial" panose="020B0604020202020204" pitchFamily="34" charset="0"/>
              </a:rPr>
              <a:t>“Writing”….</a:t>
            </a:r>
            <a:r>
              <a:rPr lang="en-US" altLang="en-US" sz="2000" b="1" dirty="0" smtClean="0">
                <a:latin typeface="Stone Serif" pitchFamily="18" charset="0"/>
                <a:cs typeface="Arial" panose="020B0604020202020204" pitchFamily="34" charset="0"/>
              </a:rPr>
              <a:t>handwriting, typewriting, printing, </a:t>
            </a:r>
            <a:r>
              <a:rPr lang="en-US" altLang="en-US" sz="2000" b="1" dirty="0" err="1" smtClean="0">
                <a:latin typeface="Stone Serif" pitchFamily="18" charset="0"/>
                <a:cs typeface="Arial" panose="020B0604020202020204" pitchFamily="34" charset="0"/>
              </a:rPr>
              <a:t>photostating</a:t>
            </a:r>
            <a:r>
              <a:rPr lang="en-US" altLang="en-US" sz="2000" b="1" dirty="0" smtClean="0">
                <a:latin typeface="Stone Serif" pitchFamily="18" charset="0"/>
                <a:cs typeface="Arial" panose="020B0604020202020204" pitchFamily="34" charset="0"/>
              </a:rPr>
              <a:t>, photographing, and every other means of recording any form of communication or representation including, but not limited to, letters, words, pictures, sounds, or symbols, or combination thereof, and all papers, maps, magnetic or paper tapes, photographic films and prints, motion picture, film and video recordings, magnetic or punched cards, discs, drums, diskettes, sound recordings, and other documents including existing data compilations from which information may be obtained or translated.</a:t>
            </a:r>
          </a:p>
          <a:p>
            <a:pPr marL="273050" indent="-128588" eaLnBrk="1" hangingPunct="1">
              <a:spcBef>
                <a:spcPct val="0"/>
              </a:spcBef>
              <a:buFontTx/>
              <a:buNone/>
              <a:tabLst>
                <a:tab pos="220663" algn="l"/>
                <a:tab pos="822325" algn="l"/>
                <a:tab pos="1646238" algn="l"/>
                <a:tab pos="2468563" algn="l"/>
                <a:tab pos="3292475" algn="l"/>
                <a:tab pos="4114800" algn="l"/>
                <a:tab pos="4937125" algn="l"/>
                <a:tab pos="5761038" algn="l"/>
                <a:tab pos="6583363" algn="l"/>
                <a:tab pos="7407275" algn="l"/>
                <a:tab pos="8229600" algn="l"/>
                <a:tab pos="9051925" algn="l"/>
                <a:tab pos="9875838" algn="l"/>
              </a:tabLst>
            </a:pPr>
            <a:endParaRPr lang="en-US" altLang="en-US" sz="1800" dirty="0" smtClean="0">
              <a:latin typeface="Stone Serif" pitchFamily="18" charset="0"/>
              <a:cs typeface="Arial" panose="020B0604020202020204" pitchFamily="34" charset="0"/>
            </a:endParaRPr>
          </a:p>
          <a:p>
            <a:pPr marL="273050" indent="-128588" eaLnBrk="1" hangingPunct="1">
              <a:spcBef>
                <a:spcPct val="0"/>
              </a:spcBef>
              <a:buFontTx/>
              <a:buNone/>
              <a:tabLst>
                <a:tab pos="220663" algn="l"/>
                <a:tab pos="822325" algn="l"/>
                <a:tab pos="1646238" algn="l"/>
                <a:tab pos="2468563" algn="l"/>
                <a:tab pos="3292475" algn="l"/>
                <a:tab pos="4114800" algn="l"/>
                <a:tab pos="4937125" algn="l"/>
                <a:tab pos="5761038" algn="l"/>
                <a:tab pos="6583363" algn="l"/>
                <a:tab pos="7407275" algn="l"/>
                <a:tab pos="8229600" algn="l"/>
                <a:tab pos="9051925" algn="l"/>
                <a:tab pos="9875838" algn="l"/>
              </a:tabLst>
            </a:pPr>
            <a:r>
              <a:rPr lang="en-US" altLang="en-US" sz="1800" b="1" i="1" dirty="0" smtClean="0">
                <a:latin typeface="Stone Serif" pitchFamily="18" charset="0"/>
                <a:cs typeface="Arial" panose="020B0604020202020204" pitchFamily="34" charset="0"/>
              </a:rPr>
              <a:t>  Also…held on personal computers, text messages on cell phones used to conduct WSU business, voicemail received on the computer and retained, and </a:t>
            </a:r>
            <a:r>
              <a:rPr lang="en-US" altLang="en-US" sz="1800" b="1" i="1" dirty="0" err="1" smtClean="0">
                <a:latin typeface="Stone Serif" pitchFamily="18" charset="0"/>
                <a:cs typeface="Arial" panose="020B0604020202020204" pitchFamily="34" charset="0"/>
              </a:rPr>
              <a:t>gmail</a:t>
            </a:r>
            <a:r>
              <a:rPr lang="en-US" altLang="en-US" sz="1800" b="1" i="1" dirty="0" smtClean="0">
                <a:latin typeface="Stone Serif" pitchFamily="18" charset="0"/>
                <a:cs typeface="Arial" panose="020B0604020202020204" pitchFamily="34" charset="0"/>
              </a:rPr>
              <a:t>/yahoo/or other email systems used for WSU business.</a:t>
            </a:r>
          </a:p>
        </p:txBody>
      </p:sp>
    </p:spTree>
    <p:extLst>
      <p:ext uri="{BB962C8B-B14F-4D97-AF65-F5344CB8AC3E}">
        <p14:creationId xmlns:p14="http://schemas.microsoft.com/office/powerpoint/2010/main" val="455563168"/>
      </p:ext>
    </p:extLst>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
          <p:cNvSpPr>
            <a:spLocks noGrp="1" noChangeArrowheads="1"/>
          </p:cNvSpPr>
          <p:nvPr>
            <p:ph type="title"/>
          </p:nvPr>
        </p:nvSpPr>
        <p:spPr>
          <a:xfrm>
            <a:off x="304800" y="762000"/>
            <a:ext cx="8762288" cy="1189038"/>
          </a:xfrm>
        </p:spPr>
        <p:txBody>
          <a:bodyPr/>
          <a:lstStyle/>
          <a:p>
            <a:pPr eaLnBrk="1" hangingPunct="1">
              <a:lnSpc>
                <a:spcPts val="4225"/>
              </a:lnSpc>
              <a:tabLst>
                <a:tab pos="285750" algn="l"/>
                <a:tab pos="1108075" algn="l"/>
                <a:tab pos="1931988" algn="l"/>
                <a:tab pos="2754313" algn="l"/>
                <a:tab pos="3578225" algn="l"/>
                <a:tab pos="4400550" algn="l"/>
                <a:tab pos="5222875" algn="l"/>
                <a:tab pos="6046788" algn="l"/>
                <a:tab pos="6869113" algn="l"/>
              </a:tabLst>
            </a:pPr>
            <a:r>
              <a:rPr lang="en-US" altLang="en-US" sz="4300" b="1" dirty="0" smtClean="0">
                <a:latin typeface="Stone Serif" pitchFamily="18" charset="0"/>
              </a:rPr>
              <a:t>What is a Public Records Request?</a:t>
            </a:r>
          </a:p>
        </p:txBody>
      </p:sp>
      <p:sp>
        <p:nvSpPr>
          <p:cNvPr id="18435" name="Rectangle 2"/>
          <p:cNvSpPr>
            <a:spLocks noGrp="1" noChangeArrowheads="1"/>
          </p:cNvSpPr>
          <p:nvPr>
            <p:ph idx="1"/>
          </p:nvPr>
        </p:nvSpPr>
        <p:spPr>
          <a:xfrm>
            <a:off x="304800" y="2057400"/>
            <a:ext cx="8382000" cy="3801682"/>
          </a:xfrm>
        </p:spPr>
        <p:txBody>
          <a:bodyPr/>
          <a:lstStyle/>
          <a:p>
            <a:pPr marL="260350" indent="-6350" eaLnBrk="1" hangingPunct="1">
              <a:lnSpc>
                <a:spcPts val="3963"/>
              </a:lnSpc>
              <a:spcAft>
                <a:spcPts val="625"/>
              </a:spcAft>
              <a:buClr>
                <a:srgbClr val="7F007F"/>
              </a:buClr>
              <a:buSzPct val="75000"/>
              <a:buFont typeface="Wingdings 2" panose="05020102010507070707" pitchFamily="18" charset="2"/>
              <a:buNone/>
              <a:tabLst>
                <a:tab pos="254000" algn="l"/>
                <a:tab pos="777875" algn="l"/>
              </a:tabLst>
            </a:pPr>
            <a:r>
              <a:rPr lang="en-US" altLang="en-US" b="1" dirty="0" smtClean="0">
                <a:latin typeface="Stone Serif" pitchFamily="18" charset="0"/>
              </a:rPr>
              <a:t>A request from a member of the public asking for an identifiable University record that meets the definition of a Public Record  </a:t>
            </a:r>
            <a:r>
              <a:rPr lang="en-US" altLang="en-US" sz="1600" b="1" i="1" dirty="0" smtClean="0">
                <a:latin typeface="Stone Serif" pitchFamily="18" charset="0"/>
              </a:rPr>
              <a:t>(</a:t>
            </a:r>
            <a:r>
              <a:rPr lang="en-US" altLang="ja-JP" sz="1600" b="1" i="1" dirty="0" smtClean="0">
                <a:latin typeface="Stone Serif" pitchFamily="18" charset="0"/>
                <a:cs typeface="Arial" panose="020B0604020202020204" pitchFamily="34" charset="0"/>
              </a:rPr>
              <a:t>any writing containing information relating to the conduct of government or the performance of any governmental or proprietary function prepared, owned, used, or retained by any state or local agency regardless of physical form or characteristics.) </a:t>
            </a:r>
            <a:r>
              <a:rPr lang="en-US" altLang="ja-JP" b="1" dirty="0" smtClean="0">
                <a:latin typeface="Stone Serif" pitchFamily="18" charset="0"/>
                <a:cs typeface="Arial" panose="020B0604020202020204" pitchFamily="34" charset="0"/>
              </a:rPr>
              <a:t> </a:t>
            </a:r>
          </a:p>
          <a:p>
            <a:pPr marL="260350" indent="-6350" eaLnBrk="1" hangingPunct="1">
              <a:lnSpc>
                <a:spcPts val="3963"/>
              </a:lnSpc>
              <a:spcAft>
                <a:spcPts val="625"/>
              </a:spcAft>
              <a:buClr>
                <a:srgbClr val="7F007F"/>
              </a:buClr>
              <a:buSzPct val="75000"/>
              <a:buFont typeface="Wingdings" panose="05000000000000000000" pitchFamily="2" charset="2"/>
              <a:buNone/>
              <a:tabLst>
                <a:tab pos="254000" algn="l"/>
                <a:tab pos="777875" algn="l"/>
              </a:tabLst>
            </a:pPr>
            <a:endParaRPr lang="en-US" altLang="en-US" b="1" dirty="0" smtClean="0">
              <a:latin typeface="Stone Serif" pitchFamily="18" charset="0"/>
            </a:endParaRPr>
          </a:p>
        </p:txBody>
      </p:sp>
    </p:spTree>
    <p:extLst>
      <p:ext uri="{BB962C8B-B14F-4D97-AF65-F5344CB8AC3E}">
        <p14:creationId xmlns:p14="http://schemas.microsoft.com/office/powerpoint/2010/main" val="1830218157"/>
      </p:ext>
    </p:extLst>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
          <p:cNvSpPr>
            <a:spLocks noGrp="1" noChangeArrowheads="1"/>
          </p:cNvSpPr>
          <p:nvPr>
            <p:ph type="title"/>
          </p:nvPr>
        </p:nvSpPr>
        <p:spPr>
          <a:xfrm>
            <a:off x="304800" y="673939"/>
            <a:ext cx="8367713" cy="1173911"/>
          </a:xfrm>
        </p:spPr>
        <p:txBody>
          <a:bodyPr/>
          <a:lstStyle/>
          <a:p>
            <a:pPr eaLnBrk="1" hangingPunct="1">
              <a:lnSpc>
                <a:spcPts val="4225"/>
              </a:lnSpc>
              <a:tabLst>
                <a:tab pos="285750" algn="l"/>
                <a:tab pos="1108075" algn="l"/>
                <a:tab pos="1931988" algn="l"/>
                <a:tab pos="2754313" algn="l"/>
                <a:tab pos="3578225" algn="l"/>
                <a:tab pos="4400550" algn="l"/>
                <a:tab pos="5222875" algn="l"/>
                <a:tab pos="6046788" algn="l"/>
                <a:tab pos="6869113" algn="l"/>
              </a:tabLst>
            </a:pPr>
            <a:r>
              <a:rPr lang="en-US" altLang="en-US" sz="4300" b="1" dirty="0" smtClean="0">
                <a:latin typeface="Stone Serif" pitchFamily="18" charset="0"/>
              </a:rPr>
              <a:t>What is NOT a Public Records Request</a:t>
            </a:r>
          </a:p>
        </p:txBody>
      </p:sp>
      <p:sp>
        <p:nvSpPr>
          <p:cNvPr id="20483" name="Rectangle 2"/>
          <p:cNvSpPr>
            <a:spLocks noGrp="1" noChangeArrowheads="1"/>
          </p:cNvSpPr>
          <p:nvPr>
            <p:ph idx="1"/>
          </p:nvPr>
        </p:nvSpPr>
        <p:spPr>
          <a:xfrm>
            <a:off x="533400" y="2209800"/>
            <a:ext cx="8001000" cy="3333220"/>
          </a:xfrm>
        </p:spPr>
        <p:txBody>
          <a:bodyPr/>
          <a:lstStyle/>
          <a:p>
            <a:pPr eaLnBrk="1" hangingPunct="1">
              <a:lnSpc>
                <a:spcPct val="80000"/>
              </a:lnSpc>
              <a:spcAft>
                <a:spcPts val="813"/>
              </a:spcAft>
              <a:buClrTx/>
              <a:buSzPct val="75000"/>
              <a:buFont typeface="Wingdings" panose="05000000000000000000" pitchFamily="2" charset="2"/>
              <a:buChar char=""/>
              <a:tabLst>
                <a:tab pos="777875" algn="l"/>
              </a:tabLst>
            </a:pPr>
            <a:r>
              <a:rPr lang="en-US" altLang="en-US" b="1" dirty="0" smtClean="0">
                <a:latin typeface="Stone Serif" pitchFamily="18" charset="0"/>
              </a:rPr>
              <a:t>Your request for your own personnel file (see HRS).</a:t>
            </a:r>
          </a:p>
          <a:p>
            <a:pPr eaLnBrk="1" hangingPunct="1">
              <a:lnSpc>
                <a:spcPct val="90000"/>
              </a:lnSpc>
              <a:spcAft>
                <a:spcPts val="813"/>
              </a:spcAft>
              <a:buClrTx/>
              <a:buSzPct val="75000"/>
              <a:buFont typeface="Wingdings" panose="05000000000000000000" pitchFamily="2" charset="2"/>
              <a:buChar char=""/>
              <a:tabLst>
                <a:tab pos="777875" algn="l"/>
              </a:tabLst>
            </a:pPr>
            <a:r>
              <a:rPr lang="en-US" altLang="en-US" b="1" dirty="0" smtClean="0">
                <a:latin typeface="Stone Serif" pitchFamily="18" charset="0"/>
              </a:rPr>
              <a:t>Requests for student education records. </a:t>
            </a:r>
          </a:p>
          <a:p>
            <a:pPr eaLnBrk="1" hangingPunct="1">
              <a:lnSpc>
                <a:spcPct val="90000"/>
              </a:lnSpc>
              <a:spcAft>
                <a:spcPts val="188"/>
              </a:spcAft>
              <a:buClrTx/>
              <a:buSzPct val="75000"/>
              <a:buFont typeface="Wingdings" panose="05000000000000000000" pitchFamily="2" charset="2"/>
              <a:buChar char=""/>
              <a:tabLst>
                <a:tab pos="777875" algn="l"/>
              </a:tabLst>
            </a:pPr>
            <a:r>
              <a:rPr lang="en-US" altLang="en-US" b="1" dirty="0" smtClean="0">
                <a:latin typeface="Stone Serif" pitchFamily="18" charset="0"/>
              </a:rPr>
              <a:t>Interdepartmental requests.</a:t>
            </a:r>
          </a:p>
          <a:p>
            <a:pPr eaLnBrk="1" hangingPunct="1">
              <a:spcAft>
                <a:spcPts val="188"/>
              </a:spcAft>
              <a:buClrTx/>
              <a:buSzPct val="75000"/>
              <a:buFont typeface="Wingdings" panose="05000000000000000000" pitchFamily="2" charset="2"/>
              <a:buChar char=""/>
              <a:tabLst>
                <a:tab pos="777875" algn="l"/>
              </a:tabLst>
            </a:pPr>
            <a:r>
              <a:rPr lang="en-US" altLang="en-US" b="1" dirty="0" smtClean="0">
                <a:latin typeface="Stone Serif" pitchFamily="18" charset="0"/>
              </a:rPr>
              <a:t>Requests for information (answering questions) that are not the subject of an identifiable record (we DO provide records containing the information requested, if they exist).</a:t>
            </a:r>
          </a:p>
        </p:txBody>
      </p:sp>
    </p:spTree>
    <p:extLst>
      <p:ext uri="{BB962C8B-B14F-4D97-AF65-F5344CB8AC3E}">
        <p14:creationId xmlns:p14="http://schemas.microsoft.com/office/powerpoint/2010/main" val="369224244"/>
      </p:ext>
    </p:extLst>
  </p:cSld>
  <p:clrMapOvr>
    <a:masterClrMapping/>
  </p:clrMapOvr>
  <p:transition spd="slow"/>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TITLE_TAG" val="WSU Faculty Recruitment Basics"/>
  <p:tag name="AUDIO_ID" val="304"/>
  <p:tag name="ARTICULATE_AUDIO_RECORDED" val="1"/>
  <p:tag name="ANNOTATION_COUNT" val="0"/>
  <p:tag name="ELAPSEDTIME" val="44.932"/>
  <p:tag name="ARTICULATE_NAV_LEVEL" val="1"/>
  <p:tag name="ARTICULATE_SLIDE_PRESENTER_GUID" val="0c00e5f6-62ff-4e7d-a027-1060998fb2aa"/>
  <p:tag name="ARTICULATE_SLIDE_PAUSE" val="0"/>
  <p:tag name="ARTICULATE_LOCK_SLIDE" val="0"/>
  <p:tag name="ARTICULATE_HIDE_SLIDE" val="0"/>
  <p:tag name="ARTICULATE_PLAYER_CONTROL_PREVIOUS" val="True"/>
  <p:tag name="ARTICULATE_PLAYER_CONTROL_NEXT" val="True"/>
  <p:tag name="ARTICULATE_USED_LAYOUT" val="1"/>
</p:tagLst>
</file>

<file path=ppt/tags/tag2.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BULLET_6" val="8226"/>
  <p:tag name="MARGIN_1" val="0"/>
  <p:tag name="MARGIN_2" val="36"/>
  <p:tag name="MARGIN_3" val="72"/>
  <p:tag name="MARGIN_4" val="108"/>
  <p:tag name="MARGIN_5" val="144"/>
  <p:tag name="FONT_SIZE" val="10"/>
</p:tagLst>
</file>

<file path=ppt/theme/theme1.xml><?xml version="1.0" encoding="utf-8"?>
<a:theme xmlns:a="http://schemas.openxmlformats.org/drawingml/2006/main" name="Default Design">
  <a:themeElements>
    <a:clrScheme name="WSU Brand HEX">
      <a:dk1>
        <a:srgbClr val="000000"/>
      </a:dk1>
      <a:lt1>
        <a:srgbClr val="FFFFFF"/>
      </a:lt1>
      <a:dk2>
        <a:srgbClr val="003C69"/>
      </a:dk2>
      <a:lt2>
        <a:srgbClr val="DBCEAC"/>
      </a:lt2>
      <a:accent1>
        <a:srgbClr val="981E32"/>
      </a:accent1>
      <a:accent2>
        <a:srgbClr val="5E6A71"/>
      </a:accent2>
      <a:accent3>
        <a:srgbClr val="C60C30"/>
      </a:accent3>
      <a:accent4>
        <a:srgbClr val="EC7A08"/>
      </a:accent4>
      <a:accent5>
        <a:srgbClr val="3CB6CE"/>
      </a:accent5>
      <a:accent6>
        <a:srgbClr val="B6BF00"/>
      </a:accent6>
      <a:hlink>
        <a:srgbClr val="452325"/>
      </a:hlink>
      <a:folHlink>
        <a:srgbClr val="FF00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C0C0C0"/>
        </a:lt2>
        <a:accent1>
          <a:srgbClr val="CC0033"/>
        </a:accent1>
        <a:accent2>
          <a:srgbClr val="333399"/>
        </a:accent2>
        <a:accent3>
          <a:srgbClr val="FFFFFF"/>
        </a:accent3>
        <a:accent4>
          <a:srgbClr val="000000"/>
        </a:accent4>
        <a:accent5>
          <a:srgbClr val="E2AAAD"/>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00"/>
        </a:dk1>
        <a:lt1>
          <a:srgbClr val="FFFFFF"/>
        </a:lt1>
        <a:dk2>
          <a:srgbClr val="000000"/>
        </a:dk2>
        <a:lt2>
          <a:srgbClr val="C0C0C0"/>
        </a:lt2>
        <a:accent1>
          <a:srgbClr val="CC0033"/>
        </a:accent1>
        <a:accent2>
          <a:srgbClr val="000099"/>
        </a:accent2>
        <a:accent3>
          <a:srgbClr val="FFFFFF"/>
        </a:accent3>
        <a:accent4>
          <a:srgbClr val="000000"/>
        </a:accent4>
        <a:accent5>
          <a:srgbClr val="E2AAAD"/>
        </a:accent5>
        <a:accent6>
          <a:srgbClr val="00008A"/>
        </a:accent6>
        <a:hlink>
          <a:srgbClr val="009999"/>
        </a:hlink>
        <a:folHlink>
          <a:srgbClr val="33CC33"/>
        </a:folHlink>
      </a:clrScheme>
      <a:clrMap bg1="lt1" tx1="dk1" bg2="lt2" tx2="dk2" accent1="accent1" accent2="accent2" accent3="accent3" accent4="accent4" accent5="accent5" accent6="accent6" hlink="hlink" folHlink="folHlink"/>
    </a:extraClrScheme>
    <a:extraClrScheme>
      <a:clrScheme name="Default Design 15">
        <a:dk1>
          <a:srgbClr val="000000"/>
        </a:dk1>
        <a:lt1>
          <a:srgbClr val="FFFFFF"/>
        </a:lt1>
        <a:dk2>
          <a:srgbClr val="000099"/>
        </a:dk2>
        <a:lt2>
          <a:srgbClr val="FFFFFF"/>
        </a:lt2>
        <a:accent1>
          <a:srgbClr val="CC0033"/>
        </a:accent1>
        <a:accent2>
          <a:srgbClr val="000099"/>
        </a:accent2>
        <a:accent3>
          <a:srgbClr val="AAAACA"/>
        </a:accent3>
        <a:accent4>
          <a:srgbClr val="DADADA"/>
        </a:accent4>
        <a:accent5>
          <a:srgbClr val="E2AAAD"/>
        </a:accent5>
        <a:accent6>
          <a:srgbClr val="00008A"/>
        </a:accent6>
        <a:hlink>
          <a:srgbClr val="009999"/>
        </a:hlink>
        <a:folHlink>
          <a:srgbClr val="33CC00"/>
        </a:folHlink>
      </a:clrScheme>
      <a:clrMap bg1="dk2" tx1="lt1" bg2="dk1" tx2="lt2" accent1="accent1" accent2="accent2" accent3="accent3" accent4="accent4" accent5="accent5" accent6="accent6" hlink="hlink" folHlink="folHlink"/>
    </a:extraClrScheme>
    <a:extraClrScheme>
      <a:clrScheme name="Default Design 16">
        <a:dk1>
          <a:srgbClr val="000000"/>
        </a:dk1>
        <a:lt1>
          <a:srgbClr val="FFFFFF"/>
        </a:lt1>
        <a:dk2>
          <a:srgbClr val="009999"/>
        </a:dk2>
        <a:lt2>
          <a:srgbClr val="FFFFFF"/>
        </a:lt2>
        <a:accent1>
          <a:srgbClr val="CC0033"/>
        </a:accent1>
        <a:accent2>
          <a:srgbClr val="000099"/>
        </a:accent2>
        <a:accent3>
          <a:srgbClr val="AACACA"/>
        </a:accent3>
        <a:accent4>
          <a:srgbClr val="DADADA"/>
        </a:accent4>
        <a:accent5>
          <a:srgbClr val="E2AAAD"/>
        </a:accent5>
        <a:accent6>
          <a:srgbClr val="00008A"/>
        </a:accent6>
        <a:hlink>
          <a:srgbClr val="009999"/>
        </a:hlink>
        <a:folHlink>
          <a:srgbClr val="33CC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Default Design">
  <a:themeElements>
    <a:clrScheme name="WSU Brand HEX">
      <a:dk1>
        <a:srgbClr val="000000"/>
      </a:dk1>
      <a:lt1>
        <a:srgbClr val="FFFFFF"/>
      </a:lt1>
      <a:dk2>
        <a:srgbClr val="003C69"/>
      </a:dk2>
      <a:lt2>
        <a:srgbClr val="DBCEAC"/>
      </a:lt2>
      <a:accent1>
        <a:srgbClr val="981E32"/>
      </a:accent1>
      <a:accent2>
        <a:srgbClr val="5E6A71"/>
      </a:accent2>
      <a:accent3>
        <a:srgbClr val="C60C30"/>
      </a:accent3>
      <a:accent4>
        <a:srgbClr val="EC7A08"/>
      </a:accent4>
      <a:accent5>
        <a:srgbClr val="3CB6CE"/>
      </a:accent5>
      <a:accent6>
        <a:srgbClr val="B6BF00"/>
      </a:accent6>
      <a:hlink>
        <a:srgbClr val="452325"/>
      </a:hlink>
      <a:folHlink>
        <a:srgbClr val="FF00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C0C0C0"/>
        </a:lt2>
        <a:accent1>
          <a:srgbClr val="CC0033"/>
        </a:accent1>
        <a:accent2>
          <a:srgbClr val="333399"/>
        </a:accent2>
        <a:accent3>
          <a:srgbClr val="FFFFFF"/>
        </a:accent3>
        <a:accent4>
          <a:srgbClr val="000000"/>
        </a:accent4>
        <a:accent5>
          <a:srgbClr val="E2AAAD"/>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00"/>
        </a:dk1>
        <a:lt1>
          <a:srgbClr val="FFFFFF"/>
        </a:lt1>
        <a:dk2>
          <a:srgbClr val="000000"/>
        </a:dk2>
        <a:lt2>
          <a:srgbClr val="C0C0C0"/>
        </a:lt2>
        <a:accent1>
          <a:srgbClr val="CC0033"/>
        </a:accent1>
        <a:accent2>
          <a:srgbClr val="000099"/>
        </a:accent2>
        <a:accent3>
          <a:srgbClr val="FFFFFF"/>
        </a:accent3>
        <a:accent4>
          <a:srgbClr val="000000"/>
        </a:accent4>
        <a:accent5>
          <a:srgbClr val="E2AAAD"/>
        </a:accent5>
        <a:accent6>
          <a:srgbClr val="00008A"/>
        </a:accent6>
        <a:hlink>
          <a:srgbClr val="009999"/>
        </a:hlink>
        <a:folHlink>
          <a:srgbClr val="33CC33"/>
        </a:folHlink>
      </a:clrScheme>
      <a:clrMap bg1="lt1" tx1="dk1" bg2="lt2" tx2="dk2" accent1="accent1" accent2="accent2" accent3="accent3" accent4="accent4" accent5="accent5" accent6="accent6" hlink="hlink" folHlink="folHlink"/>
    </a:extraClrScheme>
    <a:extraClrScheme>
      <a:clrScheme name="Default Design 15">
        <a:dk1>
          <a:srgbClr val="000000"/>
        </a:dk1>
        <a:lt1>
          <a:srgbClr val="FFFFFF"/>
        </a:lt1>
        <a:dk2>
          <a:srgbClr val="000099"/>
        </a:dk2>
        <a:lt2>
          <a:srgbClr val="FFFFFF"/>
        </a:lt2>
        <a:accent1>
          <a:srgbClr val="CC0033"/>
        </a:accent1>
        <a:accent2>
          <a:srgbClr val="000099"/>
        </a:accent2>
        <a:accent3>
          <a:srgbClr val="AAAACA"/>
        </a:accent3>
        <a:accent4>
          <a:srgbClr val="DADADA"/>
        </a:accent4>
        <a:accent5>
          <a:srgbClr val="E2AAAD"/>
        </a:accent5>
        <a:accent6>
          <a:srgbClr val="00008A"/>
        </a:accent6>
        <a:hlink>
          <a:srgbClr val="009999"/>
        </a:hlink>
        <a:folHlink>
          <a:srgbClr val="33CC00"/>
        </a:folHlink>
      </a:clrScheme>
      <a:clrMap bg1="dk2" tx1="lt1" bg2="dk1" tx2="lt2" accent1="accent1" accent2="accent2" accent3="accent3" accent4="accent4" accent5="accent5" accent6="accent6" hlink="hlink" folHlink="folHlink"/>
    </a:extraClrScheme>
    <a:extraClrScheme>
      <a:clrScheme name="Default Design 16">
        <a:dk1>
          <a:srgbClr val="000000"/>
        </a:dk1>
        <a:lt1>
          <a:srgbClr val="FFFFFF"/>
        </a:lt1>
        <a:dk2>
          <a:srgbClr val="009999"/>
        </a:dk2>
        <a:lt2>
          <a:srgbClr val="FFFFFF"/>
        </a:lt2>
        <a:accent1>
          <a:srgbClr val="CC0033"/>
        </a:accent1>
        <a:accent2>
          <a:srgbClr val="000099"/>
        </a:accent2>
        <a:accent3>
          <a:srgbClr val="AACACA"/>
        </a:accent3>
        <a:accent4>
          <a:srgbClr val="DADADA"/>
        </a:accent4>
        <a:accent5>
          <a:srgbClr val="E2AAAD"/>
        </a:accent5>
        <a:accent6>
          <a:srgbClr val="00008A"/>
        </a:accent6>
        <a:hlink>
          <a:srgbClr val="009999"/>
        </a:hlink>
        <a:folHlink>
          <a:srgbClr val="33CC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Default Design">
  <a:themeElements>
    <a:clrScheme name="Custom 5">
      <a:dk1>
        <a:srgbClr val="000000"/>
      </a:dk1>
      <a:lt1>
        <a:srgbClr val="FFFFFF"/>
      </a:lt1>
      <a:dk2>
        <a:srgbClr val="003C69"/>
      </a:dk2>
      <a:lt2>
        <a:srgbClr val="DBCEAC"/>
      </a:lt2>
      <a:accent1>
        <a:srgbClr val="981E32"/>
      </a:accent1>
      <a:accent2>
        <a:srgbClr val="5E6A71"/>
      </a:accent2>
      <a:accent3>
        <a:srgbClr val="C60C30"/>
      </a:accent3>
      <a:accent4>
        <a:srgbClr val="EC7A08"/>
      </a:accent4>
      <a:accent5>
        <a:srgbClr val="3CB6CE"/>
      </a:accent5>
      <a:accent6>
        <a:srgbClr val="B6BF00"/>
      </a:accent6>
      <a:hlink>
        <a:srgbClr val="0038A8"/>
      </a:hlink>
      <a:folHlink>
        <a:srgbClr val="A400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C0C0C0"/>
        </a:lt2>
        <a:accent1>
          <a:srgbClr val="CC0033"/>
        </a:accent1>
        <a:accent2>
          <a:srgbClr val="333399"/>
        </a:accent2>
        <a:accent3>
          <a:srgbClr val="FFFFFF"/>
        </a:accent3>
        <a:accent4>
          <a:srgbClr val="000000"/>
        </a:accent4>
        <a:accent5>
          <a:srgbClr val="E2AAAD"/>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00"/>
        </a:dk1>
        <a:lt1>
          <a:srgbClr val="FFFFFF"/>
        </a:lt1>
        <a:dk2>
          <a:srgbClr val="000000"/>
        </a:dk2>
        <a:lt2>
          <a:srgbClr val="C0C0C0"/>
        </a:lt2>
        <a:accent1>
          <a:srgbClr val="CC0033"/>
        </a:accent1>
        <a:accent2>
          <a:srgbClr val="000099"/>
        </a:accent2>
        <a:accent3>
          <a:srgbClr val="FFFFFF"/>
        </a:accent3>
        <a:accent4>
          <a:srgbClr val="000000"/>
        </a:accent4>
        <a:accent5>
          <a:srgbClr val="E2AAAD"/>
        </a:accent5>
        <a:accent6>
          <a:srgbClr val="00008A"/>
        </a:accent6>
        <a:hlink>
          <a:srgbClr val="009999"/>
        </a:hlink>
        <a:folHlink>
          <a:srgbClr val="33CC33"/>
        </a:folHlink>
      </a:clrScheme>
      <a:clrMap bg1="lt1" tx1="dk1" bg2="lt2" tx2="dk2" accent1="accent1" accent2="accent2" accent3="accent3" accent4="accent4" accent5="accent5" accent6="accent6" hlink="hlink" folHlink="folHlink"/>
    </a:extraClrScheme>
    <a:extraClrScheme>
      <a:clrScheme name="Default Design 15">
        <a:dk1>
          <a:srgbClr val="000000"/>
        </a:dk1>
        <a:lt1>
          <a:srgbClr val="FFFFFF"/>
        </a:lt1>
        <a:dk2>
          <a:srgbClr val="000099"/>
        </a:dk2>
        <a:lt2>
          <a:srgbClr val="FFFFFF"/>
        </a:lt2>
        <a:accent1>
          <a:srgbClr val="CC0033"/>
        </a:accent1>
        <a:accent2>
          <a:srgbClr val="000099"/>
        </a:accent2>
        <a:accent3>
          <a:srgbClr val="AAAACA"/>
        </a:accent3>
        <a:accent4>
          <a:srgbClr val="DADADA"/>
        </a:accent4>
        <a:accent5>
          <a:srgbClr val="E2AAAD"/>
        </a:accent5>
        <a:accent6>
          <a:srgbClr val="00008A"/>
        </a:accent6>
        <a:hlink>
          <a:srgbClr val="009999"/>
        </a:hlink>
        <a:folHlink>
          <a:srgbClr val="33CC00"/>
        </a:folHlink>
      </a:clrScheme>
      <a:clrMap bg1="dk2" tx1="lt1" bg2="dk1" tx2="lt2" accent1="accent1" accent2="accent2" accent3="accent3" accent4="accent4" accent5="accent5" accent6="accent6" hlink="hlink" folHlink="folHlink"/>
    </a:extraClrScheme>
    <a:extraClrScheme>
      <a:clrScheme name="Default Design 16">
        <a:dk1>
          <a:srgbClr val="000000"/>
        </a:dk1>
        <a:lt1>
          <a:srgbClr val="FFFFFF"/>
        </a:lt1>
        <a:dk2>
          <a:srgbClr val="009999"/>
        </a:dk2>
        <a:lt2>
          <a:srgbClr val="FFFFFF"/>
        </a:lt2>
        <a:accent1>
          <a:srgbClr val="CC0033"/>
        </a:accent1>
        <a:accent2>
          <a:srgbClr val="000099"/>
        </a:accent2>
        <a:accent3>
          <a:srgbClr val="AACACA"/>
        </a:accent3>
        <a:accent4>
          <a:srgbClr val="DADADA"/>
        </a:accent4>
        <a:accent5>
          <a:srgbClr val="E2AAAD"/>
        </a:accent5>
        <a:accent6>
          <a:srgbClr val="00008A"/>
        </a:accent6>
        <a:hlink>
          <a:srgbClr val="009999"/>
        </a:hlink>
        <a:folHlink>
          <a:srgbClr val="33CC0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3318</TotalTime>
  <Words>1669</Words>
  <Application>Microsoft Office PowerPoint</Application>
  <PresentationFormat>On-screen Show (4:3)</PresentationFormat>
  <Paragraphs>177</Paragraphs>
  <Slides>26</Slides>
  <Notes>24</Notes>
  <HiddenSlides>0</HiddenSlides>
  <MMClips>0</MMClips>
  <ScaleCrop>false</ScaleCrop>
  <HeadingPairs>
    <vt:vector size="6" baseType="variant">
      <vt:variant>
        <vt:lpstr>Fonts Used</vt:lpstr>
      </vt:variant>
      <vt:variant>
        <vt:i4>11</vt:i4>
      </vt:variant>
      <vt:variant>
        <vt:lpstr>Theme</vt:lpstr>
      </vt:variant>
      <vt:variant>
        <vt:i4>3</vt:i4>
      </vt:variant>
      <vt:variant>
        <vt:lpstr>Slide Titles</vt:lpstr>
      </vt:variant>
      <vt:variant>
        <vt:i4>26</vt:i4>
      </vt:variant>
    </vt:vector>
  </HeadingPairs>
  <TitlesOfParts>
    <vt:vector size="40" baseType="lpstr">
      <vt:lpstr>MS PGothic</vt:lpstr>
      <vt:lpstr>MS PGothic</vt:lpstr>
      <vt:lpstr>Arial</vt:lpstr>
      <vt:lpstr>Lucida Sans</vt:lpstr>
      <vt:lpstr>Stone Sans</vt:lpstr>
      <vt:lpstr>Stone Serif</vt:lpstr>
      <vt:lpstr>Stone Serif Bold</vt:lpstr>
      <vt:lpstr>Times</vt:lpstr>
      <vt:lpstr>Times New Roman</vt:lpstr>
      <vt:lpstr>Wingdings</vt:lpstr>
      <vt:lpstr>Wingdings 2</vt:lpstr>
      <vt:lpstr>Default Design</vt:lpstr>
      <vt:lpstr>3_Default Design</vt:lpstr>
      <vt:lpstr>1_Default Design</vt:lpstr>
      <vt:lpstr>PowerPoint Presentation</vt:lpstr>
      <vt:lpstr>Overview</vt:lpstr>
      <vt:lpstr>The Public Records Act RCW 42.56</vt:lpstr>
      <vt:lpstr>Citizens Control</vt:lpstr>
      <vt:lpstr>Public Interest</vt:lpstr>
      <vt:lpstr>University Interest</vt:lpstr>
      <vt:lpstr>What is a Public Record?</vt:lpstr>
      <vt:lpstr>What is a Public Records Request?</vt:lpstr>
      <vt:lpstr>What is NOT a Public Records Request</vt:lpstr>
      <vt:lpstr>Increasing Requests</vt:lpstr>
      <vt:lpstr>Who makes these requests?</vt:lpstr>
      <vt:lpstr>Examples</vt:lpstr>
      <vt:lpstr>General Requirements </vt:lpstr>
      <vt:lpstr>Penalties</vt:lpstr>
      <vt:lpstr>Examples of Monetary Awards</vt:lpstr>
      <vt:lpstr>Ethics in Public Service Act</vt:lpstr>
      <vt:lpstr>Be Prepared</vt:lpstr>
      <vt:lpstr>E-mail, Text Messages</vt:lpstr>
      <vt:lpstr>Destroying Records</vt:lpstr>
      <vt:lpstr>Processing Requests</vt:lpstr>
      <vt:lpstr>PowerPoint Presentation</vt:lpstr>
      <vt:lpstr>PowerPoint Presentation</vt:lpstr>
      <vt:lpstr>PowerPoint Presentation</vt:lpstr>
      <vt:lpstr>Legal Exemptions</vt:lpstr>
      <vt:lpstr>Summary</vt:lpstr>
      <vt:lpstr>PowerPoint Presentation</vt:lpstr>
    </vt:vector>
  </TitlesOfParts>
  <Company>Washington State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Marketing</dc:creator>
  <cp:lastModifiedBy>Payne, Andrea S</cp:lastModifiedBy>
  <cp:revision>366</cp:revision>
  <cp:lastPrinted>2016-04-06T16:27:25Z</cp:lastPrinted>
  <dcterms:created xsi:type="dcterms:W3CDTF">2001-10-04T20:08:10Z</dcterms:created>
  <dcterms:modified xsi:type="dcterms:W3CDTF">2016-04-06T16:27:38Z</dcterms:modified>
</cp:coreProperties>
</file>