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slideLayouts/slideLayout12.xml" ContentType="application/vnd.openxmlformats-officedocument.presentationml.slideLayout+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heme/theme4.xml" ContentType="application/vnd.openxmlformats-officedocument.theme+xml"/>
  <Override PartName="/ppt/tags/tag4.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 id="2147483674" r:id="rId3"/>
  </p:sldMasterIdLst>
  <p:notesMasterIdLst>
    <p:notesMasterId r:id="rId15"/>
  </p:notesMasterIdLst>
  <p:sldIdLst>
    <p:sldId id="256" r:id="rId4"/>
    <p:sldId id="257" r:id="rId5"/>
    <p:sldId id="259" r:id="rId6"/>
    <p:sldId id="262" r:id="rId7"/>
    <p:sldId id="258" r:id="rId8"/>
    <p:sldId id="264" r:id="rId9"/>
    <p:sldId id="261" r:id="rId10"/>
    <p:sldId id="263" r:id="rId11"/>
    <p:sldId id="265" r:id="rId12"/>
    <p:sldId id="260" r:id="rId13"/>
    <p:sldId id="266"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0B27"/>
    <a:srgbClr val="86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95" autoAdjust="0"/>
    <p:restoredTop sz="94660"/>
  </p:normalViewPr>
  <p:slideViewPr>
    <p:cSldViewPr snapToGrid="0">
      <p:cViewPr varScale="1">
        <p:scale>
          <a:sx n="80" d="100"/>
          <a:sy n="80" d="100"/>
        </p:scale>
        <p:origin x="96" y="7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463FAF-795E-401D-B327-C35A38DF1C62}" type="datetimeFigureOut">
              <a:rPr lang="en-US" smtClean="0"/>
              <a:t>1/22/2018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BD56DF-C2D9-4D3D-B9E3-BA9C17E5E7F4}" type="slidenum">
              <a:rPr lang="en-US" smtClean="0"/>
              <a:t>‹#›</a:t>
            </a:fld>
            <a:endParaRPr lang="en-US"/>
          </a:p>
        </p:txBody>
      </p:sp>
    </p:spTree>
    <p:extLst>
      <p:ext uri="{BB962C8B-B14F-4D97-AF65-F5344CB8AC3E}">
        <p14:creationId xmlns:p14="http://schemas.microsoft.com/office/powerpoint/2010/main" val="20137008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6678" eaLnBrk="0" hangingPunct="0">
              <a:spcBef>
                <a:spcPct val="30000"/>
              </a:spcBef>
              <a:defRPr sz="1300">
                <a:solidFill>
                  <a:schemeClr val="tx1"/>
                </a:solidFill>
                <a:latin typeface="Arial" charset="0"/>
              </a:defRPr>
            </a:lvl1pPr>
            <a:lvl2pPr marL="772259" indent="-296389" defTabSz="956678" eaLnBrk="0" hangingPunct="0">
              <a:spcBef>
                <a:spcPct val="30000"/>
              </a:spcBef>
              <a:defRPr sz="1300">
                <a:solidFill>
                  <a:schemeClr val="tx1"/>
                </a:solidFill>
                <a:latin typeface="Arial" charset="0"/>
              </a:defRPr>
            </a:lvl2pPr>
            <a:lvl3pPr marL="1187203" indent="-237111" defTabSz="956678" eaLnBrk="0" hangingPunct="0">
              <a:spcBef>
                <a:spcPct val="30000"/>
              </a:spcBef>
              <a:defRPr sz="1300">
                <a:solidFill>
                  <a:schemeClr val="tx1"/>
                </a:solidFill>
                <a:latin typeface="Arial" charset="0"/>
              </a:defRPr>
            </a:lvl3pPr>
            <a:lvl4pPr marL="1663072" indent="-237111" defTabSz="956678" eaLnBrk="0" hangingPunct="0">
              <a:spcBef>
                <a:spcPct val="30000"/>
              </a:spcBef>
              <a:defRPr sz="1300">
                <a:solidFill>
                  <a:schemeClr val="tx1"/>
                </a:solidFill>
                <a:latin typeface="Arial" charset="0"/>
              </a:defRPr>
            </a:lvl4pPr>
            <a:lvl5pPr marL="2137294" indent="-237111" defTabSz="956678" eaLnBrk="0" hangingPunct="0">
              <a:spcBef>
                <a:spcPct val="30000"/>
              </a:spcBef>
              <a:defRPr sz="1300">
                <a:solidFill>
                  <a:schemeClr val="tx1"/>
                </a:solidFill>
                <a:latin typeface="Arial" charset="0"/>
              </a:defRPr>
            </a:lvl5pPr>
            <a:lvl6pPr marL="2611516" indent="-237111" defTabSz="956678" eaLnBrk="0" fontAlgn="base" hangingPunct="0">
              <a:spcBef>
                <a:spcPct val="30000"/>
              </a:spcBef>
              <a:spcAft>
                <a:spcPct val="0"/>
              </a:spcAft>
              <a:defRPr sz="1300">
                <a:solidFill>
                  <a:schemeClr val="tx1"/>
                </a:solidFill>
                <a:latin typeface="Arial" charset="0"/>
              </a:defRPr>
            </a:lvl6pPr>
            <a:lvl7pPr marL="3085739" indent="-237111" defTabSz="956678" eaLnBrk="0" fontAlgn="base" hangingPunct="0">
              <a:spcBef>
                <a:spcPct val="30000"/>
              </a:spcBef>
              <a:spcAft>
                <a:spcPct val="0"/>
              </a:spcAft>
              <a:defRPr sz="1300">
                <a:solidFill>
                  <a:schemeClr val="tx1"/>
                </a:solidFill>
                <a:latin typeface="Arial" charset="0"/>
              </a:defRPr>
            </a:lvl7pPr>
            <a:lvl8pPr marL="3559962" indent="-237111" defTabSz="956678" eaLnBrk="0" fontAlgn="base" hangingPunct="0">
              <a:spcBef>
                <a:spcPct val="30000"/>
              </a:spcBef>
              <a:spcAft>
                <a:spcPct val="0"/>
              </a:spcAft>
              <a:defRPr sz="1300">
                <a:solidFill>
                  <a:schemeClr val="tx1"/>
                </a:solidFill>
                <a:latin typeface="Arial" charset="0"/>
              </a:defRPr>
            </a:lvl8pPr>
            <a:lvl9pPr marL="4034184" indent="-237111" defTabSz="956678" eaLnBrk="0" fontAlgn="base" hangingPunct="0">
              <a:spcBef>
                <a:spcPct val="30000"/>
              </a:spcBef>
              <a:spcAft>
                <a:spcPct val="0"/>
              </a:spcAft>
              <a:defRPr sz="1300">
                <a:solidFill>
                  <a:schemeClr val="tx1"/>
                </a:solidFill>
                <a:latin typeface="Arial" charset="0"/>
              </a:defRPr>
            </a:lvl9pPr>
          </a:lstStyle>
          <a:p>
            <a:pPr marL="0" marR="0" lvl="0" indent="0" algn="r" defTabSz="956678" rtl="0" eaLnBrk="1" fontAlgn="base" latinLnBrk="0" hangingPunct="1">
              <a:lnSpc>
                <a:spcPct val="100000"/>
              </a:lnSpc>
              <a:spcBef>
                <a:spcPct val="0"/>
              </a:spcBef>
              <a:spcAft>
                <a:spcPct val="0"/>
              </a:spcAft>
              <a:buClrTx/>
              <a:buSzTx/>
              <a:buFontTx/>
              <a:buNone/>
              <a:tabLst/>
              <a:defRPr/>
            </a:pPr>
            <a:fld id="{B02CE228-308B-4154-86BB-B7613A6C19A4}" type="datetime1">
              <a:rPr kumimoji="0" lang="en-US" altLang="en-US" sz="13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56678" rtl="0" eaLnBrk="1" fontAlgn="base" latinLnBrk="0" hangingPunct="1">
                <a:lnSpc>
                  <a:spcPct val="100000"/>
                </a:lnSpc>
                <a:spcBef>
                  <a:spcPct val="0"/>
                </a:spcBef>
                <a:spcAft>
                  <a:spcPct val="0"/>
                </a:spcAft>
                <a:buClrTx/>
                <a:buSzTx/>
                <a:buFontTx/>
                <a:buNone/>
                <a:tabLst/>
                <a:defRPr/>
              </a:pPr>
              <a:t>1/22/2018</a:t>
            </a:fld>
            <a:endParaRPr kumimoji="0" lang="en-US" altLang="en-US" sz="1300" b="0" i="0" u="none" strike="noStrike" kern="1200" cap="none" spc="0" normalizeH="0" baseline="0" noProof="0" smtClean="0">
              <a:ln>
                <a:noFill/>
              </a:ln>
              <a:solidFill>
                <a:srgbClr val="000000"/>
              </a:solidFill>
              <a:effectLst/>
              <a:uLnTx/>
              <a:uFillTx/>
              <a:latin typeface="Arial" charset="0"/>
              <a:ea typeface="+mn-ea"/>
              <a:cs typeface="+mn-cs"/>
            </a:endParaRPr>
          </a:p>
        </p:txBody>
      </p:sp>
      <p:sp>
        <p:nvSpPr>
          <p:cNvPr id="10243"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6678" eaLnBrk="0" hangingPunct="0">
              <a:spcBef>
                <a:spcPct val="30000"/>
              </a:spcBef>
              <a:defRPr sz="1300">
                <a:solidFill>
                  <a:schemeClr val="tx1"/>
                </a:solidFill>
                <a:latin typeface="Arial" charset="0"/>
              </a:defRPr>
            </a:lvl1pPr>
            <a:lvl2pPr marL="772259" indent="-296389" defTabSz="956678" eaLnBrk="0" hangingPunct="0">
              <a:spcBef>
                <a:spcPct val="30000"/>
              </a:spcBef>
              <a:defRPr sz="1300">
                <a:solidFill>
                  <a:schemeClr val="tx1"/>
                </a:solidFill>
                <a:latin typeface="Arial" charset="0"/>
              </a:defRPr>
            </a:lvl2pPr>
            <a:lvl3pPr marL="1187203" indent="-237111" defTabSz="956678" eaLnBrk="0" hangingPunct="0">
              <a:spcBef>
                <a:spcPct val="30000"/>
              </a:spcBef>
              <a:defRPr sz="1300">
                <a:solidFill>
                  <a:schemeClr val="tx1"/>
                </a:solidFill>
                <a:latin typeface="Arial" charset="0"/>
              </a:defRPr>
            </a:lvl3pPr>
            <a:lvl4pPr marL="1663072" indent="-237111" defTabSz="956678" eaLnBrk="0" hangingPunct="0">
              <a:spcBef>
                <a:spcPct val="30000"/>
              </a:spcBef>
              <a:defRPr sz="1300">
                <a:solidFill>
                  <a:schemeClr val="tx1"/>
                </a:solidFill>
                <a:latin typeface="Arial" charset="0"/>
              </a:defRPr>
            </a:lvl4pPr>
            <a:lvl5pPr marL="2137294" indent="-237111" defTabSz="956678" eaLnBrk="0" hangingPunct="0">
              <a:spcBef>
                <a:spcPct val="30000"/>
              </a:spcBef>
              <a:defRPr sz="1300">
                <a:solidFill>
                  <a:schemeClr val="tx1"/>
                </a:solidFill>
                <a:latin typeface="Arial" charset="0"/>
              </a:defRPr>
            </a:lvl5pPr>
            <a:lvl6pPr marL="2611516" indent="-237111" defTabSz="956678" eaLnBrk="0" fontAlgn="base" hangingPunct="0">
              <a:spcBef>
                <a:spcPct val="30000"/>
              </a:spcBef>
              <a:spcAft>
                <a:spcPct val="0"/>
              </a:spcAft>
              <a:defRPr sz="1300">
                <a:solidFill>
                  <a:schemeClr val="tx1"/>
                </a:solidFill>
                <a:latin typeface="Arial" charset="0"/>
              </a:defRPr>
            </a:lvl6pPr>
            <a:lvl7pPr marL="3085739" indent="-237111" defTabSz="956678" eaLnBrk="0" fontAlgn="base" hangingPunct="0">
              <a:spcBef>
                <a:spcPct val="30000"/>
              </a:spcBef>
              <a:spcAft>
                <a:spcPct val="0"/>
              </a:spcAft>
              <a:defRPr sz="1300">
                <a:solidFill>
                  <a:schemeClr val="tx1"/>
                </a:solidFill>
                <a:latin typeface="Arial" charset="0"/>
              </a:defRPr>
            </a:lvl7pPr>
            <a:lvl8pPr marL="3559962" indent="-237111" defTabSz="956678" eaLnBrk="0" fontAlgn="base" hangingPunct="0">
              <a:spcBef>
                <a:spcPct val="30000"/>
              </a:spcBef>
              <a:spcAft>
                <a:spcPct val="0"/>
              </a:spcAft>
              <a:defRPr sz="1300">
                <a:solidFill>
                  <a:schemeClr val="tx1"/>
                </a:solidFill>
                <a:latin typeface="Arial" charset="0"/>
              </a:defRPr>
            </a:lvl8pPr>
            <a:lvl9pPr marL="4034184" indent="-237111" defTabSz="956678" eaLnBrk="0" fontAlgn="base" hangingPunct="0">
              <a:spcBef>
                <a:spcPct val="30000"/>
              </a:spcBef>
              <a:spcAft>
                <a:spcPct val="0"/>
              </a:spcAft>
              <a:defRPr sz="1300">
                <a:solidFill>
                  <a:schemeClr val="tx1"/>
                </a:solidFill>
                <a:latin typeface="Arial" charset="0"/>
              </a:defRPr>
            </a:lvl9pPr>
          </a:lstStyle>
          <a:p>
            <a:pPr marL="0" marR="0" lvl="0" indent="0" algn="l" defTabSz="956678" rtl="0" eaLnBrk="1" fontAlgn="base" latinLnBrk="0" hangingPunct="1">
              <a:lnSpc>
                <a:spcPct val="100000"/>
              </a:lnSpc>
              <a:spcBef>
                <a:spcPct val="0"/>
              </a:spcBef>
              <a:spcAft>
                <a:spcPct val="0"/>
              </a:spcAft>
              <a:buClrTx/>
              <a:buSzTx/>
              <a:buFontTx/>
              <a:buNone/>
              <a:tabLst/>
              <a:defRPr/>
            </a:pPr>
            <a:r>
              <a:rPr kumimoji="0" lang="en-US" altLang="en-US" sz="1300" b="0" i="0" u="none" strike="noStrike" kern="1200" cap="none" spc="0" normalizeH="0" baseline="0" noProof="0">
                <a:ln>
                  <a:noFill/>
                </a:ln>
                <a:solidFill>
                  <a:srgbClr val="000000"/>
                </a:solidFill>
                <a:effectLst/>
                <a:uLnTx/>
                <a:uFillTx/>
                <a:latin typeface="Arial" charset="0"/>
                <a:ea typeface="+mn-ea"/>
                <a:cs typeface="+mn-cs"/>
              </a:rPr>
              <a:t>Template-WSU Hrz 201.ppt</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6678" eaLnBrk="0" hangingPunct="0">
              <a:spcBef>
                <a:spcPct val="30000"/>
              </a:spcBef>
              <a:defRPr sz="1300">
                <a:solidFill>
                  <a:schemeClr val="tx1"/>
                </a:solidFill>
                <a:latin typeface="Arial" charset="0"/>
              </a:defRPr>
            </a:lvl1pPr>
            <a:lvl2pPr marL="772259" indent="-296389" defTabSz="956678" eaLnBrk="0" hangingPunct="0">
              <a:spcBef>
                <a:spcPct val="30000"/>
              </a:spcBef>
              <a:defRPr sz="1300">
                <a:solidFill>
                  <a:schemeClr val="tx1"/>
                </a:solidFill>
                <a:latin typeface="Arial" charset="0"/>
              </a:defRPr>
            </a:lvl2pPr>
            <a:lvl3pPr marL="1187203" indent="-237111" defTabSz="956678" eaLnBrk="0" hangingPunct="0">
              <a:spcBef>
                <a:spcPct val="30000"/>
              </a:spcBef>
              <a:defRPr sz="1300">
                <a:solidFill>
                  <a:schemeClr val="tx1"/>
                </a:solidFill>
                <a:latin typeface="Arial" charset="0"/>
              </a:defRPr>
            </a:lvl3pPr>
            <a:lvl4pPr marL="1663072" indent="-237111" defTabSz="956678" eaLnBrk="0" hangingPunct="0">
              <a:spcBef>
                <a:spcPct val="30000"/>
              </a:spcBef>
              <a:defRPr sz="1300">
                <a:solidFill>
                  <a:schemeClr val="tx1"/>
                </a:solidFill>
                <a:latin typeface="Arial" charset="0"/>
              </a:defRPr>
            </a:lvl4pPr>
            <a:lvl5pPr marL="2137294" indent="-237111" defTabSz="956678" eaLnBrk="0" hangingPunct="0">
              <a:spcBef>
                <a:spcPct val="30000"/>
              </a:spcBef>
              <a:defRPr sz="1300">
                <a:solidFill>
                  <a:schemeClr val="tx1"/>
                </a:solidFill>
                <a:latin typeface="Arial" charset="0"/>
              </a:defRPr>
            </a:lvl5pPr>
            <a:lvl6pPr marL="2611516" indent="-237111" defTabSz="956678" eaLnBrk="0" fontAlgn="base" hangingPunct="0">
              <a:spcBef>
                <a:spcPct val="30000"/>
              </a:spcBef>
              <a:spcAft>
                <a:spcPct val="0"/>
              </a:spcAft>
              <a:defRPr sz="1300">
                <a:solidFill>
                  <a:schemeClr val="tx1"/>
                </a:solidFill>
                <a:latin typeface="Arial" charset="0"/>
              </a:defRPr>
            </a:lvl6pPr>
            <a:lvl7pPr marL="3085739" indent="-237111" defTabSz="956678" eaLnBrk="0" fontAlgn="base" hangingPunct="0">
              <a:spcBef>
                <a:spcPct val="30000"/>
              </a:spcBef>
              <a:spcAft>
                <a:spcPct val="0"/>
              </a:spcAft>
              <a:defRPr sz="1300">
                <a:solidFill>
                  <a:schemeClr val="tx1"/>
                </a:solidFill>
                <a:latin typeface="Arial" charset="0"/>
              </a:defRPr>
            </a:lvl7pPr>
            <a:lvl8pPr marL="3559962" indent="-237111" defTabSz="956678" eaLnBrk="0" fontAlgn="base" hangingPunct="0">
              <a:spcBef>
                <a:spcPct val="30000"/>
              </a:spcBef>
              <a:spcAft>
                <a:spcPct val="0"/>
              </a:spcAft>
              <a:defRPr sz="1300">
                <a:solidFill>
                  <a:schemeClr val="tx1"/>
                </a:solidFill>
                <a:latin typeface="Arial" charset="0"/>
              </a:defRPr>
            </a:lvl8pPr>
            <a:lvl9pPr marL="4034184" indent="-237111" defTabSz="956678" eaLnBrk="0" fontAlgn="base" hangingPunct="0">
              <a:spcBef>
                <a:spcPct val="30000"/>
              </a:spcBef>
              <a:spcAft>
                <a:spcPct val="0"/>
              </a:spcAft>
              <a:defRPr sz="1300">
                <a:solidFill>
                  <a:schemeClr val="tx1"/>
                </a:solidFill>
                <a:latin typeface="Arial" charset="0"/>
              </a:defRPr>
            </a:lvl9pPr>
          </a:lstStyle>
          <a:p>
            <a:pPr marL="0" marR="0" lvl="0" indent="0" algn="r" defTabSz="956678" rtl="0" eaLnBrk="1" fontAlgn="base" latinLnBrk="0" hangingPunct="1">
              <a:lnSpc>
                <a:spcPct val="100000"/>
              </a:lnSpc>
              <a:spcBef>
                <a:spcPct val="0"/>
              </a:spcBef>
              <a:spcAft>
                <a:spcPct val="0"/>
              </a:spcAft>
              <a:buClrTx/>
              <a:buSzTx/>
              <a:buFontTx/>
              <a:buNone/>
              <a:tabLst/>
              <a:defRPr/>
            </a:pPr>
            <a:fld id="{3361341B-831D-4F2E-AF09-3795CFD88F84}" type="slidenum">
              <a:rPr kumimoji="0" lang="en-US" altLang="en-US" sz="13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56678" rtl="0" eaLnBrk="1" fontAlgn="base" latinLnBrk="0" hangingPunct="1">
                <a:lnSpc>
                  <a:spcPct val="100000"/>
                </a:lnSpc>
                <a:spcBef>
                  <a:spcPct val="0"/>
                </a:spcBef>
                <a:spcAft>
                  <a:spcPct val="0"/>
                </a:spcAft>
                <a:buClrTx/>
                <a:buSzTx/>
                <a:buFontTx/>
                <a:buNone/>
                <a:tabLst/>
                <a:defRPr/>
              </a:pPr>
              <a:t>11</a:t>
            </a:fld>
            <a:endParaRPr kumimoji="0" lang="en-US" altLang="en-US" sz="1300" b="0" i="0" u="none" strike="noStrike" kern="1200" cap="none" spc="0" normalizeH="0" baseline="0" noProof="0" smtClean="0">
              <a:ln>
                <a:noFill/>
              </a:ln>
              <a:solidFill>
                <a:srgbClr val="000000"/>
              </a:solidFill>
              <a:effectLst/>
              <a:uLnTx/>
              <a:uFillTx/>
              <a:latin typeface="Arial" charset="0"/>
              <a:ea typeface="+mn-ea"/>
              <a:cs typeface="+mn-cs"/>
            </a:endParaRPr>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41745494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4266D9D-F5F7-42E0-A22E-F0B9F3D3A78B}" type="datetimeFigureOut">
              <a:rPr lang="en-US" smtClean="0"/>
              <a:t>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E29649-35C9-4850-B0C9-4C3FDDF20547}" type="slidenum">
              <a:rPr lang="en-US" smtClean="0"/>
              <a:t>‹#›</a:t>
            </a:fld>
            <a:endParaRPr lang="en-US"/>
          </a:p>
        </p:txBody>
      </p:sp>
    </p:spTree>
    <p:extLst>
      <p:ext uri="{BB962C8B-B14F-4D97-AF65-F5344CB8AC3E}">
        <p14:creationId xmlns:p14="http://schemas.microsoft.com/office/powerpoint/2010/main" val="42063664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4266D9D-F5F7-42E0-A22E-F0B9F3D3A78B}" type="datetimeFigureOut">
              <a:rPr lang="en-US" smtClean="0"/>
              <a:t>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E29649-35C9-4850-B0C9-4C3FDDF20547}" type="slidenum">
              <a:rPr lang="en-US" smtClean="0"/>
              <a:t>‹#›</a:t>
            </a:fld>
            <a:endParaRPr lang="en-US"/>
          </a:p>
        </p:txBody>
      </p:sp>
    </p:spTree>
    <p:extLst>
      <p:ext uri="{BB962C8B-B14F-4D97-AF65-F5344CB8AC3E}">
        <p14:creationId xmlns:p14="http://schemas.microsoft.com/office/powerpoint/2010/main" val="15578918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4266D9D-F5F7-42E0-A22E-F0B9F3D3A78B}" type="datetimeFigureOut">
              <a:rPr lang="en-US" smtClean="0"/>
              <a:t>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E29649-35C9-4850-B0C9-4C3FDDF20547}" type="slidenum">
              <a:rPr lang="en-US" smtClean="0"/>
              <a:t>‹#›</a:t>
            </a:fld>
            <a:endParaRPr lang="en-US"/>
          </a:p>
        </p:txBody>
      </p:sp>
    </p:spTree>
    <p:extLst>
      <p:ext uri="{BB962C8B-B14F-4D97-AF65-F5344CB8AC3E}">
        <p14:creationId xmlns:p14="http://schemas.microsoft.com/office/powerpoint/2010/main" val="9068396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Title Slide">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3569214630"/>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4266D9D-F5F7-42E0-A22E-F0B9F3D3A78B}" type="datetimeFigureOut">
              <a:rPr lang="en-US" smtClean="0"/>
              <a:t>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E29649-35C9-4850-B0C9-4C3FDDF20547}" type="slidenum">
              <a:rPr lang="en-US" smtClean="0"/>
              <a:t>‹#›</a:t>
            </a:fld>
            <a:endParaRPr lang="en-US"/>
          </a:p>
        </p:txBody>
      </p:sp>
    </p:spTree>
    <p:extLst>
      <p:ext uri="{BB962C8B-B14F-4D97-AF65-F5344CB8AC3E}">
        <p14:creationId xmlns:p14="http://schemas.microsoft.com/office/powerpoint/2010/main" val="3574690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266D9D-F5F7-42E0-A22E-F0B9F3D3A78B}" type="datetimeFigureOut">
              <a:rPr lang="en-US" smtClean="0"/>
              <a:t>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E29649-35C9-4850-B0C9-4C3FDDF20547}" type="slidenum">
              <a:rPr lang="en-US" smtClean="0"/>
              <a:t>‹#›</a:t>
            </a:fld>
            <a:endParaRPr lang="en-US"/>
          </a:p>
        </p:txBody>
      </p:sp>
    </p:spTree>
    <p:extLst>
      <p:ext uri="{BB962C8B-B14F-4D97-AF65-F5344CB8AC3E}">
        <p14:creationId xmlns:p14="http://schemas.microsoft.com/office/powerpoint/2010/main" val="33514234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4266D9D-F5F7-42E0-A22E-F0B9F3D3A78B}" type="datetimeFigureOut">
              <a:rPr lang="en-US" smtClean="0"/>
              <a:t>1/22/2018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E29649-35C9-4850-B0C9-4C3FDDF20547}" type="slidenum">
              <a:rPr lang="en-US" smtClean="0"/>
              <a:t>‹#›</a:t>
            </a:fld>
            <a:endParaRPr lang="en-US"/>
          </a:p>
        </p:txBody>
      </p:sp>
    </p:spTree>
    <p:extLst>
      <p:ext uri="{BB962C8B-B14F-4D97-AF65-F5344CB8AC3E}">
        <p14:creationId xmlns:p14="http://schemas.microsoft.com/office/powerpoint/2010/main" val="2047585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4266D9D-F5F7-42E0-A22E-F0B9F3D3A78B}" type="datetimeFigureOut">
              <a:rPr lang="en-US" smtClean="0"/>
              <a:t>1/22/2018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E29649-35C9-4850-B0C9-4C3FDDF20547}" type="slidenum">
              <a:rPr lang="en-US" smtClean="0"/>
              <a:t>‹#›</a:t>
            </a:fld>
            <a:endParaRPr lang="en-US"/>
          </a:p>
        </p:txBody>
      </p:sp>
    </p:spTree>
    <p:extLst>
      <p:ext uri="{BB962C8B-B14F-4D97-AF65-F5344CB8AC3E}">
        <p14:creationId xmlns:p14="http://schemas.microsoft.com/office/powerpoint/2010/main" val="27832638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4266D9D-F5F7-42E0-A22E-F0B9F3D3A78B}" type="datetimeFigureOut">
              <a:rPr lang="en-US" smtClean="0"/>
              <a:t>1/22/2018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E29649-35C9-4850-B0C9-4C3FDDF20547}" type="slidenum">
              <a:rPr lang="en-US" smtClean="0"/>
              <a:t>‹#›</a:t>
            </a:fld>
            <a:endParaRPr lang="en-US"/>
          </a:p>
        </p:txBody>
      </p:sp>
    </p:spTree>
    <p:extLst>
      <p:ext uri="{BB962C8B-B14F-4D97-AF65-F5344CB8AC3E}">
        <p14:creationId xmlns:p14="http://schemas.microsoft.com/office/powerpoint/2010/main" val="882856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266D9D-F5F7-42E0-A22E-F0B9F3D3A78B}" type="datetimeFigureOut">
              <a:rPr lang="en-US" smtClean="0"/>
              <a:t>1/22/2018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E29649-35C9-4850-B0C9-4C3FDDF20547}" type="slidenum">
              <a:rPr lang="en-US" smtClean="0"/>
              <a:t>‹#›</a:t>
            </a:fld>
            <a:endParaRPr lang="en-US"/>
          </a:p>
        </p:txBody>
      </p:sp>
    </p:spTree>
    <p:extLst>
      <p:ext uri="{BB962C8B-B14F-4D97-AF65-F5344CB8AC3E}">
        <p14:creationId xmlns:p14="http://schemas.microsoft.com/office/powerpoint/2010/main" val="1550563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266D9D-F5F7-42E0-A22E-F0B9F3D3A78B}" type="datetimeFigureOut">
              <a:rPr lang="en-US" smtClean="0"/>
              <a:t>1/22/2018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E29649-35C9-4850-B0C9-4C3FDDF20547}" type="slidenum">
              <a:rPr lang="en-US" smtClean="0"/>
              <a:t>‹#›</a:t>
            </a:fld>
            <a:endParaRPr lang="en-US"/>
          </a:p>
        </p:txBody>
      </p:sp>
    </p:spTree>
    <p:extLst>
      <p:ext uri="{BB962C8B-B14F-4D97-AF65-F5344CB8AC3E}">
        <p14:creationId xmlns:p14="http://schemas.microsoft.com/office/powerpoint/2010/main" val="646316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266D9D-F5F7-42E0-A22E-F0B9F3D3A78B}" type="datetimeFigureOut">
              <a:rPr lang="en-US" smtClean="0"/>
              <a:t>1/22/2018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E29649-35C9-4850-B0C9-4C3FDDF20547}" type="slidenum">
              <a:rPr lang="en-US" smtClean="0"/>
              <a:t>‹#›</a:t>
            </a:fld>
            <a:endParaRPr lang="en-US"/>
          </a:p>
        </p:txBody>
      </p:sp>
    </p:spTree>
    <p:extLst>
      <p:ext uri="{BB962C8B-B14F-4D97-AF65-F5344CB8AC3E}">
        <p14:creationId xmlns:p14="http://schemas.microsoft.com/office/powerpoint/2010/main" val="4180169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ags" Target="../tags/tag1.xml"/><Relationship Id="rId1" Type="http://schemas.openxmlformats.org/officeDocument/2006/relationships/theme" Target="../theme/theme2.xml"/><Relationship Id="rId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3" Type="http://schemas.openxmlformats.org/officeDocument/2006/relationships/tags" Target="../tags/tag2.xml"/><Relationship Id="rId2" Type="http://schemas.openxmlformats.org/officeDocument/2006/relationships/theme" Target="../theme/theme3.xml"/><Relationship Id="rId1" Type="http://schemas.openxmlformats.org/officeDocument/2006/relationships/slideLayout" Target="../slideLayouts/slideLayout12.xml"/><Relationship Id="rId5" Type="http://schemas.openxmlformats.org/officeDocument/2006/relationships/image" Target="../media/image2.jpeg"/><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266D9D-F5F7-42E0-A22E-F0B9F3D3A78B}" type="datetimeFigureOut">
              <a:rPr lang="en-US" smtClean="0"/>
              <a:t>1/22/2018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E29649-35C9-4850-B0C9-4C3FDDF20547}" type="slidenum">
              <a:rPr lang="en-US" smtClean="0"/>
              <a:t>‹#›</a:t>
            </a:fld>
            <a:endParaRPr lang="en-US"/>
          </a:p>
        </p:txBody>
      </p:sp>
    </p:spTree>
    <p:extLst>
      <p:ext uri="{BB962C8B-B14F-4D97-AF65-F5344CB8AC3E}">
        <p14:creationId xmlns:p14="http://schemas.microsoft.com/office/powerpoint/2010/main" val="37461802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1">
          <a:gsLst>
            <a:gs pos="0">
              <a:srgbClr val="EAEAEA"/>
            </a:gs>
            <a:gs pos="100000">
              <a:schemeClr val="tx1"/>
            </a:gs>
          </a:gsLst>
          <a:lin ang="16200000" scaled="1"/>
        </a:gradFill>
        <a:effectLst/>
      </p:bgPr>
    </p:bg>
    <p:spTree>
      <p:nvGrpSpPr>
        <p:cNvPr id="1" name=""/>
        <p:cNvGrpSpPr/>
        <p:nvPr/>
      </p:nvGrpSpPr>
      <p:grpSpPr>
        <a:xfrm>
          <a:off x="0" y="0"/>
          <a:ext cx="0" cy="0"/>
          <a:chOff x="0" y="0"/>
          <a:chExt cx="0" cy="0"/>
        </a:xfrm>
      </p:grpSpPr>
      <p:sp>
        <p:nvSpPr>
          <p:cNvPr id="20" name="Rectangle 19"/>
          <p:cNvSpPr/>
          <p:nvPr/>
        </p:nvSpPr>
        <p:spPr bwMode="gray">
          <a:xfrm flipH="1">
            <a:off x="2" y="0"/>
            <a:ext cx="484188" cy="6858000"/>
          </a:xfrm>
          <a:prstGeom prst="rect">
            <a:avLst/>
          </a:prstGeom>
          <a:gradFill flip="none" rotWithShape="1">
            <a:gsLst>
              <a:gs pos="0">
                <a:schemeClr val="accent2"/>
              </a:gs>
              <a:gs pos="100000">
                <a:schemeClr val="tx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FFFF"/>
              </a:solidFill>
              <a:latin typeface="Stone Sans" pitchFamily="34" charset="0"/>
            </a:endParaRPr>
          </a:p>
        </p:txBody>
      </p:sp>
      <p:sp>
        <p:nvSpPr>
          <p:cNvPr id="30" name="Rectangle 29"/>
          <p:cNvSpPr/>
          <p:nvPr/>
        </p:nvSpPr>
        <p:spPr bwMode="gray">
          <a:xfrm flipH="1">
            <a:off x="0" y="79376"/>
            <a:ext cx="6862357" cy="43833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FFFF"/>
              </a:solidFill>
              <a:latin typeface="Stone Sans" pitchFamily="34" charset="0"/>
            </a:endParaRPr>
          </a:p>
        </p:txBody>
      </p:sp>
      <p:sp>
        <p:nvSpPr>
          <p:cNvPr id="28" name="Rectangle 27"/>
          <p:cNvSpPr/>
          <p:nvPr/>
        </p:nvSpPr>
        <p:spPr bwMode="gray">
          <a:xfrm flipH="1">
            <a:off x="-17463" y="79376"/>
            <a:ext cx="376477" cy="438337"/>
          </a:xfrm>
          <a:prstGeom prst="rect">
            <a:avLst/>
          </a:prstGeom>
          <a:gradFill flip="none" rotWithShape="1">
            <a:gsLst>
              <a:gs pos="0">
                <a:schemeClr val="bg2">
                  <a:alpha val="50000"/>
                </a:schemeClr>
              </a:gs>
              <a:gs pos="100000">
                <a:schemeClr val="bg2">
                  <a:alpha val="2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FFFF"/>
              </a:solidFill>
              <a:latin typeface="Stone Sans" pitchFamily="34" charset="0"/>
            </a:endParaRPr>
          </a:p>
        </p:txBody>
      </p:sp>
      <p:sp>
        <p:nvSpPr>
          <p:cNvPr id="29" name="Rectangle 28"/>
          <p:cNvSpPr/>
          <p:nvPr/>
        </p:nvSpPr>
        <p:spPr bwMode="gray">
          <a:xfrm flipH="1">
            <a:off x="-17462" y="2"/>
            <a:ext cx="6875463" cy="6095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FFFF"/>
              </a:solidFill>
              <a:latin typeface="Stone Sans" pitchFamily="34" charset="0"/>
            </a:endParaRPr>
          </a:p>
        </p:txBody>
      </p:sp>
      <p:pic>
        <p:nvPicPr>
          <p:cNvPr id="9" name="Picture 11"/>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3283" y="69972"/>
            <a:ext cx="9167284" cy="611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p:cNvSpPr/>
          <p:nvPr userDrawn="1"/>
        </p:nvSpPr>
        <p:spPr bwMode="gray">
          <a:xfrm flipH="1">
            <a:off x="-23285" y="84668"/>
            <a:ext cx="501969" cy="584449"/>
          </a:xfrm>
          <a:prstGeom prst="rect">
            <a:avLst/>
          </a:prstGeom>
          <a:gradFill flip="none" rotWithShape="1">
            <a:gsLst>
              <a:gs pos="0">
                <a:schemeClr val="bg2">
                  <a:alpha val="50000"/>
                </a:schemeClr>
              </a:gs>
              <a:gs pos="100000">
                <a:schemeClr val="bg2">
                  <a:alpha val="2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11" name="Rectangle 10"/>
          <p:cNvSpPr/>
          <p:nvPr userDrawn="1"/>
        </p:nvSpPr>
        <p:spPr bwMode="gray">
          <a:xfrm flipH="1">
            <a:off x="-23285" y="1"/>
            <a:ext cx="9167284" cy="75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pic>
        <p:nvPicPr>
          <p:cNvPr id="13" name="Picture 12"/>
          <p:cNvPicPr>
            <a:picLocks noChangeAspect="1"/>
          </p:cNvPicPr>
          <p:nvPr userDrawn="1"/>
        </p:nvPicPr>
        <p:blipFill rotWithShape="1">
          <a:blip r:embed="rId4" cstate="print">
            <a:clrChange>
              <a:clrFrom>
                <a:srgbClr val="981F32"/>
              </a:clrFrom>
              <a:clrTo>
                <a:srgbClr val="981F32">
                  <a:alpha val="0"/>
                </a:srgbClr>
              </a:clrTo>
            </a:clrChange>
            <a:extLst>
              <a:ext uri="{28A0092B-C50C-407E-A947-70E740481C1C}">
                <a14:useLocalDpi xmlns:a14="http://schemas.microsoft.com/office/drawing/2010/main" val="0"/>
              </a:ext>
            </a:extLst>
          </a:blip>
          <a:srcRect l="81598" t="11948" r="14451" b="16364"/>
          <a:stretch/>
        </p:blipFill>
        <p:spPr bwMode="auto">
          <a:xfrm>
            <a:off x="29259" y="149470"/>
            <a:ext cx="362181" cy="438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2"/>
    </p:custDataLst>
    <p:extLst>
      <p:ext uri="{BB962C8B-B14F-4D97-AF65-F5344CB8AC3E}">
        <p14:creationId xmlns:p14="http://schemas.microsoft.com/office/powerpoint/2010/main" val="2160574146"/>
      </p:ext>
    </p:extLst>
  </p:cSld>
  <p:clrMap bg1="dk2" tx1="lt1" bg2="dk1" tx2="lt2" accent1="accent1" accent2="accent2" accent3="accent3" accent4="accent4" accent5="accent5" accent6="accent6" hlink="hlink" folHlink="folHlink"/>
  <p:transition/>
  <p:timing>
    <p:tnLst>
      <p:par>
        <p:cTn id="1" dur="indefinite" restart="never" nodeType="tmRoot"/>
      </p:par>
    </p:tnLst>
  </p:timing>
  <p:txStyles>
    <p:titleStyle>
      <a:lvl1pPr algn="l" rtl="0" eaLnBrk="0" fontAlgn="base" hangingPunct="0">
        <a:lnSpc>
          <a:spcPct val="90000"/>
        </a:lnSpc>
        <a:spcBef>
          <a:spcPct val="0"/>
        </a:spcBef>
        <a:spcAft>
          <a:spcPct val="0"/>
        </a:spcAft>
        <a:defRPr sz="2400" b="1">
          <a:solidFill>
            <a:schemeClr val="bg2"/>
          </a:solidFill>
          <a:latin typeface="Stone Sans" pitchFamily="34" charset="0"/>
          <a:ea typeface="+mj-ea"/>
          <a:cs typeface="+mj-cs"/>
        </a:defRPr>
      </a:lvl1pPr>
      <a:lvl2pPr algn="l" rtl="0" eaLnBrk="0" fontAlgn="base" hangingPunct="0">
        <a:lnSpc>
          <a:spcPct val="90000"/>
        </a:lnSpc>
        <a:spcBef>
          <a:spcPct val="0"/>
        </a:spcBef>
        <a:spcAft>
          <a:spcPct val="0"/>
        </a:spcAft>
        <a:defRPr sz="2400" b="1">
          <a:solidFill>
            <a:schemeClr val="bg2"/>
          </a:solidFill>
          <a:latin typeface="Lucida Sans" pitchFamily="34" charset="0"/>
        </a:defRPr>
      </a:lvl2pPr>
      <a:lvl3pPr algn="l" rtl="0" eaLnBrk="0" fontAlgn="base" hangingPunct="0">
        <a:lnSpc>
          <a:spcPct val="90000"/>
        </a:lnSpc>
        <a:spcBef>
          <a:spcPct val="0"/>
        </a:spcBef>
        <a:spcAft>
          <a:spcPct val="0"/>
        </a:spcAft>
        <a:defRPr sz="2400" b="1">
          <a:solidFill>
            <a:schemeClr val="bg2"/>
          </a:solidFill>
          <a:latin typeface="Lucida Sans" pitchFamily="34" charset="0"/>
        </a:defRPr>
      </a:lvl3pPr>
      <a:lvl4pPr algn="l" rtl="0" eaLnBrk="0" fontAlgn="base" hangingPunct="0">
        <a:lnSpc>
          <a:spcPct val="90000"/>
        </a:lnSpc>
        <a:spcBef>
          <a:spcPct val="0"/>
        </a:spcBef>
        <a:spcAft>
          <a:spcPct val="0"/>
        </a:spcAft>
        <a:defRPr sz="2400" b="1">
          <a:solidFill>
            <a:schemeClr val="bg2"/>
          </a:solidFill>
          <a:latin typeface="Lucida Sans" pitchFamily="34" charset="0"/>
        </a:defRPr>
      </a:lvl4pPr>
      <a:lvl5pPr algn="l" rtl="0" eaLnBrk="0" fontAlgn="base" hangingPunct="0">
        <a:lnSpc>
          <a:spcPct val="90000"/>
        </a:lnSpc>
        <a:spcBef>
          <a:spcPct val="0"/>
        </a:spcBef>
        <a:spcAft>
          <a:spcPct val="0"/>
        </a:spcAft>
        <a:defRPr sz="2400" b="1">
          <a:solidFill>
            <a:schemeClr val="bg2"/>
          </a:solidFill>
          <a:latin typeface="Lucida Sans" pitchFamily="34" charset="0"/>
        </a:defRPr>
      </a:lvl5pPr>
      <a:lvl6pPr marL="457189" algn="l" rtl="0" fontAlgn="base">
        <a:lnSpc>
          <a:spcPct val="90000"/>
        </a:lnSpc>
        <a:spcBef>
          <a:spcPct val="0"/>
        </a:spcBef>
        <a:spcAft>
          <a:spcPct val="0"/>
        </a:spcAft>
        <a:defRPr sz="2800" b="1">
          <a:solidFill>
            <a:schemeClr val="accent2"/>
          </a:solidFill>
          <a:latin typeface="Arial" charset="0"/>
        </a:defRPr>
      </a:lvl6pPr>
      <a:lvl7pPr marL="914377" algn="l" rtl="0" fontAlgn="base">
        <a:lnSpc>
          <a:spcPct val="90000"/>
        </a:lnSpc>
        <a:spcBef>
          <a:spcPct val="0"/>
        </a:spcBef>
        <a:spcAft>
          <a:spcPct val="0"/>
        </a:spcAft>
        <a:defRPr sz="2800" b="1">
          <a:solidFill>
            <a:schemeClr val="accent2"/>
          </a:solidFill>
          <a:latin typeface="Arial" charset="0"/>
        </a:defRPr>
      </a:lvl7pPr>
      <a:lvl8pPr marL="1371566" algn="l" rtl="0" fontAlgn="base">
        <a:lnSpc>
          <a:spcPct val="90000"/>
        </a:lnSpc>
        <a:spcBef>
          <a:spcPct val="0"/>
        </a:spcBef>
        <a:spcAft>
          <a:spcPct val="0"/>
        </a:spcAft>
        <a:defRPr sz="2800" b="1">
          <a:solidFill>
            <a:schemeClr val="accent2"/>
          </a:solidFill>
          <a:latin typeface="Arial" charset="0"/>
        </a:defRPr>
      </a:lvl8pPr>
      <a:lvl9pPr marL="1828754" algn="l" rtl="0" fontAlgn="base">
        <a:lnSpc>
          <a:spcPct val="90000"/>
        </a:lnSpc>
        <a:spcBef>
          <a:spcPct val="0"/>
        </a:spcBef>
        <a:spcAft>
          <a:spcPct val="0"/>
        </a:spcAft>
        <a:defRPr sz="2800" b="1">
          <a:solidFill>
            <a:schemeClr val="accent2"/>
          </a:solidFill>
          <a:latin typeface="Arial" charset="0"/>
        </a:defRPr>
      </a:lvl9pPr>
    </p:titleStyle>
    <p:bodyStyle>
      <a:lvl1pPr marL="165096" indent="-165096" algn="l" rtl="0" eaLnBrk="0" fontAlgn="base" hangingPunct="0">
        <a:spcBef>
          <a:spcPct val="25000"/>
        </a:spcBef>
        <a:spcAft>
          <a:spcPct val="0"/>
        </a:spcAft>
        <a:buClr>
          <a:srgbClr val="C60C30"/>
        </a:buClr>
        <a:buSzPct val="100000"/>
        <a:buFont typeface="Arial" charset="0"/>
        <a:buChar char="•"/>
        <a:defRPr lang="en-US" sz="2400" dirty="0">
          <a:solidFill>
            <a:schemeClr val="bg2"/>
          </a:solidFill>
          <a:latin typeface="Stone Sans" pitchFamily="34" charset="0"/>
          <a:ea typeface="+mn-ea"/>
          <a:cs typeface="+mn-cs"/>
        </a:defRPr>
      </a:lvl1pPr>
      <a:lvl2pPr marL="344479" indent="-179384" algn="l" rtl="0" eaLnBrk="0" fontAlgn="base" hangingPunct="0">
        <a:lnSpc>
          <a:spcPct val="95000"/>
        </a:lnSpc>
        <a:spcBef>
          <a:spcPct val="10000"/>
        </a:spcBef>
        <a:spcAft>
          <a:spcPct val="0"/>
        </a:spcAft>
        <a:buClr>
          <a:srgbClr val="C60C30"/>
        </a:buClr>
        <a:buSzPct val="100000"/>
        <a:buFont typeface="Lucida Sans" panose="020B0602030504020204" pitchFamily="34" charset="0"/>
        <a:buChar char="–"/>
        <a:defRPr lang="en-US" sz="2200" dirty="0">
          <a:solidFill>
            <a:schemeClr val="bg2"/>
          </a:solidFill>
          <a:latin typeface="Stone Sans" pitchFamily="34" charset="0"/>
          <a:ea typeface="+mn-ea"/>
          <a:cs typeface="+mn-cs"/>
        </a:defRPr>
      </a:lvl2pPr>
      <a:lvl3pPr marL="509575" indent="-165096" algn="l" rtl="0" eaLnBrk="0" fontAlgn="base" hangingPunct="0">
        <a:lnSpc>
          <a:spcPct val="95000"/>
        </a:lnSpc>
        <a:spcBef>
          <a:spcPct val="10000"/>
        </a:spcBef>
        <a:spcAft>
          <a:spcPct val="0"/>
        </a:spcAft>
        <a:buClr>
          <a:srgbClr val="C60C30"/>
        </a:buClr>
        <a:buSzPct val="100000"/>
        <a:buFont typeface="Arial" charset="0"/>
        <a:buChar char="•"/>
        <a:defRPr lang="en-US" sz="2000" dirty="0">
          <a:solidFill>
            <a:schemeClr val="bg2"/>
          </a:solidFill>
          <a:latin typeface="Stone Sans" pitchFamily="34" charset="0"/>
          <a:ea typeface="+mn-ea"/>
          <a:cs typeface="+mn-cs"/>
        </a:defRPr>
      </a:lvl3pPr>
      <a:lvl4pPr marL="688957" indent="-179384" algn="l" rtl="0" eaLnBrk="0" fontAlgn="base" hangingPunct="0">
        <a:lnSpc>
          <a:spcPct val="95000"/>
        </a:lnSpc>
        <a:spcBef>
          <a:spcPct val="10000"/>
        </a:spcBef>
        <a:spcAft>
          <a:spcPct val="0"/>
        </a:spcAft>
        <a:buClr>
          <a:srgbClr val="C60C30"/>
        </a:buClr>
        <a:buSzPct val="100000"/>
        <a:buFont typeface="Lucida Sans" panose="020B0602030504020204" pitchFamily="34" charset="0"/>
        <a:buChar char="–"/>
        <a:defRPr lang="en-US" dirty="0">
          <a:solidFill>
            <a:schemeClr val="bg2"/>
          </a:solidFill>
          <a:latin typeface="Stone Sans" pitchFamily="34" charset="0"/>
          <a:ea typeface="+mn-ea"/>
          <a:cs typeface="+mn-cs"/>
        </a:defRPr>
      </a:lvl4pPr>
      <a:lvl5pPr marL="854053" indent="-165096" algn="l" rtl="0" eaLnBrk="0" fontAlgn="base" hangingPunct="0">
        <a:lnSpc>
          <a:spcPct val="95000"/>
        </a:lnSpc>
        <a:spcBef>
          <a:spcPct val="10000"/>
        </a:spcBef>
        <a:spcAft>
          <a:spcPct val="0"/>
        </a:spcAft>
        <a:buClr>
          <a:srgbClr val="C60C30"/>
        </a:buClr>
        <a:buSzPct val="100000"/>
        <a:buFont typeface="Arial" charset="0"/>
        <a:buChar char="•"/>
        <a:defRPr lang="en-US" sz="1600" dirty="0">
          <a:solidFill>
            <a:schemeClr val="bg2"/>
          </a:solidFill>
          <a:latin typeface="Stone Sans" pitchFamily="34" charset="0"/>
          <a:ea typeface="+mn-ea"/>
          <a:cs typeface="+mn-cs"/>
        </a:defRPr>
      </a:lvl5pPr>
      <a:lvl6pPr marL="1141385" indent="222245" algn="l" rtl="0" fontAlgn="base">
        <a:lnSpc>
          <a:spcPct val="95000"/>
        </a:lnSpc>
        <a:spcBef>
          <a:spcPct val="10000"/>
        </a:spcBef>
        <a:spcAft>
          <a:spcPct val="0"/>
        </a:spcAft>
        <a:buClr>
          <a:schemeClr val="accent1"/>
        </a:buClr>
        <a:buChar char="•"/>
        <a:defRPr sz="2000">
          <a:solidFill>
            <a:schemeClr val="tx1"/>
          </a:solidFill>
          <a:latin typeface="+mn-lt"/>
        </a:defRPr>
      </a:lvl6pPr>
      <a:lvl7pPr marL="1598573" indent="222245" algn="l" rtl="0" fontAlgn="base">
        <a:lnSpc>
          <a:spcPct val="95000"/>
        </a:lnSpc>
        <a:spcBef>
          <a:spcPct val="10000"/>
        </a:spcBef>
        <a:spcAft>
          <a:spcPct val="0"/>
        </a:spcAft>
        <a:buClr>
          <a:schemeClr val="accent1"/>
        </a:buClr>
        <a:buChar char="•"/>
        <a:defRPr sz="2000">
          <a:solidFill>
            <a:schemeClr val="tx1"/>
          </a:solidFill>
          <a:latin typeface="+mn-lt"/>
        </a:defRPr>
      </a:lvl7pPr>
      <a:lvl8pPr marL="2055762" indent="222245" algn="l" rtl="0" fontAlgn="base">
        <a:lnSpc>
          <a:spcPct val="95000"/>
        </a:lnSpc>
        <a:spcBef>
          <a:spcPct val="10000"/>
        </a:spcBef>
        <a:spcAft>
          <a:spcPct val="0"/>
        </a:spcAft>
        <a:buClr>
          <a:schemeClr val="accent1"/>
        </a:buClr>
        <a:buChar char="•"/>
        <a:defRPr sz="2000">
          <a:solidFill>
            <a:schemeClr val="tx1"/>
          </a:solidFill>
          <a:latin typeface="+mn-lt"/>
        </a:defRPr>
      </a:lvl8pPr>
      <a:lvl9pPr marL="2512951" indent="222245" algn="l" rtl="0" fontAlgn="base">
        <a:lnSpc>
          <a:spcPct val="95000"/>
        </a:lnSpc>
        <a:spcBef>
          <a:spcPct val="10000"/>
        </a:spcBef>
        <a:spcAft>
          <a:spcPct val="0"/>
        </a:spcAft>
        <a:buClr>
          <a:schemeClr val="accent1"/>
        </a:buClr>
        <a:buChar char="•"/>
        <a:defRPr sz="2000">
          <a:solidFill>
            <a:schemeClr val="tx1"/>
          </a:solidFill>
          <a:latin typeface="+mn-lt"/>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rotWithShape="1">
          <a:gsLst>
            <a:gs pos="0">
              <a:srgbClr val="EAEAEA"/>
            </a:gs>
            <a:gs pos="100000">
              <a:schemeClr val="tx1"/>
            </a:gs>
          </a:gsLst>
          <a:lin ang="16200000" scaled="1"/>
        </a:gradFill>
        <a:effectLst/>
      </p:bgPr>
    </p:bg>
    <p:spTree>
      <p:nvGrpSpPr>
        <p:cNvPr id="1" name=""/>
        <p:cNvGrpSpPr/>
        <p:nvPr/>
      </p:nvGrpSpPr>
      <p:grpSpPr>
        <a:xfrm>
          <a:off x="0" y="0"/>
          <a:ext cx="0" cy="0"/>
          <a:chOff x="0" y="0"/>
          <a:chExt cx="0" cy="0"/>
        </a:xfrm>
      </p:grpSpPr>
      <p:sp>
        <p:nvSpPr>
          <p:cNvPr id="20" name="Rectangle 19"/>
          <p:cNvSpPr/>
          <p:nvPr/>
        </p:nvSpPr>
        <p:spPr bwMode="gray">
          <a:xfrm flipH="1">
            <a:off x="2" y="0"/>
            <a:ext cx="484188" cy="6858000"/>
          </a:xfrm>
          <a:prstGeom prst="rect">
            <a:avLst/>
          </a:prstGeom>
          <a:gradFill flip="none" rotWithShape="1">
            <a:gsLst>
              <a:gs pos="0">
                <a:schemeClr val="accent2"/>
              </a:gs>
              <a:gs pos="100000">
                <a:schemeClr val="tx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FFFF"/>
              </a:solidFill>
              <a:latin typeface="Stone Sans" pitchFamily="34" charset="0"/>
            </a:endParaRPr>
          </a:p>
        </p:txBody>
      </p:sp>
      <p:sp>
        <p:nvSpPr>
          <p:cNvPr id="30" name="Rectangle 29"/>
          <p:cNvSpPr/>
          <p:nvPr/>
        </p:nvSpPr>
        <p:spPr bwMode="gray">
          <a:xfrm flipH="1">
            <a:off x="0" y="79376"/>
            <a:ext cx="6862357" cy="43833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FFFF"/>
              </a:solidFill>
              <a:latin typeface="Stone Sans" pitchFamily="34" charset="0"/>
            </a:endParaRPr>
          </a:p>
        </p:txBody>
      </p:sp>
      <p:sp>
        <p:nvSpPr>
          <p:cNvPr id="28" name="Rectangle 27"/>
          <p:cNvSpPr/>
          <p:nvPr/>
        </p:nvSpPr>
        <p:spPr bwMode="gray">
          <a:xfrm flipH="1">
            <a:off x="-17463" y="79376"/>
            <a:ext cx="376477" cy="438337"/>
          </a:xfrm>
          <a:prstGeom prst="rect">
            <a:avLst/>
          </a:prstGeom>
          <a:gradFill flip="none" rotWithShape="1">
            <a:gsLst>
              <a:gs pos="0">
                <a:schemeClr val="bg2">
                  <a:alpha val="50000"/>
                </a:schemeClr>
              </a:gs>
              <a:gs pos="100000">
                <a:schemeClr val="bg2">
                  <a:alpha val="2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FFFF"/>
              </a:solidFill>
              <a:latin typeface="Stone Sans" pitchFamily="34" charset="0"/>
            </a:endParaRPr>
          </a:p>
        </p:txBody>
      </p:sp>
      <p:sp>
        <p:nvSpPr>
          <p:cNvPr id="29" name="Rectangle 28"/>
          <p:cNvSpPr/>
          <p:nvPr/>
        </p:nvSpPr>
        <p:spPr bwMode="gray">
          <a:xfrm flipH="1">
            <a:off x="-17462" y="2"/>
            <a:ext cx="6875463" cy="6095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FFFF"/>
              </a:solidFill>
              <a:latin typeface="Stone Sans" pitchFamily="34" charset="0"/>
            </a:endParaRPr>
          </a:p>
        </p:txBody>
      </p:sp>
      <p:pic>
        <p:nvPicPr>
          <p:cNvPr id="9" name="Picture 11"/>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23283" y="69972"/>
            <a:ext cx="9167284" cy="611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p:cNvSpPr/>
          <p:nvPr userDrawn="1"/>
        </p:nvSpPr>
        <p:spPr bwMode="gray">
          <a:xfrm flipH="1">
            <a:off x="-23285" y="84668"/>
            <a:ext cx="501969" cy="584449"/>
          </a:xfrm>
          <a:prstGeom prst="rect">
            <a:avLst/>
          </a:prstGeom>
          <a:gradFill flip="none" rotWithShape="1">
            <a:gsLst>
              <a:gs pos="0">
                <a:schemeClr val="bg2">
                  <a:alpha val="50000"/>
                </a:schemeClr>
              </a:gs>
              <a:gs pos="100000">
                <a:schemeClr val="bg2">
                  <a:alpha val="2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11" name="Rectangle 10"/>
          <p:cNvSpPr/>
          <p:nvPr userDrawn="1"/>
        </p:nvSpPr>
        <p:spPr bwMode="gray">
          <a:xfrm flipH="1">
            <a:off x="-23285" y="1"/>
            <a:ext cx="9167284" cy="75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pic>
        <p:nvPicPr>
          <p:cNvPr id="13" name="Picture 12"/>
          <p:cNvPicPr>
            <a:picLocks noChangeAspect="1"/>
          </p:cNvPicPr>
          <p:nvPr userDrawn="1"/>
        </p:nvPicPr>
        <p:blipFill rotWithShape="1">
          <a:blip r:embed="rId5" cstate="print">
            <a:clrChange>
              <a:clrFrom>
                <a:srgbClr val="981F32"/>
              </a:clrFrom>
              <a:clrTo>
                <a:srgbClr val="981F32">
                  <a:alpha val="0"/>
                </a:srgbClr>
              </a:clrTo>
            </a:clrChange>
            <a:extLst>
              <a:ext uri="{28A0092B-C50C-407E-A947-70E740481C1C}">
                <a14:useLocalDpi xmlns:a14="http://schemas.microsoft.com/office/drawing/2010/main" val="0"/>
              </a:ext>
            </a:extLst>
          </a:blip>
          <a:srcRect l="81598" t="11948" r="14451" b="16364"/>
          <a:stretch/>
        </p:blipFill>
        <p:spPr bwMode="auto">
          <a:xfrm>
            <a:off x="29259" y="149470"/>
            <a:ext cx="362181" cy="438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3"/>
    </p:custDataLst>
    <p:extLst>
      <p:ext uri="{BB962C8B-B14F-4D97-AF65-F5344CB8AC3E}">
        <p14:creationId xmlns:p14="http://schemas.microsoft.com/office/powerpoint/2010/main" val="582104233"/>
      </p:ext>
    </p:extLst>
  </p:cSld>
  <p:clrMap bg1="dk2" tx1="lt1" bg2="dk1" tx2="lt2" accent1="accent1" accent2="accent2" accent3="accent3" accent4="accent4" accent5="accent5" accent6="accent6" hlink="hlink" folHlink="folHlink"/>
  <p:sldLayoutIdLst>
    <p:sldLayoutId id="2147483675" r:id="rId1"/>
  </p:sldLayoutIdLst>
  <p:transition/>
  <p:timing>
    <p:tnLst>
      <p:par>
        <p:cTn id="1" dur="indefinite" restart="never" nodeType="tmRoot"/>
      </p:par>
    </p:tnLst>
  </p:timing>
  <p:txStyles>
    <p:titleStyle>
      <a:lvl1pPr algn="l" rtl="0" eaLnBrk="0" fontAlgn="base" hangingPunct="0">
        <a:lnSpc>
          <a:spcPct val="90000"/>
        </a:lnSpc>
        <a:spcBef>
          <a:spcPct val="0"/>
        </a:spcBef>
        <a:spcAft>
          <a:spcPct val="0"/>
        </a:spcAft>
        <a:defRPr sz="2400" b="1">
          <a:solidFill>
            <a:schemeClr val="bg2"/>
          </a:solidFill>
          <a:latin typeface="Stone Sans" pitchFamily="34" charset="0"/>
          <a:ea typeface="+mj-ea"/>
          <a:cs typeface="+mj-cs"/>
        </a:defRPr>
      </a:lvl1pPr>
      <a:lvl2pPr algn="l" rtl="0" eaLnBrk="0" fontAlgn="base" hangingPunct="0">
        <a:lnSpc>
          <a:spcPct val="90000"/>
        </a:lnSpc>
        <a:spcBef>
          <a:spcPct val="0"/>
        </a:spcBef>
        <a:spcAft>
          <a:spcPct val="0"/>
        </a:spcAft>
        <a:defRPr sz="2400" b="1">
          <a:solidFill>
            <a:schemeClr val="bg2"/>
          </a:solidFill>
          <a:latin typeface="Lucida Sans" pitchFamily="34" charset="0"/>
        </a:defRPr>
      </a:lvl2pPr>
      <a:lvl3pPr algn="l" rtl="0" eaLnBrk="0" fontAlgn="base" hangingPunct="0">
        <a:lnSpc>
          <a:spcPct val="90000"/>
        </a:lnSpc>
        <a:spcBef>
          <a:spcPct val="0"/>
        </a:spcBef>
        <a:spcAft>
          <a:spcPct val="0"/>
        </a:spcAft>
        <a:defRPr sz="2400" b="1">
          <a:solidFill>
            <a:schemeClr val="bg2"/>
          </a:solidFill>
          <a:latin typeface="Lucida Sans" pitchFamily="34" charset="0"/>
        </a:defRPr>
      </a:lvl3pPr>
      <a:lvl4pPr algn="l" rtl="0" eaLnBrk="0" fontAlgn="base" hangingPunct="0">
        <a:lnSpc>
          <a:spcPct val="90000"/>
        </a:lnSpc>
        <a:spcBef>
          <a:spcPct val="0"/>
        </a:spcBef>
        <a:spcAft>
          <a:spcPct val="0"/>
        </a:spcAft>
        <a:defRPr sz="2400" b="1">
          <a:solidFill>
            <a:schemeClr val="bg2"/>
          </a:solidFill>
          <a:latin typeface="Lucida Sans" pitchFamily="34" charset="0"/>
        </a:defRPr>
      </a:lvl4pPr>
      <a:lvl5pPr algn="l" rtl="0" eaLnBrk="0" fontAlgn="base" hangingPunct="0">
        <a:lnSpc>
          <a:spcPct val="90000"/>
        </a:lnSpc>
        <a:spcBef>
          <a:spcPct val="0"/>
        </a:spcBef>
        <a:spcAft>
          <a:spcPct val="0"/>
        </a:spcAft>
        <a:defRPr sz="2400" b="1">
          <a:solidFill>
            <a:schemeClr val="bg2"/>
          </a:solidFill>
          <a:latin typeface="Lucida Sans" pitchFamily="34" charset="0"/>
        </a:defRPr>
      </a:lvl5pPr>
      <a:lvl6pPr marL="457189" algn="l" rtl="0" fontAlgn="base">
        <a:lnSpc>
          <a:spcPct val="90000"/>
        </a:lnSpc>
        <a:spcBef>
          <a:spcPct val="0"/>
        </a:spcBef>
        <a:spcAft>
          <a:spcPct val="0"/>
        </a:spcAft>
        <a:defRPr sz="2800" b="1">
          <a:solidFill>
            <a:schemeClr val="accent2"/>
          </a:solidFill>
          <a:latin typeface="Arial" charset="0"/>
        </a:defRPr>
      </a:lvl6pPr>
      <a:lvl7pPr marL="914377" algn="l" rtl="0" fontAlgn="base">
        <a:lnSpc>
          <a:spcPct val="90000"/>
        </a:lnSpc>
        <a:spcBef>
          <a:spcPct val="0"/>
        </a:spcBef>
        <a:spcAft>
          <a:spcPct val="0"/>
        </a:spcAft>
        <a:defRPr sz="2800" b="1">
          <a:solidFill>
            <a:schemeClr val="accent2"/>
          </a:solidFill>
          <a:latin typeface="Arial" charset="0"/>
        </a:defRPr>
      </a:lvl7pPr>
      <a:lvl8pPr marL="1371566" algn="l" rtl="0" fontAlgn="base">
        <a:lnSpc>
          <a:spcPct val="90000"/>
        </a:lnSpc>
        <a:spcBef>
          <a:spcPct val="0"/>
        </a:spcBef>
        <a:spcAft>
          <a:spcPct val="0"/>
        </a:spcAft>
        <a:defRPr sz="2800" b="1">
          <a:solidFill>
            <a:schemeClr val="accent2"/>
          </a:solidFill>
          <a:latin typeface="Arial" charset="0"/>
        </a:defRPr>
      </a:lvl8pPr>
      <a:lvl9pPr marL="1828754" algn="l" rtl="0" fontAlgn="base">
        <a:lnSpc>
          <a:spcPct val="90000"/>
        </a:lnSpc>
        <a:spcBef>
          <a:spcPct val="0"/>
        </a:spcBef>
        <a:spcAft>
          <a:spcPct val="0"/>
        </a:spcAft>
        <a:defRPr sz="2800" b="1">
          <a:solidFill>
            <a:schemeClr val="accent2"/>
          </a:solidFill>
          <a:latin typeface="Arial" charset="0"/>
        </a:defRPr>
      </a:lvl9pPr>
    </p:titleStyle>
    <p:bodyStyle>
      <a:lvl1pPr marL="165096" indent="-165096" algn="l" rtl="0" eaLnBrk="0" fontAlgn="base" hangingPunct="0">
        <a:spcBef>
          <a:spcPct val="25000"/>
        </a:spcBef>
        <a:spcAft>
          <a:spcPct val="0"/>
        </a:spcAft>
        <a:buClr>
          <a:srgbClr val="C60C30"/>
        </a:buClr>
        <a:buSzPct val="100000"/>
        <a:buFont typeface="Arial" charset="0"/>
        <a:buChar char="•"/>
        <a:defRPr lang="en-US" sz="2400" dirty="0">
          <a:solidFill>
            <a:schemeClr val="bg2"/>
          </a:solidFill>
          <a:latin typeface="Stone Sans" pitchFamily="34" charset="0"/>
          <a:ea typeface="+mn-ea"/>
          <a:cs typeface="+mn-cs"/>
        </a:defRPr>
      </a:lvl1pPr>
      <a:lvl2pPr marL="344479" indent="-179384" algn="l" rtl="0" eaLnBrk="0" fontAlgn="base" hangingPunct="0">
        <a:lnSpc>
          <a:spcPct val="95000"/>
        </a:lnSpc>
        <a:spcBef>
          <a:spcPct val="10000"/>
        </a:spcBef>
        <a:spcAft>
          <a:spcPct val="0"/>
        </a:spcAft>
        <a:buClr>
          <a:srgbClr val="C60C30"/>
        </a:buClr>
        <a:buSzPct val="100000"/>
        <a:buFont typeface="Lucida Sans" panose="020B0602030504020204" pitchFamily="34" charset="0"/>
        <a:buChar char="–"/>
        <a:defRPr lang="en-US" sz="2200" dirty="0">
          <a:solidFill>
            <a:schemeClr val="bg2"/>
          </a:solidFill>
          <a:latin typeface="Stone Sans" pitchFamily="34" charset="0"/>
          <a:ea typeface="+mn-ea"/>
          <a:cs typeface="+mn-cs"/>
        </a:defRPr>
      </a:lvl2pPr>
      <a:lvl3pPr marL="509575" indent="-165096" algn="l" rtl="0" eaLnBrk="0" fontAlgn="base" hangingPunct="0">
        <a:lnSpc>
          <a:spcPct val="95000"/>
        </a:lnSpc>
        <a:spcBef>
          <a:spcPct val="10000"/>
        </a:spcBef>
        <a:spcAft>
          <a:spcPct val="0"/>
        </a:spcAft>
        <a:buClr>
          <a:srgbClr val="C60C30"/>
        </a:buClr>
        <a:buSzPct val="100000"/>
        <a:buFont typeface="Arial" charset="0"/>
        <a:buChar char="•"/>
        <a:defRPr lang="en-US" sz="2000" dirty="0">
          <a:solidFill>
            <a:schemeClr val="bg2"/>
          </a:solidFill>
          <a:latin typeface="Stone Sans" pitchFamily="34" charset="0"/>
          <a:ea typeface="+mn-ea"/>
          <a:cs typeface="+mn-cs"/>
        </a:defRPr>
      </a:lvl3pPr>
      <a:lvl4pPr marL="688957" indent="-179384" algn="l" rtl="0" eaLnBrk="0" fontAlgn="base" hangingPunct="0">
        <a:lnSpc>
          <a:spcPct val="95000"/>
        </a:lnSpc>
        <a:spcBef>
          <a:spcPct val="10000"/>
        </a:spcBef>
        <a:spcAft>
          <a:spcPct val="0"/>
        </a:spcAft>
        <a:buClr>
          <a:srgbClr val="C60C30"/>
        </a:buClr>
        <a:buSzPct val="100000"/>
        <a:buFont typeface="Lucida Sans" panose="020B0602030504020204" pitchFamily="34" charset="0"/>
        <a:buChar char="–"/>
        <a:defRPr lang="en-US" dirty="0">
          <a:solidFill>
            <a:schemeClr val="bg2"/>
          </a:solidFill>
          <a:latin typeface="Stone Sans" pitchFamily="34" charset="0"/>
          <a:ea typeface="+mn-ea"/>
          <a:cs typeface="+mn-cs"/>
        </a:defRPr>
      </a:lvl4pPr>
      <a:lvl5pPr marL="854053" indent="-165096" algn="l" rtl="0" eaLnBrk="0" fontAlgn="base" hangingPunct="0">
        <a:lnSpc>
          <a:spcPct val="95000"/>
        </a:lnSpc>
        <a:spcBef>
          <a:spcPct val="10000"/>
        </a:spcBef>
        <a:spcAft>
          <a:spcPct val="0"/>
        </a:spcAft>
        <a:buClr>
          <a:srgbClr val="C60C30"/>
        </a:buClr>
        <a:buSzPct val="100000"/>
        <a:buFont typeface="Arial" charset="0"/>
        <a:buChar char="•"/>
        <a:defRPr lang="en-US" sz="1600" dirty="0">
          <a:solidFill>
            <a:schemeClr val="bg2"/>
          </a:solidFill>
          <a:latin typeface="Stone Sans" pitchFamily="34" charset="0"/>
          <a:ea typeface="+mn-ea"/>
          <a:cs typeface="+mn-cs"/>
        </a:defRPr>
      </a:lvl5pPr>
      <a:lvl6pPr marL="1141385" indent="222245" algn="l" rtl="0" fontAlgn="base">
        <a:lnSpc>
          <a:spcPct val="95000"/>
        </a:lnSpc>
        <a:spcBef>
          <a:spcPct val="10000"/>
        </a:spcBef>
        <a:spcAft>
          <a:spcPct val="0"/>
        </a:spcAft>
        <a:buClr>
          <a:schemeClr val="accent1"/>
        </a:buClr>
        <a:buChar char="•"/>
        <a:defRPr sz="2000">
          <a:solidFill>
            <a:schemeClr val="tx1"/>
          </a:solidFill>
          <a:latin typeface="+mn-lt"/>
        </a:defRPr>
      </a:lvl6pPr>
      <a:lvl7pPr marL="1598573" indent="222245" algn="l" rtl="0" fontAlgn="base">
        <a:lnSpc>
          <a:spcPct val="95000"/>
        </a:lnSpc>
        <a:spcBef>
          <a:spcPct val="10000"/>
        </a:spcBef>
        <a:spcAft>
          <a:spcPct val="0"/>
        </a:spcAft>
        <a:buClr>
          <a:schemeClr val="accent1"/>
        </a:buClr>
        <a:buChar char="•"/>
        <a:defRPr sz="2000">
          <a:solidFill>
            <a:schemeClr val="tx1"/>
          </a:solidFill>
          <a:latin typeface="+mn-lt"/>
        </a:defRPr>
      </a:lvl7pPr>
      <a:lvl8pPr marL="2055762" indent="222245" algn="l" rtl="0" fontAlgn="base">
        <a:lnSpc>
          <a:spcPct val="95000"/>
        </a:lnSpc>
        <a:spcBef>
          <a:spcPct val="10000"/>
        </a:spcBef>
        <a:spcAft>
          <a:spcPct val="0"/>
        </a:spcAft>
        <a:buClr>
          <a:schemeClr val="accent1"/>
        </a:buClr>
        <a:buChar char="•"/>
        <a:defRPr sz="2000">
          <a:solidFill>
            <a:schemeClr val="tx1"/>
          </a:solidFill>
          <a:latin typeface="+mn-lt"/>
        </a:defRPr>
      </a:lvl8pPr>
      <a:lvl9pPr marL="2512951" indent="222245" algn="l" rtl="0" fontAlgn="base">
        <a:lnSpc>
          <a:spcPct val="95000"/>
        </a:lnSpc>
        <a:spcBef>
          <a:spcPct val="10000"/>
        </a:spcBef>
        <a:spcAft>
          <a:spcPct val="0"/>
        </a:spcAft>
        <a:buClr>
          <a:schemeClr val="accent1"/>
        </a:buClr>
        <a:buChar char="•"/>
        <a:defRPr sz="2000">
          <a:solidFill>
            <a:schemeClr val="tx1"/>
          </a:solidFill>
          <a:latin typeface="+mn-lt"/>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tags" Target="../tags/tag4.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Rectangle 1"/>
          <p:cNvSpPr/>
          <p:nvPr/>
        </p:nvSpPr>
        <p:spPr>
          <a:xfrm>
            <a:off x="500021" y="2505670"/>
            <a:ext cx="8143960" cy="1754326"/>
          </a:xfrm>
          <a:prstGeom prst="rect">
            <a:avLst/>
          </a:prstGeom>
          <a:noFill/>
        </p:spPr>
        <p:txBody>
          <a:bodyPr wrap="none" lIns="91440" tIns="45720" rIns="91440" bIns="45720">
            <a:spAutoFit/>
          </a:bodyPr>
          <a:lstStyle/>
          <a:p>
            <a:pPr algn="ctr"/>
            <a:r>
              <a:rPr lang="en-US" sz="54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Payroll User Group Meeting</a:t>
            </a:r>
          </a:p>
          <a:p>
            <a:pPr algn="ctr"/>
            <a:r>
              <a:rPr lang="en-US" sz="5400" b="1" dirty="0" smtClean="0">
                <a:ln w="9525">
                  <a:solidFill>
                    <a:schemeClr val="bg1"/>
                  </a:solidFill>
                  <a:prstDash val="solid"/>
                </a:ln>
                <a:effectLst>
                  <a:outerShdw blurRad="12700" dist="38100" dir="2700000" algn="tl" rotWithShape="0">
                    <a:schemeClr val="bg1">
                      <a:lumMod val="50000"/>
                    </a:schemeClr>
                  </a:outerShdw>
                </a:effectLst>
              </a:rPr>
              <a:t>Jan. 24</a:t>
            </a:r>
            <a:r>
              <a:rPr lang="en-US" sz="5400" b="1" baseline="30000" dirty="0" smtClean="0">
                <a:ln w="9525">
                  <a:solidFill>
                    <a:schemeClr val="bg1"/>
                  </a:solidFill>
                  <a:prstDash val="solid"/>
                </a:ln>
                <a:effectLst>
                  <a:outerShdw blurRad="12700" dist="38100" dir="2700000" algn="tl" rotWithShape="0">
                    <a:schemeClr val="bg1">
                      <a:lumMod val="50000"/>
                    </a:schemeClr>
                  </a:outerShdw>
                </a:effectLst>
              </a:rPr>
              <a:t>th</a:t>
            </a:r>
            <a:r>
              <a:rPr lang="en-US" sz="5400" b="1" dirty="0" smtClean="0">
                <a:ln w="9525">
                  <a:solidFill>
                    <a:schemeClr val="bg1"/>
                  </a:solidFill>
                  <a:prstDash val="solid"/>
                </a:ln>
                <a:effectLst>
                  <a:outerShdw blurRad="12700" dist="38100" dir="2700000" algn="tl" rotWithShape="0">
                    <a:schemeClr val="bg1">
                      <a:lumMod val="50000"/>
                    </a:schemeClr>
                  </a:outerShdw>
                </a:effectLst>
              </a:rPr>
              <a:t>, 2018</a:t>
            </a:r>
            <a:r>
              <a:rPr lang="en-US" sz="54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t>
            </a:r>
            <a:endParaRPr lang="en-US"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4551766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Rectangle 1"/>
          <p:cNvSpPr/>
          <p:nvPr/>
        </p:nvSpPr>
        <p:spPr>
          <a:xfrm>
            <a:off x="2904591" y="2967335"/>
            <a:ext cx="3334824" cy="923330"/>
          </a:xfrm>
          <a:prstGeom prst="rect">
            <a:avLst/>
          </a:prstGeom>
          <a:noFill/>
        </p:spPr>
        <p:txBody>
          <a:bodyPr wrap="none" lIns="91440" tIns="45720" rIns="91440" bIns="45720">
            <a:spAutoFit/>
          </a:bodyPr>
          <a:lstStyle/>
          <a:p>
            <a:pPr algn="ctr"/>
            <a:r>
              <a:rPr lang="en-US" sz="5400" b="0" cap="none" spc="0" dirty="0" smtClean="0">
                <a:ln w="0"/>
                <a:solidFill>
                  <a:schemeClr val="tx1"/>
                </a:solidFill>
                <a:effectLst>
                  <a:outerShdw blurRad="38100" dist="19050" dir="2700000" algn="tl" rotWithShape="0">
                    <a:schemeClr val="dk1">
                      <a:alpha val="40000"/>
                    </a:schemeClr>
                  </a:outerShdw>
                </a:effectLst>
              </a:rPr>
              <a:t>Questions?</a:t>
            </a:r>
            <a:endParaRPr lang="en-US"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40550157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6858000"/>
          </a:xfrm>
          <a:prstGeom prst="rect">
            <a:avLst/>
          </a:prstGeom>
          <a:gradFill flip="none" rotWithShape="1">
            <a:gsLst>
              <a:gs pos="0">
                <a:schemeClr val="bg2"/>
              </a:gs>
              <a:gs pos="33000">
                <a:srgbClr val="970035"/>
              </a:gs>
              <a:gs pos="87000">
                <a:schemeClr val="bg2"/>
              </a:gs>
            </a:gsLst>
            <a:path path="rect">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7" name="Subtitle 5"/>
          <p:cNvSpPr txBox="1">
            <a:spLocks/>
          </p:cNvSpPr>
          <p:nvPr/>
        </p:nvSpPr>
        <p:spPr bwMode="black">
          <a:xfrm>
            <a:off x="808616" y="3599585"/>
            <a:ext cx="7702551" cy="2723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0" tIns="45720" rIns="457200" bIns="45720" numCol="1" anchor="t" anchorCtr="1" compatLnSpc="1">
            <a:prstTxWarp prst="textNoShape">
              <a:avLst/>
            </a:prstTxWarp>
            <a:spAutoFit/>
          </a:bodyPr>
          <a:lstStyle>
            <a:lvl1pPr marL="344488" indent="-179388" algn="l" rtl="0" eaLnBrk="0" fontAlgn="base" hangingPunct="0">
              <a:spcBef>
                <a:spcPts val="1200"/>
              </a:spcBef>
              <a:spcAft>
                <a:spcPct val="0"/>
              </a:spcAft>
              <a:buClr>
                <a:srgbClr val="C60C30"/>
              </a:buClr>
              <a:buSzPct val="100000"/>
              <a:buFont typeface="Arial" pitchFamily="34" charset="0"/>
              <a:buChar char="•"/>
              <a:defRPr lang="en-US" sz="2200" b="0">
                <a:solidFill>
                  <a:schemeClr val="bg2"/>
                </a:solidFill>
                <a:latin typeface="Lucida Sans" pitchFamily="34" charset="0"/>
                <a:ea typeface="+mn-ea"/>
                <a:cs typeface="+mn-cs"/>
              </a:defRPr>
            </a:lvl1pPr>
            <a:lvl2pPr marL="509588" indent="-165100" algn="l" rtl="0" eaLnBrk="0" fontAlgn="base" hangingPunct="0">
              <a:lnSpc>
                <a:spcPct val="95000"/>
              </a:lnSpc>
              <a:spcBef>
                <a:spcPts val="400"/>
              </a:spcBef>
              <a:spcAft>
                <a:spcPct val="0"/>
              </a:spcAft>
              <a:buClr>
                <a:srgbClr val="C60C30"/>
              </a:buClr>
              <a:buSzPct val="75000"/>
              <a:buFont typeface="Lucida Sans" panose="020B0602030504020204" pitchFamily="34" charset="0"/>
              <a:buChar char="–"/>
              <a:defRPr lang="en-US" sz="2000">
                <a:solidFill>
                  <a:schemeClr val="bg2"/>
                </a:solidFill>
                <a:latin typeface="Lucida Sans" pitchFamily="34" charset="0"/>
                <a:ea typeface="+mn-ea"/>
                <a:cs typeface="+mn-cs"/>
              </a:defRPr>
            </a:lvl2pPr>
            <a:lvl3pPr marL="795337" indent="-219456" algn="l" rtl="0" eaLnBrk="0" fontAlgn="base" hangingPunct="0">
              <a:lnSpc>
                <a:spcPct val="95000"/>
              </a:lnSpc>
              <a:spcBef>
                <a:spcPts val="400"/>
              </a:spcBef>
              <a:spcAft>
                <a:spcPct val="0"/>
              </a:spcAft>
              <a:buClr>
                <a:srgbClr val="C60C30"/>
              </a:buClr>
              <a:buSzPct val="100000"/>
              <a:buFont typeface="Arial" panose="020B0604020202020204" pitchFamily="34" charset="0"/>
              <a:buChar char="•"/>
              <a:defRPr lang="en-US" sz="1800">
                <a:solidFill>
                  <a:schemeClr val="bg2"/>
                </a:solidFill>
                <a:latin typeface="Lucida Sans" pitchFamily="34" charset="0"/>
                <a:ea typeface="+mn-ea"/>
                <a:cs typeface="+mn-cs"/>
              </a:defRPr>
            </a:lvl3pPr>
            <a:lvl4pPr marL="914400" indent="-165100" algn="l" rtl="0" eaLnBrk="0" fontAlgn="base" hangingPunct="0">
              <a:lnSpc>
                <a:spcPct val="95000"/>
              </a:lnSpc>
              <a:spcBef>
                <a:spcPts val="400"/>
              </a:spcBef>
              <a:spcAft>
                <a:spcPct val="0"/>
              </a:spcAft>
              <a:buClr>
                <a:srgbClr val="C60C30"/>
              </a:buClr>
              <a:buSzPct val="100000"/>
              <a:buFont typeface="Lucida Sans" panose="020B0602030504020204" pitchFamily="34" charset="0"/>
              <a:buChar char="–"/>
              <a:defRPr lang="en-US" sz="1600">
                <a:solidFill>
                  <a:schemeClr val="bg2"/>
                </a:solidFill>
                <a:latin typeface="Lucida Sans" pitchFamily="34" charset="0"/>
                <a:ea typeface="+mn-ea"/>
                <a:cs typeface="+mn-cs"/>
              </a:defRPr>
            </a:lvl4pPr>
            <a:lvl5pPr marL="1079500" indent="-165100" algn="l" rtl="0" eaLnBrk="0" fontAlgn="base" hangingPunct="0">
              <a:lnSpc>
                <a:spcPct val="95000"/>
              </a:lnSpc>
              <a:spcBef>
                <a:spcPts val="400"/>
              </a:spcBef>
              <a:spcAft>
                <a:spcPct val="0"/>
              </a:spcAft>
              <a:buClr>
                <a:srgbClr val="C60C30"/>
              </a:buClr>
              <a:buSzPct val="100000"/>
              <a:buFont typeface="Arial" pitchFamily="34" charset="0"/>
              <a:buChar char="•"/>
              <a:defRPr lang="en-US" sz="1600">
                <a:solidFill>
                  <a:schemeClr val="bg2"/>
                </a:solidFill>
                <a:latin typeface="Lucida Sans" pitchFamily="34" charset="0"/>
                <a:ea typeface="+mn-ea"/>
                <a:cs typeface="+mn-cs"/>
              </a:defRPr>
            </a:lvl5pPr>
            <a:lvl6pPr marL="1141413" indent="222250" algn="l" rtl="0" fontAlgn="base">
              <a:lnSpc>
                <a:spcPct val="95000"/>
              </a:lnSpc>
              <a:spcBef>
                <a:spcPct val="10000"/>
              </a:spcBef>
              <a:spcAft>
                <a:spcPct val="0"/>
              </a:spcAft>
              <a:buClr>
                <a:schemeClr val="accent1"/>
              </a:buClr>
              <a:buChar char="•"/>
              <a:defRPr sz="2000">
                <a:solidFill>
                  <a:schemeClr val="tx1"/>
                </a:solidFill>
                <a:latin typeface="+mn-lt"/>
              </a:defRPr>
            </a:lvl6pPr>
            <a:lvl7pPr marL="1598613" indent="222250" algn="l" rtl="0" fontAlgn="base">
              <a:lnSpc>
                <a:spcPct val="95000"/>
              </a:lnSpc>
              <a:spcBef>
                <a:spcPct val="10000"/>
              </a:spcBef>
              <a:spcAft>
                <a:spcPct val="0"/>
              </a:spcAft>
              <a:buClr>
                <a:schemeClr val="accent1"/>
              </a:buClr>
              <a:buChar char="•"/>
              <a:defRPr sz="2000">
                <a:solidFill>
                  <a:schemeClr val="tx1"/>
                </a:solidFill>
                <a:latin typeface="+mn-lt"/>
              </a:defRPr>
            </a:lvl7pPr>
            <a:lvl8pPr marL="2055813" indent="222250" algn="l" rtl="0" fontAlgn="base">
              <a:lnSpc>
                <a:spcPct val="95000"/>
              </a:lnSpc>
              <a:spcBef>
                <a:spcPct val="10000"/>
              </a:spcBef>
              <a:spcAft>
                <a:spcPct val="0"/>
              </a:spcAft>
              <a:buClr>
                <a:schemeClr val="accent1"/>
              </a:buClr>
              <a:buChar char="•"/>
              <a:defRPr sz="2000">
                <a:solidFill>
                  <a:schemeClr val="tx1"/>
                </a:solidFill>
                <a:latin typeface="+mn-lt"/>
              </a:defRPr>
            </a:lvl8pPr>
            <a:lvl9pPr marL="2513013" indent="222250" algn="l" rtl="0" fontAlgn="base">
              <a:lnSpc>
                <a:spcPct val="95000"/>
              </a:lnSpc>
              <a:spcBef>
                <a:spcPct val="10000"/>
              </a:spcBef>
              <a:spcAft>
                <a:spcPct val="0"/>
              </a:spcAft>
              <a:buClr>
                <a:schemeClr val="accent1"/>
              </a:buClr>
              <a:buChar char="•"/>
              <a:defRPr sz="2000">
                <a:solidFill>
                  <a:schemeClr val="tx1"/>
                </a:solidFill>
                <a:latin typeface="+mn-lt"/>
              </a:defRPr>
            </a:lvl9pPr>
          </a:lstStyle>
          <a:p>
            <a:pPr marL="165096" marR="0" lvl="0" indent="0" algn="ctr" defTabSz="914400" rtl="0" eaLnBrk="0" fontAlgn="base" latinLnBrk="0" hangingPunct="0">
              <a:lnSpc>
                <a:spcPct val="100000"/>
              </a:lnSpc>
              <a:spcBef>
                <a:spcPts val="1200"/>
              </a:spcBef>
              <a:spcAft>
                <a:spcPct val="0"/>
              </a:spcAft>
              <a:buClr>
                <a:srgbClr val="C60C30"/>
              </a:buClr>
              <a:buSzPct val="100000"/>
              <a:buFont typeface="Arial" pitchFamily="34" charset="0"/>
              <a:buNone/>
              <a:tabLst/>
              <a:defRPr/>
            </a:pPr>
            <a:r>
              <a:rPr kumimoji="0" lang="en-US" sz="2400" b="1" i="0" u="none" strike="noStrike" kern="0" cap="none" spc="0" normalizeH="0" baseline="0" noProof="0" dirty="0">
                <a:ln>
                  <a:noFill/>
                </a:ln>
                <a:solidFill>
                  <a:srgbClr val="FFFFFF"/>
                </a:solidFill>
                <a:effectLst>
                  <a:outerShdw blurRad="38100" dist="38100" dir="2700000" algn="tl">
                    <a:srgbClr val="000000">
                      <a:alpha val="43137"/>
                    </a:srgbClr>
                  </a:outerShdw>
                </a:effectLst>
                <a:uLnTx/>
                <a:uFillTx/>
                <a:latin typeface="Stone Sans" pitchFamily="34" charset="0"/>
                <a:ea typeface="+mn-ea"/>
                <a:cs typeface="+mn-cs"/>
              </a:rPr>
              <a:t>If you attended this live training session and wish to have your attendance documented in your training history, </a:t>
            </a:r>
            <a:br>
              <a:rPr kumimoji="0" lang="en-US" sz="2400" b="1" i="0" u="none" strike="noStrike" kern="0" cap="none" spc="0" normalizeH="0" baseline="0" noProof="0" dirty="0">
                <a:ln>
                  <a:noFill/>
                </a:ln>
                <a:solidFill>
                  <a:srgbClr val="FFFFFF"/>
                </a:solidFill>
                <a:effectLst>
                  <a:outerShdw blurRad="38100" dist="38100" dir="2700000" algn="tl">
                    <a:srgbClr val="000000">
                      <a:alpha val="43137"/>
                    </a:srgbClr>
                  </a:outerShdw>
                </a:effectLst>
                <a:uLnTx/>
                <a:uFillTx/>
                <a:latin typeface="Stone Sans" pitchFamily="34" charset="0"/>
                <a:ea typeface="+mn-ea"/>
                <a:cs typeface="+mn-cs"/>
              </a:rPr>
            </a:br>
            <a:r>
              <a:rPr kumimoji="0" lang="en-US" sz="2400" b="1" i="0" u="none" strike="noStrike" kern="0" cap="none" spc="0" normalizeH="0" baseline="0" noProof="0" dirty="0">
                <a:ln>
                  <a:noFill/>
                </a:ln>
                <a:solidFill>
                  <a:srgbClr val="FFFFFF"/>
                </a:solidFill>
                <a:effectLst>
                  <a:outerShdw blurRad="38100" dist="38100" dir="2700000" algn="tl">
                    <a:srgbClr val="000000">
                      <a:alpha val="43137"/>
                    </a:srgbClr>
                  </a:outerShdw>
                </a:effectLst>
                <a:uLnTx/>
                <a:uFillTx/>
                <a:latin typeface="Stone Sans" pitchFamily="34" charset="0"/>
                <a:ea typeface="+mn-ea"/>
                <a:cs typeface="+mn-cs"/>
              </a:rPr>
              <a:t>please notify Human Resource Services</a:t>
            </a:r>
            <a:br>
              <a:rPr kumimoji="0" lang="en-US" sz="2400" b="1" i="0" u="none" strike="noStrike" kern="0" cap="none" spc="0" normalizeH="0" baseline="0" noProof="0" dirty="0">
                <a:ln>
                  <a:noFill/>
                </a:ln>
                <a:solidFill>
                  <a:srgbClr val="FFFFFF"/>
                </a:solidFill>
                <a:effectLst>
                  <a:outerShdw blurRad="38100" dist="38100" dir="2700000" algn="tl">
                    <a:srgbClr val="000000">
                      <a:alpha val="43137"/>
                    </a:srgbClr>
                  </a:outerShdw>
                </a:effectLst>
                <a:uLnTx/>
                <a:uFillTx/>
                <a:latin typeface="Stone Sans" pitchFamily="34" charset="0"/>
                <a:ea typeface="+mn-ea"/>
                <a:cs typeface="+mn-cs"/>
              </a:rPr>
            </a:br>
            <a:r>
              <a:rPr kumimoji="0" lang="en-US" sz="2400" b="1" i="0" u="none" strike="noStrike" kern="0" cap="none" spc="0" normalizeH="0" baseline="0" noProof="0" dirty="0">
                <a:ln>
                  <a:noFill/>
                </a:ln>
                <a:solidFill>
                  <a:srgbClr val="FFFFFF"/>
                </a:solidFill>
                <a:effectLst>
                  <a:outerShdw blurRad="38100" dist="38100" dir="2700000" algn="tl">
                    <a:srgbClr val="000000">
                      <a:alpha val="43137"/>
                    </a:srgbClr>
                  </a:outerShdw>
                </a:effectLst>
                <a:uLnTx/>
                <a:uFillTx/>
                <a:latin typeface="Stone Sans" pitchFamily="34" charset="0"/>
                <a:ea typeface="+mn-ea"/>
                <a:cs typeface="+mn-cs"/>
              </a:rPr>
              <a:t> within 24 hours of today's date: </a:t>
            </a:r>
            <a:r>
              <a:rPr kumimoji="0" lang="en-US" sz="1100" b="1" i="0" u="none" strike="noStrike" kern="0" cap="none" spc="0" normalizeH="0" baseline="0" noProof="0" dirty="0">
                <a:ln>
                  <a:noFill/>
                </a:ln>
                <a:solidFill>
                  <a:srgbClr val="FFFFFF"/>
                </a:solidFill>
                <a:effectLst>
                  <a:outerShdw blurRad="38100" dist="38100" dir="2700000" algn="tl">
                    <a:srgbClr val="000000">
                      <a:alpha val="43137"/>
                    </a:srgbClr>
                  </a:outerShdw>
                </a:effectLst>
                <a:uLnTx/>
                <a:uFillTx/>
                <a:latin typeface="Stone Sans" pitchFamily="34" charset="0"/>
                <a:ea typeface="+mn-ea"/>
                <a:cs typeface="+mn-cs"/>
              </a:rPr>
              <a:t/>
            </a:r>
            <a:br>
              <a:rPr kumimoji="0" lang="en-US" sz="1100" b="1" i="0" u="none" strike="noStrike" kern="0" cap="none" spc="0" normalizeH="0" baseline="0" noProof="0" dirty="0">
                <a:ln>
                  <a:noFill/>
                </a:ln>
                <a:solidFill>
                  <a:srgbClr val="FFFFFF"/>
                </a:solidFill>
                <a:effectLst>
                  <a:outerShdw blurRad="38100" dist="38100" dir="2700000" algn="tl">
                    <a:srgbClr val="000000">
                      <a:alpha val="43137"/>
                    </a:srgbClr>
                  </a:outerShdw>
                </a:effectLst>
                <a:uLnTx/>
                <a:uFillTx/>
                <a:latin typeface="Stone Sans" pitchFamily="34" charset="0"/>
                <a:ea typeface="+mn-ea"/>
                <a:cs typeface="+mn-cs"/>
              </a:rPr>
            </a:br>
            <a:r>
              <a:rPr kumimoji="0" lang="en-US" sz="1100" b="1" i="0" u="none" strike="noStrike" kern="0" cap="none" spc="0" normalizeH="0" baseline="0" noProof="0" dirty="0">
                <a:ln>
                  <a:noFill/>
                </a:ln>
                <a:solidFill>
                  <a:srgbClr val="FFFFFF"/>
                </a:solidFill>
                <a:effectLst>
                  <a:outerShdw blurRad="38100" dist="38100" dir="2700000" algn="tl">
                    <a:srgbClr val="000000">
                      <a:alpha val="43137"/>
                    </a:srgbClr>
                  </a:outerShdw>
                </a:effectLst>
                <a:uLnTx/>
                <a:uFillTx/>
                <a:latin typeface="Stone Sans" pitchFamily="34" charset="0"/>
                <a:ea typeface="+mn-ea"/>
                <a:cs typeface="+mn-cs"/>
              </a:rPr>
              <a:t/>
            </a:r>
            <a:br>
              <a:rPr kumimoji="0" lang="en-US" sz="1100" b="1" i="0" u="none" strike="noStrike" kern="0" cap="none" spc="0" normalizeH="0" baseline="0" noProof="0" dirty="0">
                <a:ln>
                  <a:noFill/>
                </a:ln>
                <a:solidFill>
                  <a:srgbClr val="FFFFFF"/>
                </a:solidFill>
                <a:effectLst>
                  <a:outerShdw blurRad="38100" dist="38100" dir="2700000" algn="tl">
                    <a:srgbClr val="000000">
                      <a:alpha val="43137"/>
                    </a:srgbClr>
                  </a:outerShdw>
                </a:effectLst>
                <a:uLnTx/>
                <a:uFillTx/>
                <a:latin typeface="Stone Sans" pitchFamily="34" charset="0"/>
                <a:ea typeface="+mn-ea"/>
                <a:cs typeface="+mn-cs"/>
              </a:rPr>
            </a:br>
            <a:r>
              <a:rPr kumimoji="0" lang="en-US" sz="4000" b="1" i="0" u="none" strike="noStrike" kern="0" cap="none" spc="0" normalizeH="0" baseline="0" noProof="0" dirty="0">
                <a:ln>
                  <a:noFill/>
                </a:ln>
                <a:solidFill>
                  <a:srgbClr val="FFFFFF"/>
                </a:solidFill>
                <a:effectLst>
                  <a:outerShdw blurRad="38100" dist="38100" dir="2700000" algn="tl">
                    <a:srgbClr val="000000">
                      <a:alpha val="43137"/>
                    </a:srgbClr>
                  </a:outerShdw>
                </a:effectLst>
                <a:uLnTx/>
                <a:uFillTx/>
                <a:latin typeface="Stone Sans" pitchFamily="34" charset="0"/>
                <a:ea typeface="+mn-ea"/>
                <a:cs typeface="+mn-cs"/>
              </a:rPr>
              <a:t>hrstraining@wsu.edu</a:t>
            </a:r>
            <a:r>
              <a:rPr kumimoji="0" lang="en-US" sz="3200" b="1" i="0" u="none" strike="noStrike" kern="0" cap="none" spc="0" normalizeH="0" baseline="0" noProof="0" dirty="0">
                <a:ln>
                  <a:noFill/>
                </a:ln>
                <a:solidFill>
                  <a:srgbClr val="FFFFFF"/>
                </a:solidFill>
                <a:effectLst>
                  <a:outerShdw blurRad="38100" dist="38100" dir="2700000" algn="tl">
                    <a:srgbClr val="000000">
                      <a:alpha val="43137"/>
                    </a:srgbClr>
                  </a:outerShdw>
                </a:effectLst>
                <a:uLnTx/>
                <a:uFillTx/>
                <a:latin typeface="Stone Sans" pitchFamily="34" charset="0"/>
                <a:ea typeface="+mn-ea"/>
                <a:cs typeface="+mn-cs"/>
              </a:rPr>
              <a:t> </a:t>
            </a:r>
            <a:endParaRPr kumimoji="0" lang="en-US" sz="2400" b="1" i="0" u="none" strike="noStrike" kern="0" cap="none" spc="0" normalizeH="0" baseline="0" noProof="0" dirty="0">
              <a:ln>
                <a:noFill/>
              </a:ln>
              <a:solidFill>
                <a:srgbClr val="FFFFFF"/>
              </a:solidFill>
              <a:effectLst>
                <a:outerShdw blurRad="38100" dist="38100" dir="2700000" algn="tl">
                  <a:srgbClr val="000000">
                    <a:alpha val="43137"/>
                  </a:srgbClr>
                </a:outerShdw>
              </a:effectLst>
              <a:uLnTx/>
              <a:uFillTx/>
              <a:latin typeface="Stone Sans" pitchFamily="34" charset="0"/>
              <a:ea typeface="+mn-ea"/>
              <a:cs typeface="+mn-cs"/>
            </a:endParaRPr>
          </a:p>
        </p:txBody>
      </p:sp>
      <p:pic>
        <p:nvPicPr>
          <p:cNvPr id="8" name="Picture 21"/>
          <p:cNvPicPr>
            <a:picLocks noChangeAspect="1" noChangeArrowheads="1"/>
          </p:cNvPicPr>
          <p:nvPr/>
        </p:nvPicPr>
        <p:blipFill>
          <a:blip r:embed="rId4"/>
          <a:srcRect/>
          <a:stretch>
            <a:fillRect/>
          </a:stretch>
        </p:blipFill>
        <p:spPr bwMode="auto">
          <a:xfrm>
            <a:off x="562552" y="483323"/>
            <a:ext cx="4943475" cy="2651125"/>
          </a:xfrm>
          <a:prstGeom prst="rect">
            <a:avLst/>
          </a:prstGeom>
          <a:noFill/>
          <a:ln>
            <a:noFill/>
          </a:ln>
          <a:effectLst>
            <a:outerShdw blurRad="266700" dist="254000" dir="2700000" algn="tl" rotWithShape="0">
              <a:prstClr val="black">
                <a:alpha val="56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Subtitle 5"/>
          <p:cNvSpPr txBox="1">
            <a:spLocks/>
          </p:cNvSpPr>
          <p:nvPr/>
        </p:nvSpPr>
        <p:spPr bwMode="black">
          <a:xfrm>
            <a:off x="5675892" y="1362797"/>
            <a:ext cx="2986087" cy="1242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spAutoFit/>
          </a:bodyPr>
          <a:lstStyle>
            <a:lvl1pPr marL="0" indent="0" algn="l" rtl="0" eaLnBrk="0" fontAlgn="base" hangingPunct="0">
              <a:spcBef>
                <a:spcPct val="25000"/>
              </a:spcBef>
              <a:spcAft>
                <a:spcPct val="0"/>
              </a:spcAft>
              <a:buClr>
                <a:schemeClr val="tx1"/>
              </a:buClr>
              <a:buSzPct val="100000"/>
              <a:buFontTx/>
              <a:buNone/>
              <a:defRPr lang="en-US" sz="2200" b="0">
                <a:solidFill>
                  <a:schemeClr val="tx1"/>
                </a:solidFill>
                <a:effectLst/>
                <a:latin typeface="Lucida Sans" pitchFamily="34" charset="0"/>
                <a:ea typeface="+mn-ea"/>
                <a:cs typeface="+mn-cs"/>
              </a:defRPr>
            </a:lvl1pPr>
            <a:lvl2pPr marL="344488" indent="-179388" algn="l" rtl="0" eaLnBrk="0" fontAlgn="base" hangingPunct="0">
              <a:lnSpc>
                <a:spcPct val="95000"/>
              </a:lnSpc>
              <a:spcBef>
                <a:spcPct val="10000"/>
              </a:spcBef>
              <a:spcAft>
                <a:spcPct val="0"/>
              </a:spcAft>
              <a:buClr>
                <a:schemeClr val="tx1"/>
              </a:buClr>
              <a:buSzPct val="100000"/>
              <a:buFont typeface="Arial" charset="0"/>
              <a:buChar char="•"/>
              <a:defRPr lang="en-US" sz="2200" dirty="0">
                <a:solidFill>
                  <a:schemeClr val="tx1"/>
                </a:solidFill>
                <a:latin typeface="Lucida Sans" pitchFamily="34" charset="0"/>
              </a:defRPr>
            </a:lvl2pPr>
            <a:lvl3pPr marL="509588" indent="-165100" algn="l" rtl="0" eaLnBrk="0" fontAlgn="base" hangingPunct="0">
              <a:lnSpc>
                <a:spcPct val="95000"/>
              </a:lnSpc>
              <a:spcBef>
                <a:spcPct val="10000"/>
              </a:spcBef>
              <a:spcAft>
                <a:spcPct val="0"/>
              </a:spcAft>
              <a:buClr>
                <a:schemeClr val="tx1"/>
              </a:buClr>
              <a:buSzPct val="100000"/>
              <a:buFont typeface="Arial" charset="0"/>
              <a:buChar char="•"/>
              <a:defRPr lang="en-US" sz="2000" dirty="0">
                <a:solidFill>
                  <a:schemeClr val="tx1"/>
                </a:solidFill>
                <a:latin typeface="Lucida Sans" pitchFamily="34" charset="0"/>
              </a:defRPr>
            </a:lvl3pPr>
            <a:lvl4pPr marL="688975" indent="-179388" algn="l" rtl="0" eaLnBrk="0" fontAlgn="base" hangingPunct="0">
              <a:lnSpc>
                <a:spcPct val="95000"/>
              </a:lnSpc>
              <a:spcBef>
                <a:spcPct val="10000"/>
              </a:spcBef>
              <a:spcAft>
                <a:spcPct val="0"/>
              </a:spcAft>
              <a:buClr>
                <a:schemeClr val="tx1"/>
              </a:buClr>
              <a:buSzPct val="100000"/>
              <a:buFont typeface="Arial" charset="0"/>
              <a:buChar char="•"/>
              <a:defRPr lang="en-US" dirty="0">
                <a:solidFill>
                  <a:schemeClr val="tx1"/>
                </a:solidFill>
                <a:latin typeface="Lucida Sans" pitchFamily="34" charset="0"/>
              </a:defRPr>
            </a:lvl4pPr>
            <a:lvl5pPr marL="854075" indent="-165100" algn="l" rtl="0" eaLnBrk="0" fontAlgn="base" hangingPunct="0">
              <a:lnSpc>
                <a:spcPct val="95000"/>
              </a:lnSpc>
              <a:spcBef>
                <a:spcPct val="10000"/>
              </a:spcBef>
              <a:spcAft>
                <a:spcPct val="0"/>
              </a:spcAft>
              <a:buClr>
                <a:schemeClr val="tx1"/>
              </a:buClr>
              <a:buSzPct val="100000"/>
              <a:buFont typeface="Arial" charset="0"/>
              <a:buChar char="•"/>
              <a:defRPr lang="en-US" sz="1600" dirty="0">
                <a:solidFill>
                  <a:schemeClr val="tx1"/>
                </a:solidFill>
                <a:latin typeface="Lucida Sans" pitchFamily="34" charset="0"/>
              </a:defRPr>
            </a:lvl5pPr>
            <a:lvl6pPr marL="1141413" indent="222250" algn="l" rtl="0" fontAlgn="base">
              <a:lnSpc>
                <a:spcPct val="95000"/>
              </a:lnSpc>
              <a:spcBef>
                <a:spcPct val="10000"/>
              </a:spcBef>
              <a:spcAft>
                <a:spcPct val="0"/>
              </a:spcAft>
              <a:buClr>
                <a:schemeClr val="accent1"/>
              </a:buClr>
              <a:buChar char="•"/>
              <a:defRPr sz="2000">
                <a:solidFill>
                  <a:schemeClr val="tx1"/>
                </a:solidFill>
                <a:latin typeface="+mn-lt"/>
              </a:defRPr>
            </a:lvl6pPr>
            <a:lvl7pPr marL="1598613" indent="222250" algn="l" rtl="0" fontAlgn="base">
              <a:lnSpc>
                <a:spcPct val="95000"/>
              </a:lnSpc>
              <a:spcBef>
                <a:spcPct val="10000"/>
              </a:spcBef>
              <a:spcAft>
                <a:spcPct val="0"/>
              </a:spcAft>
              <a:buClr>
                <a:schemeClr val="accent1"/>
              </a:buClr>
              <a:buChar char="•"/>
              <a:defRPr sz="2000">
                <a:solidFill>
                  <a:schemeClr val="tx1"/>
                </a:solidFill>
                <a:latin typeface="+mn-lt"/>
              </a:defRPr>
            </a:lvl7pPr>
            <a:lvl8pPr marL="2055813" indent="222250" algn="l" rtl="0" fontAlgn="base">
              <a:lnSpc>
                <a:spcPct val="95000"/>
              </a:lnSpc>
              <a:spcBef>
                <a:spcPct val="10000"/>
              </a:spcBef>
              <a:spcAft>
                <a:spcPct val="0"/>
              </a:spcAft>
              <a:buClr>
                <a:schemeClr val="accent1"/>
              </a:buClr>
              <a:buChar char="•"/>
              <a:defRPr sz="2000">
                <a:solidFill>
                  <a:schemeClr val="tx1"/>
                </a:solidFill>
                <a:latin typeface="+mn-lt"/>
              </a:defRPr>
            </a:lvl8pPr>
            <a:lvl9pPr marL="2513013" indent="222250" algn="l" rtl="0" fontAlgn="base">
              <a:lnSpc>
                <a:spcPct val="95000"/>
              </a:lnSpc>
              <a:spcBef>
                <a:spcPct val="10000"/>
              </a:spcBef>
              <a:spcAft>
                <a:spcPct val="0"/>
              </a:spcAft>
              <a:buClr>
                <a:schemeClr val="accent1"/>
              </a:buClr>
              <a:buChar char="•"/>
              <a:defRPr sz="2000">
                <a:solidFill>
                  <a:schemeClr val="tx1"/>
                </a:solidFill>
                <a:latin typeface="+mn-lt"/>
              </a:defRPr>
            </a:lvl9pPr>
          </a:lstStyle>
          <a:p>
            <a:pPr marL="0" marR="0" lvl="0" indent="0" algn="ctr" defTabSz="914400" rtl="0" eaLnBrk="0" fontAlgn="base" latinLnBrk="0" hangingPunct="0">
              <a:lnSpc>
                <a:spcPct val="100000"/>
              </a:lnSpc>
              <a:spcBef>
                <a:spcPct val="25000"/>
              </a:spcBef>
              <a:spcAft>
                <a:spcPct val="0"/>
              </a:spcAft>
              <a:buClr>
                <a:srgbClr val="FFFFFF"/>
              </a:buClr>
              <a:buSzPct val="100000"/>
              <a:buFontTx/>
              <a:buNone/>
              <a:tabLst/>
              <a:defRPr/>
            </a:pPr>
            <a:r>
              <a:rPr kumimoji="0" lang="en-US" sz="23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tone Sans" pitchFamily="34" charset="0"/>
                <a:ea typeface="+mn-ea"/>
                <a:cs typeface="+mn-cs"/>
              </a:rPr>
              <a:t>This has been a </a:t>
            </a:r>
          </a:p>
          <a:p>
            <a:pPr marL="0" marR="0" lvl="0" indent="0" algn="ctr" defTabSz="914400" rtl="0" eaLnBrk="0" fontAlgn="base" latinLnBrk="0" hangingPunct="0">
              <a:lnSpc>
                <a:spcPct val="100000"/>
              </a:lnSpc>
              <a:spcBef>
                <a:spcPct val="25000"/>
              </a:spcBef>
              <a:spcAft>
                <a:spcPct val="0"/>
              </a:spcAft>
              <a:buClr>
                <a:srgbClr val="FFFFFF"/>
              </a:buClr>
              <a:buSzPct val="100000"/>
              <a:buFontTx/>
              <a:buNone/>
              <a:tabLst/>
              <a:defRPr/>
            </a:pPr>
            <a:r>
              <a:rPr kumimoji="0" lang="en-US" sz="23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tone Sans" pitchFamily="34" charset="0"/>
                <a:ea typeface="+mn-ea"/>
                <a:cs typeface="+mn-cs"/>
              </a:rPr>
              <a:t>WSU Training Videoconference</a:t>
            </a:r>
            <a:endParaRPr kumimoji="0" lang="en-US" sz="23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tone Sans" pitchFamily="34" charset="0"/>
              <a:ea typeface="+mn-ea"/>
              <a:cs typeface="+mn-cs"/>
            </a:endParaRPr>
          </a:p>
        </p:txBody>
      </p:sp>
    </p:spTree>
    <p:custDataLst>
      <p:tags r:id="rId1"/>
    </p:custDataLst>
    <p:extLst>
      <p:ext uri="{BB962C8B-B14F-4D97-AF65-F5344CB8AC3E}">
        <p14:creationId xmlns:p14="http://schemas.microsoft.com/office/powerpoint/2010/main" val="28786842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extBox 1"/>
          <p:cNvSpPr txBox="1"/>
          <p:nvPr/>
        </p:nvSpPr>
        <p:spPr>
          <a:xfrm>
            <a:off x="756124" y="1253383"/>
            <a:ext cx="7696200" cy="4893647"/>
          </a:xfrm>
          <a:prstGeom prst="rect">
            <a:avLst/>
          </a:prstGeom>
          <a:noFill/>
        </p:spPr>
        <p:txBody>
          <a:bodyPr wrap="square" rtlCol="0">
            <a:spAutoFit/>
          </a:bodyPr>
          <a:lstStyle/>
          <a:p>
            <a:pPr algn="ctr"/>
            <a:r>
              <a:rPr lang="en-US" sz="2400" dirty="0" smtClean="0"/>
              <a:t>Welcome!</a:t>
            </a:r>
          </a:p>
          <a:p>
            <a:pPr algn="ctr"/>
            <a:endParaRPr lang="en-US" sz="2400" dirty="0"/>
          </a:p>
          <a:p>
            <a:r>
              <a:rPr lang="en-US" sz="2400" dirty="0" smtClean="0"/>
              <a:t>Agenda</a:t>
            </a:r>
          </a:p>
          <a:p>
            <a:endParaRPr lang="en-US" sz="2400" dirty="0"/>
          </a:p>
          <a:p>
            <a:pPr marL="457200" indent="-457200">
              <a:buAutoNum type="arabicPeriod"/>
            </a:pPr>
            <a:r>
              <a:rPr lang="en-US" sz="2400" dirty="0" smtClean="0"/>
              <a:t>Tax Reform News</a:t>
            </a:r>
          </a:p>
          <a:p>
            <a:pPr marL="457200" indent="-457200">
              <a:buAutoNum type="arabicPeriod"/>
            </a:pPr>
            <a:r>
              <a:rPr lang="en-US" sz="2400" dirty="0" smtClean="0"/>
              <a:t>Modernization Update</a:t>
            </a:r>
          </a:p>
          <a:p>
            <a:pPr marL="457200" indent="-457200">
              <a:buAutoNum type="arabicPeriod"/>
            </a:pPr>
            <a:r>
              <a:rPr lang="en-US" sz="2400" dirty="0" smtClean="0"/>
              <a:t>Late Work Study Awards</a:t>
            </a:r>
          </a:p>
          <a:p>
            <a:pPr marL="457200" indent="-457200">
              <a:buAutoNum type="arabicPeriod"/>
            </a:pPr>
            <a:r>
              <a:rPr lang="en-US" sz="2400" dirty="0" smtClean="0"/>
              <a:t>Reminders </a:t>
            </a:r>
          </a:p>
          <a:p>
            <a:pPr marL="457200" indent="-457200">
              <a:buAutoNum type="arabicPeriod"/>
            </a:pPr>
            <a:r>
              <a:rPr lang="en-US" sz="2400" dirty="0" smtClean="0"/>
              <a:t>Thank you! </a:t>
            </a:r>
          </a:p>
          <a:p>
            <a:pPr marL="457200" indent="-457200">
              <a:buAutoNum type="arabicPeriod"/>
            </a:pPr>
            <a:r>
              <a:rPr lang="en-US" sz="2400" dirty="0" smtClean="0"/>
              <a:t>Questions </a:t>
            </a:r>
          </a:p>
          <a:p>
            <a:r>
              <a:rPr lang="en-US" sz="2400" dirty="0" smtClean="0"/>
              <a:t> </a:t>
            </a:r>
          </a:p>
          <a:p>
            <a:pPr algn="ctr"/>
            <a:endParaRPr lang="en-US" sz="2400" dirty="0"/>
          </a:p>
          <a:p>
            <a:pPr algn="ctr"/>
            <a:endParaRPr lang="en-US" sz="2400" dirty="0"/>
          </a:p>
        </p:txBody>
      </p:sp>
    </p:spTree>
    <p:extLst>
      <p:ext uri="{BB962C8B-B14F-4D97-AF65-F5344CB8AC3E}">
        <p14:creationId xmlns:p14="http://schemas.microsoft.com/office/powerpoint/2010/main" val="16377784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extBox 1"/>
          <p:cNvSpPr txBox="1"/>
          <p:nvPr/>
        </p:nvSpPr>
        <p:spPr>
          <a:xfrm>
            <a:off x="776287" y="95250"/>
            <a:ext cx="7591425" cy="7232749"/>
          </a:xfrm>
          <a:prstGeom prst="rect">
            <a:avLst/>
          </a:prstGeom>
          <a:noFill/>
        </p:spPr>
        <p:txBody>
          <a:bodyPr wrap="square" rtlCol="0">
            <a:spAutoFit/>
          </a:bodyPr>
          <a:lstStyle/>
          <a:p>
            <a:pPr algn="ctr"/>
            <a:r>
              <a:rPr lang="en-US" sz="2400" dirty="0" smtClean="0"/>
              <a:t>Tax Reform News</a:t>
            </a:r>
          </a:p>
          <a:p>
            <a:pPr algn="ctr"/>
            <a:endParaRPr lang="en-US" sz="2400" dirty="0"/>
          </a:p>
          <a:p>
            <a:pPr marL="342900" indent="-342900">
              <a:buFontTx/>
              <a:buChar char="-"/>
            </a:pPr>
            <a:r>
              <a:rPr lang="en-US" sz="2400" dirty="0" smtClean="0"/>
              <a:t>New 2018 withholding tax tables will be reflected on the February 9</a:t>
            </a:r>
            <a:r>
              <a:rPr lang="en-US" sz="2400" baseline="30000" dirty="0" smtClean="0"/>
              <a:t>th</a:t>
            </a:r>
            <a:r>
              <a:rPr lang="en-US" sz="2400" dirty="0" smtClean="0"/>
              <a:t> pay check.</a:t>
            </a:r>
          </a:p>
          <a:p>
            <a:pPr marL="342900" indent="-342900">
              <a:buFontTx/>
              <a:buChar char="-"/>
            </a:pPr>
            <a:endParaRPr lang="en-US" sz="1200" dirty="0"/>
          </a:p>
          <a:p>
            <a:pPr marL="342900" indent="-342900">
              <a:buFontTx/>
              <a:buChar char="-"/>
            </a:pPr>
            <a:r>
              <a:rPr lang="en-US" sz="2400" dirty="0" smtClean="0"/>
              <a:t>The IRS is currently updating their online tax calculator to help employees determine their withholding needs. We will be updating our online calculator soon.</a:t>
            </a:r>
          </a:p>
          <a:p>
            <a:pPr marL="342900" indent="-342900">
              <a:buFontTx/>
              <a:buChar char="-"/>
            </a:pPr>
            <a:endParaRPr lang="en-US" sz="1200" dirty="0"/>
          </a:p>
          <a:p>
            <a:pPr marL="342900" indent="-342900">
              <a:buFontTx/>
              <a:buChar char="-"/>
            </a:pPr>
            <a:r>
              <a:rPr lang="en-US" sz="2400" dirty="0" smtClean="0"/>
              <a:t>W-4 Updates</a:t>
            </a:r>
          </a:p>
          <a:p>
            <a:pPr marL="800100" lvl="1" indent="-342900">
              <a:buFontTx/>
              <a:buChar char="-"/>
            </a:pPr>
            <a:r>
              <a:rPr lang="en-US" sz="2400" dirty="0" smtClean="0"/>
              <a:t>2018 W-4 yet to be published by IRS</a:t>
            </a:r>
          </a:p>
          <a:p>
            <a:pPr marL="800100" lvl="1" indent="-342900">
              <a:buFontTx/>
              <a:buChar char="-"/>
            </a:pPr>
            <a:r>
              <a:rPr lang="en-US" sz="2400" dirty="0" smtClean="0"/>
              <a:t>Employees may still use the 2017 W-4 if they need to change their withholding status. No W-4 is needed if employees do not plan to change their withholding. </a:t>
            </a:r>
          </a:p>
          <a:p>
            <a:pPr marL="800100" lvl="1" indent="-342900">
              <a:buFontTx/>
              <a:buChar char="-"/>
            </a:pPr>
            <a:r>
              <a:rPr lang="en-US" sz="2400" dirty="0" smtClean="0"/>
              <a:t>All employees claiming ‘</a:t>
            </a:r>
            <a:r>
              <a:rPr lang="en-US" sz="2400" b="1" u="sng" dirty="0" smtClean="0"/>
              <a:t>exempt’ </a:t>
            </a:r>
            <a:r>
              <a:rPr lang="en-US" sz="2400" dirty="0" smtClean="0"/>
              <a:t>status in 2017 must complete a new W-4 by </a:t>
            </a:r>
            <a:r>
              <a:rPr lang="en-US" sz="2400" b="1" dirty="0" smtClean="0"/>
              <a:t>Feb. 15</a:t>
            </a:r>
            <a:r>
              <a:rPr lang="en-US" sz="2400" b="1" baseline="30000" dirty="0" smtClean="0"/>
              <a:t>th</a:t>
            </a:r>
            <a:r>
              <a:rPr lang="en-US" sz="2400" b="1" dirty="0" smtClean="0"/>
              <a:t> </a:t>
            </a:r>
            <a:r>
              <a:rPr lang="en-US" sz="2400" dirty="0" smtClean="0"/>
              <a:t>or status will return to S-00.  They can simply cross off 2017 and write 2018 on the W-4 form.</a:t>
            </a:r>
          </a:p>
          <a:p>
            <a:pPr marL="800100" lvl="1" indent="-342900">
              <a:buFontTx/>
              <a:buChar char="-"/>
            </a:pPr>
            <a:endParaRPr lang="en-US" dirty="0"/>
          </a:p>
          <a:p>
            <a:pPr lvl="1"/>
            <a:endParaRPr lang="en-US" dirty="0" smtClean="0"/>
          </a:p>
          <a:p>
            <a:pPr lvl="1"/>
            <a:endParaRPr lang="en-US" sz="2000" dirty="0" smtClean="0"/>
          </a:p>
        </p:txBody>
      </p:sp>
    </p:spTree>
    <p:extLst>
      <p:ext uri="{BB962C8B-B14F-4D97-AF65-F5344CB8AC3E}">
        <p14:creationId xmlns:p14="http://schemas.microsoft.com/office/powerpoint/2010/main" val="21303078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628650" y="495300"/>
            <a:ext cx="8277225" cy="3416320"/>
          </a:xfrm>
          <a:prstGeom prst="rect">
            <a:avLst/>
          </a:prstGeom>
          <a:noFill/>
        </p:spPr>
        <p:txBody>
          <a:bodyPr wrap="square" rtlCol="0">
            <a:spAutoFit/>
          </a:bodyPr>
          <a:lstStyle/>
          <a:p>
            <a:pPr algn="ctr"/>
            <a:r>
              <a:rPr lang="en-US" sz="2400" dirty="0" smtClean="0"/>
              <a:t>Fringe Benefits Taxation</a:t>
            </a:r>
          </a:p>
          <a:p>
            <a:pPr algn="ctr"/>
            <a:endParaRPr lang="en-US" sz="2400" dirty="0"/>
          </a:p>
          <a:p>
            <a:pPr marL="342900" indent="-342900">
              <a:buFontTx/>
              <a:buChar char="-"/>
            </a:pPr>
            <a:r>
              <a:rPr lang="en-US" sz="2400" dirty="0" smtClean="0"/>
              <a:t>All employer-provided, job-related moving expenses are now taxable. WSU will be issuing new guidelines on how to process moving expenses. </a:t>
            </a:r>
          </a:p>
          <a:p>
            <a:pPr marL="342900" indent="-342900">
              <a:buFontTx/>
              <a:buChar char="-"/>
            </a:pPr>
            <a:endParaRPr lang="en-US" sz="2400" dirty="0"/>
          </a:p>
          <a:p>
            <a:pPr marL="342900" indent="-342900">
              <a:buFontTx/>
              <a:buChar char="-"/>
            </a:pPr>
            <a:r>
              <a:rPr lang="en-US" sz="2400" dirty="0" smtClean="0"/>
              <a:t>Some provisions of the new tax law are still unclear and we are researching interpretation. We will communicate more as interpretations are finalized. </a:t>
            </a:r>
            <a:endParaRPr lang="en-US" sz="2400" dirty="0"/>
          </a:p>
        </p:txBody>
      </p:sp>
    </p:spTree>
    <p:extLst>
      <p:ext uri="{BB962C8B-B14F-4D97-AF65-F5344CB8AC3E}">
        <p14:creationId xmlns:p14="http://schemas.microsoft.com/office/powerpoint/2010/main" val="8281603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extBox 1"/>
          <p:cNvSpPr txBox="1"/>
          <p:nvPr/>
        </p:nvSpPr>
        <p:spPr>
          <a:xfrm>
            <a:off x="1090612" y="723900"/>
            <a:ext cx="6962775" cy="4893647"/>
          </a:xfrm>
          <a:prstGeom prst="rect">
            <a:avLst/>
          </a:prstGeom>
          <a:noFill/>
        </p:spPr>
        <p:txBody>
          <a:bodyPr wrap="square" rtlCol="0">
            <a:spAutoFit/>
          </a:bodyPr>
          <a:lstStyle/>
          <a:p>
            <a:pPr algn="ctr"/>
            <a:r>
              <a:rPr lang="en-US" sz="2400" dirty="0" smtClean="0"/>
              <a:t>Modernization Update</a:t>
            </a:r>
          </a:p>
          <a:p>
            <a:endParaRPr lang="en-US" sz="2400" dirty="0"/>
          </a:p>
          <a:p>
            <a:pPr marL="342900" indent="-342900">
              <a:buFontTx/>
              <a:buChar char="-"/>
            </a:pPr>
            <a:r>
              <a:rPr lang="en-US" sz="2400" dirty="0" smtClean="0"/>
              <a:t>Workday was chosen and is the apparent successful software</a:t>
            </a:r>
          </a:p>
          <a:p>
            <a:pPr marL="342900" indent="-342900">
              <a:buFontTx/>
              <a:buChar char="-"/>
            </a:pPr>
            <a:endParaRPr lang="en-US" sz="2400" dirty="0"/>
          </a:p>
          <a:p>
            <a:pPr marL="342900" indent="-342900">
              <a:buFontTx/>
              <a:buChar char="-"/>
            </a:pPr>
            <a:r>
              <a:rPr lang="en-US" sz="2400" dirty="0" smtClean="0"/>
              <a:t>A request for proposal is going out for an implementation partner</a:t>
            </a:r>
          </a:p>
          <a:p>
            <a:pPr marL="342900" indent="-342900">
              <a:buFontTx/>
              <a:buChar char="-"/>
            </a:pPr>
            <a:endParaRPr lang="en-US" sz="2400" dirty="0"/>
          </a:p>
          <a:p>
            <a:pPr marL="342900" indent="-342900">
              <a:buFontTx/>
              <a:buChar char="-"/>
            </a:pPr>
            <a:r>
              <a:rPr lang="en-US" sz="2400" dirty="0" smtClean="0"/>
              <a:t>The group is presently working on the chart of accounts</a:t>
            </a:r>
          </a:p>
          <a:p>
            <a:pPr marL="342900" indent="-342900">
              <a:buFontTx/>
              <a:buChar char="-"/>
            </a:pPr>
            <a:endParaRPr lang="en-US" sz="2400" dirty="0"/>
          </a:p>
          <a:p>
            <a:pPr marL="342900" indent="-342900">
              <a:buFontTx/>
              <a:buChar char="-"/>
            </a:pPr>
            <a:r>
              <a:rPr lang="en-US" sz="2400" dirty="0" smtClean="0"/>
              <a:t>We hope to have contracts signed by summer in order to begin implementation work</a:t>
            </a:r>
          </a:p>
        </p:txBody>
      </p:sp>
    </p:spTree>
    <p:extLst>
      <p:ext uri="{BB962C8B-B14F-4D97-AF65-F5344CB8AC3E}">
        <p14:creationId xmlns:p14="http://schemas.microsoft.com/office/powerpoint/2010/main" val="29776569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829559" y="754145"/>
            <a:ext cx="7484882" cy="5170646"/>
          </a:xfrm>
          <a:prstGeom prst="rect">
            <a:avLst/>
          </a:prstGeom>
          <a:noFill/>
        </p:spPr>
        <p:txBody>
          <a:bodyPr wrap="square" rtlCol="0">
            <a:spAutoFit/>
          </a:bodyPr>
          <a:lstStyle/>
          <a:p>
            <a:pPr algn="ctr"/>
            <a:r>
              <a:rPr lang="en-US" sz="2400" dirty="0" smtClean="0"/>
              <a:t>Late Work Study Awards</a:t>
            </a:r>
          </a:p>
          <a:p>
            <a:pPr algn="ctr"/>
            <a:endParaRPr lang="en-US" sz="2400" dirty="0"/>
          </a:p>
          <a:p>
            <a:endParaRPr lang="en-US" sz="2400" dirty="0" smtClean="0"/>
          </a:p>
          <a:p>
            <a:pPr marL="285750" indent="-285750">
              <a:buFontTx/>
              <a:buChar char="-"/>
            </a:pPr>
            <a:r>
              <a:rPr lang="en-US" sz="2400" dirty="0" smtClean="0"/>
              <a:t>Payroll is still processing late work study awards for the Fall semester</a:t>
            </a:r>
          </a:p>
          <a:p>
            <a:pPr marL="285750" indent="-285750">
              <a:buFontTx/>
              <a:buChar char="-"/>
            </a:pPr>
            <a:endParaRPr lang="en-US" sz="2400" dirty="0"/>
          </a:p>
          <a:p>
            <a:pPr marL="285750" indent="-285750">
              <a:buFontTx/>
              <a:buChar char="-"/>
            </a:pPr>
            <a:r>
              <a:rPr lang="en-US" sz="2400" dirty="0" smtClean="0"/>
              <a:t>We will need confirmation from Financial Aid that the award is still available and the amount needs to be provided. </a:t>
            </a:r>
          </a:p>
          <a:p>
            <a:pPr marL="285750" indent="-285750">
              <a:buFontTx/>
              <a:buChar char="-"/>
            </a:pPr>
            <a:endParaRPr lang="en-US" sz="2400" dirty="0"/>
          </a:p>
          <a:p>
            <a:pPr marL="285750" indent="-285750">
              <a:buFontTx/>
              <a:buChar char="-"/>
            </a:pPr>
            <a:r>
              <a:rPr lang="en-US" sz="2400" dirty="0" smtClean="0"/>
              <a:t>Submit requests through email</a:t>
            </a:r>
          </a:p>
          <a:p>
            <a:pPr marL="285750" indent="-285750">
              <a:buFontTx/>
              <a:buChar char="-"/>
            </a:pPr>
            <a:endParaRPr lang="en-US" sz="2400" dirty="0"/>
          </a:p>
          <a:p>
            <a:pPr marL="285750" indent="-285750">
              <a:buFontTx/>
              <a:buChar char="-"/>
            </a:pPr>
            <a:r>
              <a:rPr lang="en-US" sz="2400" dirty="0" smtClean="0"/>
              <a:t>Need a template? Contact Payroll!</a:t>
            </a:r>
          </a:p>
          <a:p>
            <a:endParaRPr lang="en-US" dirty="0"/>
          </a:p>
        </p:txBody>
      </p:sp>
    </p:spTree>
    <p:extLst>
      <p:ext uri="{BB962C8B-B14F-4D97-AF65-F5344CB8AC3E}">
        <p14:creationId xmlns:p14="http://schemas.microsoft.com/office/powerpoint/2010/main" val="3690668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extBox 1"/>
          <p:cNvSpPr txBox="1"/>
          <p:nvPr/>
        </p:nvSpPr>
        <p:spPr>
          <a:xfrm>
            <a:off x="876300" y="971550"/>
            <a:ext cx="7391400" cy="461665"/>
          </a:xfrm>
          <a:prstGeom prst="rect">
            <a:avLst/>
          </a:prstGeom>
          <a:noFill/>
        </p:spPr>
        <p:txBody>
          <a:bodyPr wrap="square" rtlCol="0">
            <a:spAutoFit/>
          </a:bodyPr>
          <a:lstStyle/>
          <a:p>
            <a:endParaRPr lang="en-US" sz="2400" dirty="0"/>
          </a:p>
        </p:txBody>
      </p:sp>
      <p:sp>
        <p:nvSpPr>
          <p:cNvPr id="3" name="TextBox 2"/>
          <p:cNvSpPr txBox="1"/>
          <p:nvPr/>
        </p:nvSpPr>
        <p:spPr>
          <a:xfrm>
            <a:off x="810338" y="971550"/>
            <a:ext cx="7381875" cy="4893647"/>
          </a:xfrm>
          <a:prstGeom prst="rect">
            <a:avLst/>
          </a:prstGeom>
          <a:noFill/>
        </p:spPr>
        <p:txBody>
          <a:bodyPr wrap="square" rtlCol="0">
            <a:spAutoFit/>
          </a:bodyPr>
          <a:lstStyle/>
          <a:p>
            <a:pPr algn="ctr"/>
            <a:r>
              <a:rPr lang="en-US" sz="2400" dirty="0" smtClean="0"/>
              <a:t>Reminders </a:t>
            </a:r>
          </a:p>
          <a:p>
            <a:endParaRPr lang="en-US" sz="2400" dirty="0"/>
          </a:p>
          <a:p>
            <a:pPr marL="342900" indent="-342900">
              <a:buFontTx/>
              <a:buChar char="-"/>
            </a:pPr>
            <a:r>
              <a:rPr lang="en-US" sz="2400" dirty="0" smtClean="0"/>
              <a:t>Late appointments – Please remember you can see the end dates in Positive Pay for all your hourly employees to help track when the appointments will end.</a:t>
            </a:r>
          </a:p>
          <a:p>
            <a:endParaRPr lang="en-US" sz="1200" dirty="0" smtClean="0"/>
          </a:p>
          <a:p>
            <a:pPr marL="342900" indent="-342900">
              <a:buFontTx/>
              <a:buChar char="-"/>
            </a:pPr>
            <a:r>
              <a:rPr lang="en-US" sz="2400" dirty="0" smtClean="0"/>
              <a:t>Late Separations- please do you best to get the separations processed in a timely manner to avoid overpayments.  If the separation paperwork will not be processed by doc cut off, please work with us and HRS so we can avoid overpayments.</a:t>
            </a:r>
          </a:p>
          <a:p>
            <a:endParaRPr lang="en-US" sz="1200" dirty="0" smtClean="0"/>
          </a:p>
          <a:p>
            <a:endParaRPr lang="en-US" sz="2400" dirty="0" smtClean="0"/>
          </a:p>
          <a:p>
            <a:endParaRPr lang="en-US" sz="2400" dirty="0"/>
          </a:p>
        </p:txBody>
      </p:sp>
    </p:spTree>
    <p:extLst>
      <p:ext uri="{BB962C8B-B14F-4D97-AF65-F5344CB8AC3E}">
        <p14:creationId xmlns:p14="http://schemas.microsoft.com/office/powerpoint/2010/main" val="22608337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Rectangle 1"/>
          <p:cNvSpPr/>
          <p:nvPr/>
        </p:nvSpPr>
        <p:spPr>
          <a:xfrm>
            <a:off x="542658" y="406798"/>
            <a:ext cx="7665578" cy="5632311"/>
          </a:xfrm>
          <a:prstGeom prst="rect">
            <a:avLst/>
          </a:prstGeom>
        </p:spPr>
        <p:txBody>
          <a:bodyPr wrap="square">
            <a:spAutoFit/>
          </a:bodyPr>
          <a:lstStyle/>
          <a:p>
            <a:pPr algn="ctr"/>
            <a:r>
              <a:rPr lang="en-US" sz="2400" dirty="0" smtClean="0"/>
              <a:t>Reminders</a:t>
            </a:r>
          </a:p>
          <a:p>
            <a:pPr marL="342900" indent="-342900">
              <a:buFontTx/>
              <a:buChar char="-"/>
            </a:pPr>
            <a:endParaRPr lang="en-US" sz="1200" dirty="0"/>
          </a:p>
          <a:p>
            <a:pPr marL="342900" indent="-342900">
              <a:buFontTx/>
              <a:buChar char="-"/>
            </a:pPr>
            <a:r>
              <a:rPr lang="en-US" sz="2400" dirty="0" smtClean="0"/>
              <a:t>Reading </a:t>
            </a:r>
            <a:r>
              <a:rPr lang="en-US" sz="2400" dirty="0"/>
              <a:t>PEAR notes- We have had a few issues come up lately where the departments were not reading the responses back to you, please make sure that you are reading the responses and are aware if we have additional questions and what we responded back to your requests.  </a:t>
            </a:r>
          </a:p>
          <a:p>
            <a:endParaRPr lang="en-US" sz="1200" dirty="0"/>
          </a:p>
          <a:p>
            <a:pPr marL="342900" indent="-342900">
              <a:buFontTx/>
              <a:buChar char="-"/>
            </a:pPr>
            <a:r>
              <a:rPr lang="en-US" sz="2400" dirty="0"/>
              <a:t>Payroll time report email- Please use this email for all time reports that you are sending in.  Please do not send to both accounts so we do not have duplicates</a:t>
            </a:r>
            <a:r>
              <a:rPr lang="en-US" sz="2400" dirty="0" smtClean="0"/>
              <a:t>!</a:t>
            </a:r>
          </a:p>
          <a:p>
            <a:pPr marL="342900" indent="-342900">
              <a:buFontTx/>
              <a:buChar char="-"/>
            </a:pPr>
            <a:endParaRPr lang="en-US" sz="1200" dirty="0"/>
          </a:p>
          <a:p>
            <a:pPr marL="342900" indent="-342900">
              <a:buFontTx/>
              <a:buChar char="-"/>
            </a:pPr>
            <a:r>
              <a:rPr lang="en-US" sz="2400" dirty="0" smtClean="0"/>
              <a:t>Please make sure to add WSU ID #’s or SSN’s on the Direct Deposit authorization cards to make sure the account is linked to the correct employee. </a:t>
            </a:r>
            <a:endParaRPr lang="en-US" sz="2400" dirty="0"/>
          </a:p>
        </p:txBody>
      </p:sp>
    </p:spTree>
    <p:extLst>
      <p:ext uri="{BB962C8B-B14F-4D97-AF65-F5344CB8AC3E}">
        <p14:creationId xmlns:p14="http://schemas.microsoft.com/office/powerpoint/2010/main" val="19049957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Rectangle 2"/>
          <p:cNvSpPr/>
          <p:nvPr/>
        </p:nvSpPr>
        <p:spPr>
          <a:xfrm>
            <a:off x="2875573" y="1194519"/>
            <a:ext cx="3392853" cy="923330"/>
          </a:xfrm>
          <a:prstGeom prst="rect">
            <a:avLst/>
          </a:prstGeom>
          <a:noFill/>
        </p:spPr>
        <p:txBody>
          <a:bodyPr wrap="none" lIns="91440" tIns="45720" rIns="91440" bIns="45720">
            <a:spAutoFit/>
          </a:bodyPr>
          <a:lstStyle/>
          <a:p>
            <a:pPr algn="ctr"/>
            <a:r>
              <a:rPr lang="en-US" sz="54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Thank you!</a:t>
            </a:r>
            <a:endParaRPr lang="en-US"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05213243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Default Design">
  <a:themeElements>
    <a:clrScheme name="WSU Brand HEX">
      <a:dk1>
        <a:srgbClr val="000000"/>
      </a:dk1>
      <a:lt1>
        <a:srgbClr val="FFFFFF"/>
      </a:lt1>
      <a:dk2>
        <a:srgbClr val="003C69"/>
      </a:dk2>
      <a:lt2>
        <a:srgbClr val="DBCEAC"/>
      </a:lt2>
      <a:accent1>
        <a:srgbClr val="981E32"/>
      </a:accent1>
      <a:accent2>
        <a:srgbClr val="5E6A71"/>
      </a:accent2>
      <a:accent3>
        <a:srgbClr val="C60C30"/>
      </a:accent3>
      <a:accent4>
        <a:srgbClr val="EC7A08"/>
      </a:accent4>
      <a:accent5>
        <a:srgbClr val="3CB6CE"/>
      </a:accent5>
      <a:accent6>
        <a:srgbClr val="B6BF00"/>
      </a:accent6>
      <a:hlink>
        <a:srgbClr val="452325"/>
      </a:hlink>
      <a:folHlink>
        <a:srgbClr val="FF00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C0C0C0"/>
        </a:lt2>
        <a:accent1>
          <a:srgbClr val="CC0033"/>
        </a:accent1>
        <a:accent2>
          <a:srgbClr val="333399"/>
        </a:accent2>
        <a:accent3>
          <a:srgbClr val="FFFFFF"/>
        </a:accent3>
        <a:accent4>
          <a:srgbClr val="000000"/>
        </a:accent4>
        <a:accent5>
          <a:srgbClr val="E2AAAD"/>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000000"/>
        </a:dk2>
        <a:lt2>
          <a:srgbClr val="C0C0C0"/>
        </a:lt2>
        <a:accent1>
          <a:srgbClr val="CC0033"/>
        </a:accent1>
        <a:accent2>
          <a:srgbClr val="000099"/>
        </a:accent2>
        <a:accent3>
          <a:srgbClr val="FFFFFF"/>
        </a:accent3>
        <a:accent4>
          <a:srgbClr val="000000"/>
        </a:accent4>
        <a:accent5>
          <a:srgbClr val="E2AAAD"/>
        </a:accent5>
        <a:accent6>
          <a:srgbClr val="00008A"/>
        </a:accent6>
        <a:hlink>
          <a:srgbClr val="009999"/>
        </a:hlink>
        <a:folHlink>
          <a:srgbClr val="33CC33"/>
        </a:folHlink>
      </a:clrScheme>
      <a:clrMap bg1="lt1" tx1="dk1" bg2="lt2" tx2="dk2" accent1="accent1" accent2="accent2" accent3="accent3" accent4="accent4" accent5="accent5" accent6="accent6" hlink="hlink" folHlink="folHlink"/>
    </a:extraClrScheme>
    <a:extraClrScheme>
      <a:clrScheme name="Default Design 15">
        <a:dk1>
          <a:srgbClr val="000000"/>
        </a:dk1>
        <a:lt1>
          <a:srgbClr val="FFFFFF"/>
        </a:lt1>
        <a:dk2>
          <a:srgbClr val="000099"/>
        </a:dk2>
        <a:lt2>
          <a:srgbClr val="FFFFFF"/>
        </a:lt2>
        <a:accent1>
          <a:srgbClr val="CC0033"/>
        </a:accent1>
        <a:accent2>
          <a:srgbClr val="000099"/>
        </a:accent2>
        <a:accent3>
          <a:srgbClr val="AAAACA"/>
        </a:accent3>
        <a:accent4>
          <a:srgbClr val="DADADA"/>
        </a:accent4>
        <a:accent5>
          <a:srgbClr val="E2AAAD"/>
        </a:accent5>
        <a:accent6>
          <a:srgbClr val="00008A"/>
        </a:accent6>
        <a:hlink>
          <a:srgbClr val="009999"/>
        </a:hlink>
        <a:folHlink>
          <a:srgbClr val="33CC00"/>
        </a:folHlink>
      </a:clrScheme>
      <a:clrMap bg1="dk2" tx1="lt1" bg2="dk1" tx2="lt2" accent1="accent1" accent2="accent2" accent3="accent3" accent4="accent4" accent5="accent5" accent6="accent6" hlink="hlink" folHlink="folHlink"/>
    </a:extraClrScheme>
    <a:extraClrScheme>
      <a:clrScheme name="Default Design 16">
        <a:dk1>
          <a:srgbClr val="000000"/>
        </a:dk1>
        <a:lt1>
          <a:srgbClr val="FFFFFF"/>
        </a:lt1>
        <a:dk2>
          <a:srgbClr val="009999"/>
        </a:dk2>
        <a:lt2>
          <a:srgbClr val="FFFFFF"/>
        </a:lt2>
        <a:accent1>
          <a:srgbClr val="CC0033"/>
        </a:accent1>
        <a:accent2>
          <a:srgbClr val="000099"/>
        </a:accent2>
        <a:accent3>
          <a:srgbClr val="AACACA"/>
        </a:accent3>
        <a:accent4>
          <a:srgbClr val="DADADA"/>
        </a:accent4>
        <a:accent5>
          <a:srgbClr val="E2AAAD"/>
        </a:accent5>
        <a:accent6>
          <a:srgbClr val="00008A"/>
        </a:accent6>
        <a:hlink>
          <a:srgbClr val="009999"/>
        </a:hlink>
        <a:folHlink>
          <a:srgbClr val="33CC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Default Design">
  <a:themeElements>
    <a:clrScheme name="WSU Brand HEX">
      <a:dk1>
        <a:srgbClr val="000000"/>
      </a:dk1>
      <a:lt1>
        <a:srgbClr val="FFFFFF"/>
      </a:lt1>
      <a:dk2>
        <a:srgbClr val="003C69"/>
      </a:dk2>
      <a:lt2>
        <a:srgbClr val="DBCEAC"/>
      </a:lt2>
      <a:accent1>
        <a:srgbClr val="981E32"/>
      </a:accent1>
      <a:accent2>
        <a:srgbClr val="5E6A71"/>
      </a:accent2>
      <a:accent3>
        <a:srgbClr val="C60C30"/>
      </a:accent3>
      <a:accent4>
        <a:srgbClr val="EC7A08"/>
      </a:accent4>
      <a:accent5>
        <a:srgbClr val="3CB6CE"/>
      </a:accent5>
      <a:accent6>
        <a:srgbClr val="B6BF00"/>
      </a:accent6>
      <a:hlink>
        <a:srgbClr val="452325"/>
      </a:hlink>
      <a:folHlink>
        <a:srgbClr val="FF00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C0C0C0"/>
        </a:lt2>
        <a:accent1>
          <a:srgbClr val="CC0033"/>
        </a:accent1>
        <a:accent2>
          <a:srgbClr val="333399"/>
        </a:accent2>
        <a:accent3>
          <a:srgbClr val="FFFFFF"/>
        </a:accent3>
        <a:accent4>
          <a:srgbClr val="000000"/>
        </a:accent4>
        <a:accent5>
          <a:srgbClr val="E2AAAD"/>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000000"/>
        </a:dk2>
        <a:lt2>
          <a:srgbClr val="C0C0C0"/>
        </a:lt2>
        <a:accent1>
          <a:srgbClr val="CC0033"/>
        </a:accent1>
        <a:accent2>
          <a:srgbClr val="000099"/>
        </a:accent2>
        <a:accent3>
          <a:srgbClr val="FFFFFF"/>
        </a:accent3>
        <a:accent4>
          <a:srgbClr val="000000"/>
        </a:accent4>
        <a:accent5>
          <a:srgbClr val="E2AAAD"/>
        </a:accent5>
        <a:accent6>
          <a:srgbClr val="00008A"/>
        </a:accent6>
        <a:hlink>
          <a:srgbClr val="009999"/>
        </a:hlink>
        <a:folHlink>
          <a:srgbClr val="33CC33"/>
        </a:folHlink>
      </a:clrScheme>
      <a:clrMap bg1="lt1" tx1="dk1" bg2="lt2" tx2="dk2" accent1="accent1" accent2="accent2" accent3="accent3" accent4="accent4" accent5="accent5" accent6="accent6" hlink="hlink" folHlink="folHlink"/>
    </a:extraClrScheme>
    <a:extraClrScheme>
      <a:clrScheme name="Default Design 15">
        <a:dk1>
          <a:srgbClr val="000000"/>
        </a:dk1>
        <a:lt1>
          <a:srgbClr val="FFFFFF"/>
        </a:lt1>
        <a:dk2>
          <a:srgbClr val="000099"/>
        </a:dk2>
        <a:lt2>
          <a:srgbClr val="FFFFFF"/>
        </a:lt2>
        <a:accent1>
          <a:srgbClr val="CC0033"/>
        </a:accent1>
        <a:accent2>
          <a:srgbClr val="000099"/>
        </a:accent2>
        <a:accent3>
          <a:srgbClr val="AAAACA"/>
        </a:accent3>
        <a:accent4>
          <a:srgbClr val="DADADA"/>
        </a:accent4>
        <a:accent5>
          <a:srgbClr val="E2AAAD"/>
        </a:accent5>
        <a:accent6>
          <a:srgbClr val="00008A"/>
        </a:accent6>
        <a:hlink>
          <a:srgbClr val="009999"/>
        </a:hlink>
        <a:folHlink>
          <a:srgbClr val="33CC00"/>
        </a:folHlink>
      </a:clrScheme>
      <a:clrMap bg1="dk2" tx1="lt1" bg2="dk1" tx2="lt2" accent1="accent1" accent2="accent2" accent3="accent3" accent4="accent4" accent5="accent5" accent6="accent6" hlink="hlink" folHlink="folHlink"/>
    </a:extraClrScheme>
    <a:extraClrScheme>
      <a:clrScheme name="Default Design 16">
        <a:dk1>
          <a:srgbClr val="000000"/>
        </a:dk1>
        <a:lt1>
          <a:srgbClr val="FFFFFF"/>
        </a:lt1>
        <a:dk2>
          <a:srgbClr val="009999"/>
        </a:dk2>
        <a:lt2>
          <a:srgbClr val="FFFFFF"/>
        </a:lt2>
        <a:accent1>
          <a:srgbClr val="CC0033"/>
        </a:accent1>
        <a:accent2>
          <a:srgbClr val="000099"/>
        </a:accent2>
        <a:accent3>
          <a:srgbClr val="AACACA"/>
        </a:accent3>
        <a:accent4>
          <a:srgbClr val="DADADA"/>
        </a:accent4>
        <a:accent5>
          <a:srgbClr val="E2AAAD"/>
        </a:accent5>
        <a:accent6>
          <a:srgbClr val="00008A"/>
        </a:accent6>
        <a:hlink>
          <a:srgbClr val="009999"/>
        </a:hlink>
        <a:folHlink>
          <a:srgbClr val="33CC0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368</TotalTime>
  <Words>516</Words>
  <Application>Microsoft Office PowerPoint</Application>
  <PresentationFormat>On-screen Show (4:3)</PresentationFormat>
  <Paragraphs>69</Paragraphs>
  <Slides>11</Slides>
  <Notes>1</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11</vt:i4>
      </vt:variant>
    </vt:vector>
  </HeadingPairs>
  <TitlesOfParts>
    <vt:vector size="19" baseType="lpstr">
      <vt:lpstr>Arial</vt:lpstr>
      <vt:lpstr>Calibri</vt:lpstr>
      <vt:lpstr>Calibri Light</vt:lpstr>
      <vt:lpstr>Lucida Sans</vt:lpstr>
      <vt:lpstr>Stone Sans</vt:lpstr>
      <vt:lpstr>Office Theme</vt:lpstr>
      <vt:lpstr>2_Default Design</vt:lpstr>
      <vt:lpstr>3_Default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Washington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Akin, Emily S</dc:creator>
  <cp:lastModifiedBy>Gray, D</cp:lastModifiedBy>
  <cp:revision>19</cp:revision>
  <dcterms:created xsi:type="dcterms:W3CDTF">2018-01-10T19:17:36Z</dcterms:created>
  <dcterms:modified xsi:type="dcterms:W3CDTF">2018-01-22T23:44:02Z</dcterms:modified>
</cp:coreProperties>
</file>