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122" r:id="rId2"/>
    <p:sldMasterId id="2147484123" r:id="rId3"/>
  </p:sldMasterIdLst>
  <p:notesMasterIdLst>
    <p:notesMasterId r:id="rId40"/>
  </p:notesMasterIdLst>
  <p:handoutMasterIdLst>
    <p:handoutMasterId r:id="rId41"/>
  </p:handoutMasterIdLst>
  <p:sldIdLst>
    <p:sldId id="304"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43" r:id="rId30"/>
    <p:sldId id="344" r:id="rId31"/>
    <p:sldId id="345" r:id="rId32"/>
    <p:sldId id="346" r:id="rId33"/>
    <p:sldId id="347" r:id="rId34"/>
    <p:sldId id="348" r:id="rId35"/>
    <p:sldId id="349" r:id="rId36"/>
    <p:sldId id="350" r:id="rId37"/>
    <p:sldId id="351" r:id="rId38"/>
    <p:sldId id="316" r:id="rId39"/>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534">
          <p15:clr>
            <a:srgbClr val="A4A3A4"/>
          </p15:clr>
        </p15:guide>
        <p15:guide id="2" orient="horz" pos="660">
          <p15:clr>
            <a:srgbClr val="A4A3A4"/>
          </p15:clr>
        </p15:guide>
        <p15:guide id="3" pos="2015">
          <p15:clr>
            <a:srgbClr val="A4A3A4"/>
          </p15:clr>
        </p15:guide>
        <p15:guide id="4" pos="3907">
          <p15:clr>
            <a:srgbClr val="A4A3A4"/>
          </p15:clr>
        </p15:guide>
        <p15:guide id="5" pos="306">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0035"/>
    <a:srgbClr val="C60C30"/>
    <a:srgbClr val="EAEAEA"/>
    <a:srgbClr val="DBCEAC"/>
    <a:srgbClr val="3CB6CE"/>
    <a:srgbClr val="B6BF00"/>
    <a:srgbClr val="EC7A00"/>
    <a:srgbClr val="003C69"/>
    <a:srgbClr val="4523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85" autoAdjust="0"/>
    <p:restoredTop sz="97674" autoAdjust="0"/>
  </p:normalViewPr>
  <p:slideViewPr>
    <p:cSldViewPr snapToGrid="0">
      <p:cViewPr varScale="1">
        <p:scale>
          <a:sx n="99" d="100"/>
          <a:sy n="99" d="100"/>
        </p:scale>
        <p:origin x="1350" y="72"/>
      </p:cViewPr>
      <p:guideLst>
        <p:guide orient="horz" pos="1534"/>
        <p:guide orient="horz" pos="660"/>
        <p:guide pos="2015"/>
        <p:guide pos="3907"/>
        <p:guide pos="306"/>
      </p:guideLst>
    </p:cSldViewPr>
  </p:slid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77" d="100"/>
          <a:sy n="77" d="100"/>
        </p:scale>
        <p:origin x="3234" y="11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300" name="Rectangle 4"/>
          <p:cNvSpPr>
            <a:spLocks noGrp="1" noChangeArrowheads="1"/>
          </p:cNvSpPr>
          <p:nvPr>
            <p:ph type="ftr" sz="quarter" idx="2"/>
          </p:nvPr>
        </p:nvSpPr>
        <p:spPr bwMode="auto">
          <a:xfrm>
            <a:off x="0" y="9032587"/>
            <a:ext cx="3169171" cy="480496"/>
          </a:xfrm>
          <a:prstGeom prst="rect">
            <a:avLst/>
          </a:prstGeom>
          <a:noFill/>
          <a:ln w="9525">
            <a:noFill/>
            <a:miter lim="800000"/>
            <a:headEnd/>
            <a:tailEnd/>
          </a:ln>
          <a:effectLst/>
        </p:spPr>
        <p:txBody>
          <a:bodyPr vert="horz" wrap="square" lIns="95734" tIns="47867" rIns="95734" bIns="47867" numCol="1" anchor="b" anchorCtr="0" compatLnSpc="1">
            <a:prstTxWarp prst="textNoShape">
              <a:avLst/>
            </a:prstTxWarp>
          </a:bodyPr>
          <a:lstStyle>
            <a:lvl1pPr defTabSz="958287">
              <a:defRPr sz="1200" smtClean="0">
                <a:latin typeface="Arial" charset="0"/>
              </a:defRPr>
            </a:lvl1pPr>
          </a:lstStyle>
          <a:p>
            <a:pPr>
              <a:defRPr/>
            </a:pPr>
            <a:r>
              <a:rPr lang="en-US" dirty="0" smtClean="0"/>
              <a:t>Whistleblower Act</a:t>
            </a:r>
            <a:endParaRPr lang="en-US" dirty="0"/>
          </a:p>
        </p:txBody>
      </p:sp>
      <p:sp>
        <p:nvSpPr>
          <p:cNvPr id="55301" name="Rectangle 5"/>
          <p:cNvSpPr>
            <a:spLocks noGrp="1" noChangeArrowheads="1"/>
          </p:cNvSpPr>
          <p:nvPr>
            <p:ph type="sldNum" sz="quarter" idx="3"/>
          </p:nvPr>
        </p:nvSpPr>
        <p:spPr bwMode="auto">
          <a:xfrm>
            <a:off x="4143533" y="9118531"/>
            <a:ext cx="3170420" cy="480496"/>
          </a:xfrm>
          <a:prstGeom prst="rect">
            <a:avLst/>
          </a:prstGeom>
          <a:noFill/>
          <a:ln w="9525">
            <a:noFill/>
            <a:miter lim="800000"/>
            <a:headEnd/>
            <a:tailEnd/>
          </a:ln>
          <a:effectLst/>
        </p:spPr>
        <p:txBody>
          <a:bodyPr vert="horz" wrap="square" lIns="95734" tIns="47867" rIns="95734" bIns="47867" numCol="1" anchor="b" anchorCtr="0" compatLnSpc="1">
            <a:prstTxWarp prst="textNoShape">
              <a:avLst/>
            </a:prstTxWarp>
          </a:bodyPr>
          <a:lstStyle>
            <a:lvl1pPr algn="r" defTabSz="958287">
              <a:defRPr sz="1200">
                <a:latin typeface="Arial" charset="0"/>
              </a:defRPr>
            </a:lvl1pPr>
          </a:lstStyle>
          <a:p>
            <a:pPr>
              <a:defRPr/>
            </a:pPr>
            <a:fld id="{8C91435D-2E5A-4658-9B73-48AE9113FC44}" type="slidenum">
              <a:rPr lang="en-US"/>
              <a:pPr>
                <a:defRPr/>
              </a:pPr>
              <a:t>‹#›</a:t>
            </a:fld>
            <a:endParaRPr lang="en-US"/>
          </a:p>
        </p:txBody>
      </p:sp>
      <p:sp>
        <p:nvSpPr>
          <p:cNvPr id="2" name="TextBox 1"/>
          <p:cNvSpPr txBox="1"/>
          <p:nvPr/>
        </p:nvSpPr>
        <p:spPr>
          <a:xfrm>
            <a:off x="0" y="10872"/>
            <a:ext cx="4509369" cy="286300"/>
          </a:xfrm>
          <a:prstGeom prst="rect">
            <a:avLst/>
          </a:prstGeom>
          <a:noFill/>
        </p:spPr>
        <p:txBody>
          <a:bodyPr wrap="square" lIns="95069" tIns="47534" rIns="95069" bIns="47534">
            <a:spAutoFit/>
          </a:bodyPr>
          <a:lstStyle/>
          <a:p>
            <a:pPr>
              <a:defRPr/>
            </a:pPr>
            <a:r>
              <a:rPr lang="en-US" sz="1200" spc="312" dirty="0">
                <a:latin typeface="Times New Roman" panose="02020603050405020304" pitchFamily="18" charset="0"/>
                <a:cs typeface="Times New Roman" panose="02020603050405020304" pitchFamily="18" charset="0"/>
              </a:rPr>
              <a:t>WASHINGTON STATE UNIVERSITY</a:t>
            </a:r>
          </a:p>
        </p:txBody>
      </p:sp>
    </p:spTree>
    <p:extLst>
      <p:ext uri="{BB962C8B-B14F-4D97-AF65-F5344CB8AC3E}">
        <p14:creationId xmlns:p14="http://schemas.microsoft.com/office/powerpoint/2010/main" val="7569672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169171" cy="478321"/>
          </a:xfrm>
          <a:prstGeom prst="rect">
            <a:avLst/>
          </a:prstGeom>
          <a:noFill/>
          <a:ln w="9525">
            <a:noFill/>
            <a:miter lim="800000"/>
            <a:headEnd/>
            <a:tailEnd/>
          </a:ln>
          <a:effectLst/>
        </p:spPr>
        <p:txBody>
          <a:bodyPr vert="horz" wrap="square" lIns="95734" tIns="47867" rIns="95734" bIns="47867" numCol="1" anchor="t" anchorCtr="0" compatLnSpc="1">
            <a:prstTxWarp prst="textNoShape">
              <a:avLst/>
            </a:prstTxWarp>
          </a:bodyPr>
          <a:lstStyle>
            <a:lvl1pPr defTabSz="958287">
              <a:defRPr sz="1200">
                <a:latin typeface="Arial" charset="0"/>
              </a:defRPr>
            </a:lvl1pPr>
          </a:lstStyle>
          <a:p>
            <a:pPr>
              <a:defRPr/>
            </a:pPr>
            <a:endParaRPr lang="en-US"/>
          </a:p>
        </p:txBody>
      </p:sp>
      <p:sp>
        <p:nvSpPr>
          <p:cNvPr id="12291" name="Rectangle 3"/>
          <p:cNvSpPr>
            <a:spLocks noGrp="1" noChangeArrowheads="1"/>
          </p:cNvSpPr>
          <p:nvPr>
            <p:ph type="dt" idx="1"/>
          </p:nvPr>
        </p:nvSpPr>
        <p:spPr bwMode="auto">
          <a:xfrm>
            <a:off x="4143533" y="0"/>
            <a:ext cx="3170420" cy="478321"/>
          </a:xfrm>
          <a:prstGeom prst="rect">
            <a:avLst/>
          </a:prstGeom>
          <a:noFill/>
          <a:ln w="9525">
            <a:noFill/>
            <a:miter lim="800000"/>
            <a:headEnd/>
            <a:tailEnd/>
          </a:ln>
          <a:effectLst/>
        </p:spPr>
        <p:txBody>
          <a:bodyPr vert="horz" wrap="square" lIns="95734" tIns="47867" rIns="95734" bIns="47867" numCol="1" anchor="t" anchorCtr="0" compatLnSpc="1">
            <a:prstTxWarp prst="textNoShape">
              <a:avLst/>
            </a:prstTxWarp>
          </a:bodyPr>
          <a:lstStyle>
            <a:lvl1pPr algn="r" defTabSz="958287">
              <a:defRPr sz="1200">
                <a:latin typeface="Arial" charset="0"/>
              </a:defRPr>
            </a:lvl1pPr>
          </a:lstStyle>
          <a:p>
            <a:pPr>
              <a:defRPr/>
            </a:pPr>
            <a:fld id="{4A74AFC3-7EDC-4454-91FD-92683BE72F90}" type="datetime1">
              <a:rPr lang="en-US"/>
              <a:pPr>
                <a:defRPr/>
              </a:pPr>
              <a:t>3/15/2016</a:t>
            </a:fld>
            <a:endParaRPr lang="en-US"/>
          </a:p>
        </p:txBody>
      </p:sp>
      <p:sp>
        <p:nvSpPr>
          <p:cNvPr id="9220" name="Rectangle 4"/>
          <p:cNvSpPr>
            <a:spLocks noGrp="1" noRot="1" noChangeAspect="1" noChangeArrowheads="1" noTextEdit="1"/>
          </p:cNvSpPr>
          <p:nvPr>
            <p:ph type="sldImg" idx="2"/>
          </p:nvPr>
        </p:nvSpPr>
        <p:spPr bwMode="auto">
          <a:xfrm>
            <a:off x="1258888" y="720725"/>
            <a:ext cx="4802187"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732020" y="4561441"/>
            <a:ext cx="5851160" cy="4317931"/>
          </a:xfrm>
          <a:prstGeom prst="rect">
            <a:avLst/>
          </a:prstGeom>
          <a:noFill/>
          <a:ln w="9525">
            <a:noFill/>
            <a:miter lim="800000"/>
            <a:headEnd/>
            <a:tailEnd/>
          </a:ln>
          <a:effectLst/>
        </p:spPr>
        <p:txBody>
          <a:bodyPr vert="horz" wrap="square" lIns="95734" tIns="47867" rIns="95734" bIns="478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118531"/>
            <a:ext cx="3169171" cy="480496"/>
          </a:xfrm>
          <a:prstGeom prst="rect">
            <a:avLst/>
          </a:prstGeom>
          <a:noFill/>
          <a:ln w="9525">
            <a:noFill/>
            <a:miter lim="800000"/>
            <a:headEnd/>
            <a:tailEnd/>
          </a:ln>
          <a:effectLst/>
        </p:spPr>
        <p:txBody>
          <a:bodyPr vert="horz" wrap="square" lIns="95734" tIns="47867" rIns="95734" bIns="47867" numCol="1" anchor="b" anchorCtr="0" compatLnSpc="1">
            <a:prstTxWarp prst="textNoShape">
              <a:avLst/>
            </a:prstTxWarp>
          </a:bodyPr>
          <a:lstStyle>
            <a:lvl1pPr defTabSz="958287">
              <a:defRPr sz="1200" smtClean="0">
                <a:latin typeface="Arial" charset="0"/>
              </a:defRPr>
            </a:lvl1pPr>
          </a:lstStyle>
          <a:p>
            <a:pPr>
              <a:defRPr/>
            </a:pPr>
            <a:r>
              <a:rPr lang="en-US"/>
              <a:t>Template-WSU Hrz 201.ppt</a:t>
            </a:r>
          </a:p>
        </p:txBody>
      </p:sp>
      <p:sp>
        <p:nvSpPr>
          <p:cNvPr id="12295" name="Rectangle 7"/>
          <p:cNvSpPr>
            <a:spLocks noGrp="1" noChangeArrowheads="1"/>
          </p:cNvSpPr>
          <p:nvPr>
            <p:ph type="sldNum" sz="quarter" idx="5"/>
          </p:nvPr>
        </p:nvSpPr>
        <p:spPr bwMode="auto">
          <a:xfrm>
            <a:off x="4143533" y="9118531"/>
            <a:ext cx="3170420" cy="480496"/>
          </a:xfrm>
          <a:prstGeom prst="rect">
            <a:avLst/>
          </a:prstGeom>
          <a:noFill/>
          <a:ln w="9525">
            <a:noFill/>
            <a:miter lim="800000"/>
            <a:headEnd/>
            <a:tailEnd/>
          </a:ln>
          <a:effectLst/>
        </p:spPr>
        <p:txBody>
          <a:bodyPr vert="horz" wrap="square" lIns="95734" tIns="47867" rIns="95734" bIns="47867" numCol="1" anchor="b" anchorCtr="0" compatLnSpc="1">
            <a:prstTxWarp prst="textNoShape">
              <a:avLst/>
            </a:prstTxWarp>
          </a:bodyPr>
          <a:lstStyle>
            <a:lvl1pPr algn="r" defTabSz="958287">
              <a:defRPr sz="1200">
                <a:latin typeface="Arial" charset="0"/>
              </a:defRPr>
            </a:lvl1pPr>
          </a:lstStyle>
          <a:p>
            <a:pPr>
              <a:defRPr/>
            </a:pPr>
            <a:fld id="{C23A3D8B-5633-4ECC-9DDA-387F39953303}" type="slidenum">
              <a:rPr lang="en-US"/>
              <a:pPr>
                <a:defRPr/>
              </a:pPr>
              <a:t>‹#›</a:t>
            </a:fld>
            <a:endParaRPr lang="en-US"/>
          </a:p>
        </p:txBody>
      </p:sp>
    </p:spTree>
    <p:extLst>
      <p:ext uri="{BB962C8B-B14F-4D97-AF65-F5344CB8AC3E}">
        <p14:creationId xmlns:p14="http://schemas.microsoft.com/office/powerpoint/2010/main" val="298460931"/>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741" eaLnBrk="0" hangingPunct="0">
              <a:spcBef>
                <a:spcPct val="30000"/>
              </a:spcBef>
              <a:defRPr sz="1200">
                <a:solidFill>
                  <a:schemeClr val="tx1"/>
                </a:solidFill>
                <a:latin typeface="Arial" charset="0"/>
              </a:defRPr>
            </a:lvl1pPr>
            <a:lvl2pPr marL="772309" indent="-296408" defTabSz="956741" eaLnBrk="0" hangingPunct="0">
              <a:spcBef>
                <a:spcPct val="30000"/>
              </a:spcBef>
              <a:defRPr sz="1200">
                <a:solidFill>
                  <a:schemeClr val="tx1"/>
                </a:solidFill>
                <a:latin typeface="Arial" charset="0"/>
              </a:defRPr>
            </a:lvl2pPr>
            <a:lvl3pPr marL="1187281" indent="-237127" defTabSz="956741" eaLnBrk="0" hangingPunct="0">
              <a:spcBef>
                <a:spcPct val="30000"/>
              </a:spcBef>
              <a:defRPr sz="1200">
                <a:solidFill>
                  <a:schemeClr val="tx1"/>
                </a:solidFill>
                <a:latin typeface="Arial" charset="0"/>
              </a:defRPr>
            </a:lvl3pPr>
            <a:lvl4pPr marL="1663181" indent="-237127" defTabSz="956741" eaLnBrk="0" hangingPunct="0">
              <a:spcBef>
                <a:spcPct val="30000"/>
              </a:spcBef>
              <a:defRPr sz="1200">
                <a:solidFill>
                  <a:schemeClr val="tx1"/>
                </a:solidFill>
                <a:latin typeface="Arial" charset="0"/>
              </a:defRPr>
            </a:lvl4pPr>
            <a:lvl5pPr marL="2137434" indent="-237127" defTabSz="956741" eaLnBrk="0" hangingPunct="0">
              <a:spcBef>
                <a:spcPct val="30000"/>
              </a:spcBef>
              <a:defRPr sz="1200">
                <a:solidFill>
                  <a:schemeClr val="tx1"/>
                </a:solidFill>
                <a:latin typeface="Arial" charset="0"/>
              </a:defRPr>
            </a:lvl5pPr>
            <a:lvl6pPr marL="2611688" indent="-237127" defTabSz="956741" eaLnBrk="0" fontAlgn="base" hangingPunct="0">
              <a:spcBef>
                <a:spcPct val="30000"/>
              </a:spcBef>
              <a:spcAft>
                <a:spcPct val="0"/>
              </a:spcAft>
              <a:defRPr sz="1200">
                <a:solidFill>
                  <a:schemeClr val="tx1"/>
                </a:solidFill>
                <a:latin typeface="Arial" charset="0"/>
              </a:defRPr>
            </a:lvl6pPr>
            <a:lvl7pPr marL="3085942" indent="-237127" defTabSz="956741" eaLnBrk="0" fontAlgn="base" hangingPunct="0">
              <a:spcBef>
                <a:spcPct val="30000"/>
              </a:spcBef>
              <a:spcAft>
                <a:spcPct val="0"/>
              </a:spcAft>
              <a:defRPr sz="1200">
                <a:solidFill>
                  <a:schemeClr val="tx1"/>
                </a:solidFill>
                <a:latin typeface="Arial" charset="0"/>
              </a:defRPr>
            </a:lvl7pPr>
            <a:lvl8pPr marL="3560195" indent="-237127" defTabSz="956741" eaLnBrk="0" fontAlgn="base" hangingPunct="0">
              <a:spcBef>
                <a:spcPct val="30000"/>
              </a:spcBef>
              <a:spcAft>
                <a:spcPct val="0"/>
              </a:spcAft>
              <a:defRPr sz="1200">
                <a:solidFill>
                  <a:schemeClr val="tx1"/>
                </a:solidFill>
                <a:latin typeface="Arial" charset="0"/>
              </a:defRPr>
            </a:lvl8pPr>
            <a:lvl9pPr marL="4034449" indent="-237127" defTabSz="95674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02CE228-308B-4154-86BB-B7613A6C19A4}" type="datetime1">
              <a:rPr lang="en-US" altLang="en-US" smtClean="0"/>
              <a:pPr eaLnBrk="1" hangingPunct="1">
                <a:spcBef>
                  <a:spcPct val="0"/>
                </a:spcBef>
              </a:pPr>
              <a:t>3/15/2016</a:t>
            </a:fld>
            <a:endParaRPr lang="en-US" altLang="en-US" smtClean="0"/>
          </a:p>
        </p:txBody>
      </p:sp>
      <p:sp>
        <p:nvSpPr>
          <p:cNvPr id="102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741" eaLnBrk="0" hangingPunct="0">
              <a:spcBef>
                <a:spcPct val="30000"/>
              </a:spcBef>
              <a:defRPr sz="1200">
                <a:solidFill>
                  <a:schemeClr val="tx1"/>
                </a:solidFill>
                <a:latin typeface="Arial" charset="0"/>
              </a:defRPr>
            </a:lvl1pPr>
            <a:lvl2pPr marL="772309" indent="-296408" defTabSz="956741" eaLnBrk="0" hangingPunct="0">
              <a:spcBef>
                <a:spcPct val="30000"/>
              </a:spcBef>
              <a:defRPr sz="1200">
                <a:solidFill>
                  <a:schemeClr val="tx1"/>
                </a:solidFill>
                <a:latin typeface="Arial" charset="0"/>
              </a:defRPr>
            </a:lvl2pPr>
            <a:lvl3pPr marL="1187281" indent="-237127" defTabSz="956741" eaLnBrk="0" hangingPunct="0">
              <a:spcBef>
                <a:spcPct val="30000"/>
              </a:spcBef>
              <a:defRPr sz="1200">
                <a:solidFill>
                  <a:schemeClr val="tx1"/>
                </a:solidFill>
                <a:latin typeface="Arial" charset="0"/>
              </a:defRPr>
            </a:lvl3pPr>
            <a:lvl4pPr marL="1663181" indent="-237127" defTabSz="956741" eaLnBrk="0" hangingPunct="0">
              <a:spcBef>
                <a:spcPct val="30000"/>
              </a:spcBef>
              <a:defRPr sz="1200">
                <a:solidFill>
                  <a:schemeClr val="tx1"/>
                </a:solidFill>
                <a:latin typeface="Arial" charset="0"/>
              </a:defRPr>
            </a:lvl4pPr>
            <a:lvl5pPr marL="2137434" indent="-237127" defTabSz="956741" eaLnBrk="0" hangingPunct="0">
              <a:spcBef>
                <a:spcPct val="30000"/>
              </a:spcBef>
              <a:defRPr sz="1200">
                <a:solidFill>
                  <a:schemeClr val="tx1"/>
                </a:solidFill>
                <a:latin typeface="Arial" charset="0"/>
              </a:defRPr>
            </a:lvl5pPr>
            <a:lvl6pPr marL="2611688" indent="-237127" defTabSz="956741" eaLnBrk="0" fontAlgn="base" hangingPunct="0">
              <a:spcBef>
                <a:spcPct val="30000"/>
              </a:spcBef>
              <a:spcAft>
                <a:spcPct val="0"/>
              </a:spcAft>
              <a:defRPr sz="1200">
                <a:solidFill>
                  <a:schemeClr val="tx1"/>
                </a:solidFill>
                <a:latin typeface="Arial" charset="0"/>
              </a:defRPr>
            </a:lvl6pPr>
            <a:lvl7pPr marL="3085942" indent="-237127" defTabSz="956741" eaLnBrk="0" fontAlgn="base" hangingPunct="0">
              <a:spcBef>
                <a:spcPct val="30000"/>
              </a:spcBef>
              <a:spcAft>
                <a:spcPct val="0"/>
              </a:spcAft>
              <a:defRPr sz="1200">
                <a:solidFill>
                  <a:schemeClr val="tx1"/>
                </a:solidFill>
                <a:latin typeface="Arial" charset="0"/>
              </a:defRPr>
            </a:lvl7pPr>
            <a:lvl8pPr marL="3560195" indent="-237127" defTabSz="956741" eaLnBrk="0" fontAlgn="base" hangingPunct="0">
              <a:spcBef>
                <a:spcPct val="30000"/>
              </a:spcBef>
              <a:spcAft>
                <a:spcPct val="0"/>
              </a:spcAft>
              <a:defRPr sz="1200">
                <a:solidFill>
                  <a:schemeClr val="tx1"/>
                </a:solidFill>
                <a:latin typeface="Arial" charset="0"/>
              </a:defRPr>
            </a:lvl8pPr>
            <a:lvl9pPr marL="4034449" indent="-237127" defTabSz="956741"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a:t>Template-WSU Hrz 201.ppt</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741" eaLnBrk="0" hangingPunct="0">
              <a:spcBef>
                <a:spcPct val="30000"/>
              </a:spcBef>
              <a:defRPr sz="1200">
                <a:solidFill>
                  <a:schemeClr val="tx1"/>
                </a:solidFill>
                <a:latin typeface="Arial" charset="0"/>
              </a:defRPr>
            </a:lvl1pPr>
            <a:lvl2pPr marL="772309" indent="-296408" defTabSz="956741" eaLnBrk="0" hangingPunct="0">
              <a:spcBef>
                <a:spcPct val="30000"/>
              </a:spcBef>
              <a:defRPr sz="1200">
                <a:solidFill>
                  <a:schemeClr val="tx1"/>
                </a:solidFill>
                <a:latin typeface="Arial" charset="0"/>
              </a:defRPr>
            </a:lvl2pPr>
            <a:lvl3pPr marL="1187281" indent="-237127" defTabSz="956741" eaLnBrk="0" hangingPunct="0">
              <a:spcBef>
                <a:spcPct val="30000"/>
              </a:spcBef>
              <a:defRPr sz="1200">
                <a:solidFill>
                  <a:schemeClr val="tx1"/>
                </a:solidFill>
                <a:latin typeface="Arial" charset="0"/>
              </a:defRPr>
            </a:lvl3pPr>
            <a:lvl4pPr marL="1663181" indent="-237127" defTabSz="956741" eaLnBrk="0" hangingPunct="0">
              <a:spcBef>
                <a:spcPct val="30000"/>
              </a:spcBef>
              <a:defRPr sz="1200">
                <a:solidFill>
                  <a:schemeClr val="tx1"/>
                </a:solidFill>
                <a:latin typeface="Arial" charset="0"/>
              </a:defRPr>
            </a:lvl4pPr>
            <a:lvl5pPr marL="2137434" indent="-237127" defTabSz="956741" eaLnBrk="0" hangingPunct="0">
              <a:spcBef>
                <a:spcPct val="30000"/>
              </a:spcBef>
              <a:defRPr sz="1200">
                <a:solidFill>
                  <a:schemeClr val="tx1"/>
                </a:solidFill>
                <a:latin typeface="Arial" charset="0"/>
              </a:defRPr>
            </a:lvl5pPr>
            <a:lvl6pPr marL="2611688" indent="-237127" defTabSz="956741" eaLnBrk="0" fontAlgn="base" hangingPunct="0">
              <a:spcBef>
                <a:spcPct val="30000"/>
              </a:spcBef>
              <a:spcAft>
                <a:spcPct val="0"/>
              </a:spcAft>
              <a:defRPr sz="1200">
                <a:solidFill>
                  <a:schemeClr val="tx1"/>
                </a:solidFill>
                <a:latin typeface="Arial" charset="0"/>
              </a:defRPr>
            </a:lvl6pPr>
            <a:lvl7pPr marL="3085942" indent="-237127" defTabSz="956741" eaLnBrk="0" fontAlgn="base" hangingPunct="0">
              <a:spcBef>
                <a:spcPct val="30000"/>
              </a:spcBef>
              <a:spcAft>
                <a:spcPct val="0"/>
              </a:spcAft>
              <a:defRPr sz="1200">
                <a:solidFill>
                  <a:schemeClr val="tx1"/>
                </a:solidFill>
                <a:latin typeface="Arial" charset="0"/>
              </a:defRPr>
            </a:lvl7pPr>
            <a:lvl8pPr marL="3560195" indent="-237127" defTabSz="956741" eaLnBrk="0" fontAlgn="base" hangingPunct="0">
              <a:spcBef>
                <a:spcPct val="30000"/>
              </a:spcBef>
              <a:spcAft>
                <a:spcPct val="0"/>
              </a:spcAft>
              <a:defRPr sz="1200">
                <a:solidFill>
                  <a:schemeClr val="tx1"/>
                </a:solidFill>
                <a:latin typeface="Arial" charset="0"/>
              </a:defRPr>
            </a:lvl8pPr>
            <a:lvl9pPr marL="4034449" indent="-237127" defTabSz="95674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361341B-831D-4F2E-AF09-3795CFD88F84}" type="slidenum">
              <a:rPr lang="en-US" altLang="en-US" smtClean="0"/>
              <a:pPr eaLnBrk="1" hangingPunct="1">
                <a:spcBef>
                  <a:spcPct val="0"/>
                </a:spcBef>
              </a:pPr>
              <a:t>1</a:t>
            </a:fld>
            <a:endParaRPr lang="en-US" altLang="en-US"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724589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123" eaLnBrk="0" hangingPunct="0">
              <a:defRPr>
                <a:solidFill>
                  <a:schemeClr val="tx1"/>
                </a:solidFill>
                <a:latin typeface="Arial" pitchFamily="34" charset="0"/>
              </a:defRPr>
            </a:lvl1pPr>
            <a:lvl2pPr marL="742842" indent="-285708" defTabSz="957123" eaLnBrk="0" hangingPunct="0">
              <a:defRPr>
                <a:solidFill>
                  <a:schemeClr val="tx1"/>
                </a:solidFill>
                <a:latin typeface="Arial" pitchFamily="34" charset="0"/>
              </a:defRPr>
            </a:lvl2pPr>
            <a:lvl3pPr marL="1142833" indent="-228567" defTabSz="957123" eaLnBrk="0" hangingPunct="0">
              <a:defRPr>
                <a:solidFill>
                  <a:schemeClr val="tx1"/>
                </a:solidFill>
                <a:latin typeface="Arial" pitchFamily="34" charset="0"/>
              </a:defRPr>
            </a:lvl3pPr>
            <a:lvl4pPr marL="1599966" indent="-228567" defTabSz="957123" eaLnBrk="0" hangingPunct="0">
              <a:defRPr>
                <a:solidFill>
                  <a:schemeClr val="tx1"/>
                </a:solidFill>
                <a:latin typeface="Arial" pitchFamily="34" charset="0"/>
              </a:defRPr>
            </a:lvl4pPr>
            <a:lvl5pPr marL="2057099" indent="-228567" defTabSz="957123" eaLnBrk="0" hangingPunct="0">
              <a:defRPr>
                <a:solidFill>
                  <a:schemeClr val="tx1"/>
                </a:solidFill>
                <a:latin typeface="Arial" pitchFamily="34" charset="0"/>
              </a:defRPr>
            </a:lvl5pPr>
            <a:lvl6pPr marL="2514232" indent="-228567" defTabSz="957123" eaLnBrk="0" fontAlgn="base" hangingPunct="0">
              <a:spcBef>
                <a:spcPct val="0"/>
              </a:spcBef>
              <a:spcAft>
                <a:spcPct val="0"/>
              </a:spcAft>
              <a:defRPr>
                <a:solidFill>
                  <a:schemeClr val="tx1"/>
                </a:solidFill>
                <a:latin typeface="Arial" pitchFamily="34" charset="0"/>
              </a:defRPr>
            </a:lvl6pPr>
            <a:lvl7pPr marL="2971365" indent="-228567" defTabSz="957123" eaLnBrk="0" fontAlgn="base" hangingPunct="0">
              <a:spcBef>
                <a:spcPct val="0"/>
              </a:spcBef>
              <a:spcAft>
                <a:spcPct val="0"/>
              </a:spcAft>
              <a:defRPr>
                <a:solidFill>
                  <a:schemeClr val="tx1"/>
                </a:solidFill>
                <a:latin typeface="Arial" pitchFamily="34" charset="0"/>
              </a:defRPr>
            </a:lvl7pPr>
            <a:lvl8pPr marL="3428497" indent="-228567" defTabSz="957123" eaLnBrk="0" fontAlgn="base" hangingPunct="0">
              <a:spcBef>
                <a:spcPct val="0"/>
              </a:spcBef>
              <a:spcAft>
                <a:spcPct val="0"/>
              </a:spcAft>
              <a:defRPr>
                <a:solidFill>
                  <a:schemeClr val="tx1"/>
                </a:solidFill>
                <a:latin typeface="Arial" pitchFamily="34" charset="0"/>
              </a:defRPr>
            </a:lvl8pPr>
            <a:lvl9pPr marL="3885630" indent="-228567" defTabSz="957123" eaLnBrk="0" fontAlgn="base" hangingPunct="0">
              <a:spcBef>
                <a:spcPct val="0"/>
              </a:spcBef>
              <a:spcAft>
                <a:spcPct val="0"/>
              </a:spcAft>
              <a:defRPr>
                <a:solidFill>
                  <a:schemeClr val="tx1"/>
                </a:solidFill>
                <a:latin typeface="Arial" pitchFamily="34" charset="0"/>
              </a:defRPr>
            </a:lvl9pPr>
          </a:lstStyle>
          <a:p>
            <a:pPr eaLnBrk="1" hangingPunct="1">
              <a:defRPr/>
            </a:pPr>
            <a:fld id="{B1FC6BD8-254F-4DCC-8FEF-5D9B3B92A647}" type="slidenum">
              <a:rPr lang="en-US" smtClean="0"/>
              <a:pPr eaLnBrk="1" hangingPunct="1">
                <a:defRPr/>
              </a:pPr>
              <a:t>19</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2455954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123" eaLnBrk="0" hangingPunct="0">
              <a:defRPr>
                <a:solidFill>
                  <a:schemeClr val="tx1"/>
                </a:solidFill>
                <a:latin typeface="Arial" pitchFamily="34" charset="0"/>
              </a:defRPr>
            </a:lvl1pPr>
            <a:lvl2pPr marL="742842" indent="-285708" defTabSz="957123" eaLnBrk="0" hangingPunct="0">
              <a:defRPr>
                <a:solidFill>
                  <a:schemeClr val="tx1"/>
                </a:solidFill>
                <a:latin typeface="Arial" pitchFamily="34" charset="0"/>
              </a:defRPr>
            </a:lvl2pPr>
            <a:lvl3pPr marL="1142833" indent="-228567" defTabSz="957123" eaLnBrk="0" hangingPunct="0">
              <a:defRPr>
                <a:solidFill>
                  <a:schemeClr val="tx1"/>
                </a:solidFill>
                <a:latin typeface="Arial" pitchFamily="34" charset="0"/>
              </a:defRPr>
            </a:lvl3pPr>
            <a:lvl4pPr marL="1599966" indent="-228567" defTabSz="957123" eaLnBrk="0" hangingPunct="0">
              <a:defRPr>
                <a:solidFill>
                  <a:schemeClr val="tx1"/>
                </a:solidFill>
                <a:latin typeface="Arial" pitchFamily="34" charset="0"/>
              </a:defRPr>
            </a:lvl4pPr>
            <a:lvl5pPr marL="2057099" indent="-228567" defTabSz="957123" eaLnBrk="0" hangingPunct="0">
              <a:defRPr>
                <a:solidFill>
                  <a:schemeClr val="tx1"/>
                </a:solidFill>
                <a:latin typeface="Arial" pitchFamily="34" charset="0"/>
              </a:defRPr>
            </a:lvl5pPr>
            <a:lvl6pPr marL="2514232" indent="-228567" defTabSz="957123" eaLnBrk="0" fontAlgn="base" hangingPunct="0">
              <a:spcBef>
                <a:spcPct val="0"/>
              </a:spcBef>
              <a:spcAft>
                <a:spcPct val="0"/>
              </a:spcAft>
              <a:defRPr>
                <a:solidFill>
                  <a:schemeClr val="tx1"/>
                </a:solidFill>
                <a:latin typeface="Arial" pitchFamily="34" charset="0"/>
              </a:defRPr>
            </a:lvl6pPr>
            <a:lvl7pPr marL="2971365" indent="-228567" defTabSz="957123" eaLnBrk="0" fontAlgn="base" hangingPunct="0">
              <a:spcBef>
                <a:spcPct val="0"/>
              </a:spcBef>
              <a:spcAft>
                <a:spcPct val="0"/>
              </a:spcAft>
              <a:defRPr>
                <a:solidFill>
                  <a:schemeClr val="tx1"/>
                </a:solidFill>
                <a:latin typeface="Arial" pitchFamily="34" charset="0"/>
              </a:defRPr>
            </a:lvl7pPr>
            <a:lvl8pPr marL="3428497" indent="-228567" defTabSz="957123" eaLnBrk="0" fontAlgn="base" hangingPunct="0">
              <a:spcBef>
                <a:spcPct val="0"/>
              </a:spcBef>
              <a:spcAft>
                <a:spcPct val="0"/>
              </a:spcAft>
              <a:defRPr>
                <a:solidFill>
                  <a:schemeClr val="tx1"/>
                </a:solidFill>
                <a:latin typeface="Arial" pitchFamily="34" charset="0"/>
              </a:defRPr>
            </a:lvl8pPr>
            <a:lvl9pPr marL="3885630" indent="-228567" defTabSz="957123" eaLnBrk="0" fontAlgn="base" hangingPunct="0">
              <a:spcBef>
                <a:spcPct val="0"/>
              </a:spcBef>
              <a:spcAft>
                <a:spcPct val="0"/>
              </a:spcAft>
              <a:defRPr>
                <a:solidFill>
                  <a:schemeClr val="tx1"/>
                </a:solidFill>
                <a:latin typeface="Arial" pitchFamily="34" charset="0"/>
              </a:defRPr>
            </a:lvl9pPr>
          </a:lstStyle>
          <a:p>
            <a:pPr eaLnBrk="1" hangingPunct="1">
              <a:defRPr/>
            </a:pPr>
            <a:fld id="{7DD4640C-8B4B-45CC-8E97-627A2F36C16D}" type="slidenum">
              <a:rPr lang="en-US" smtClean="0"/>
              <a:pPr eaLnBrk="1" hangingPunct="1">
                <a:defRPr/>
              </a:pPr>
              <a:t>23</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995693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123" eaLnBrk="0" hangingPunct="0">
              <a:defRPr>
                <a:solidFill>
                  <a:schemeClr val="tx1"/>
                </a:solidFill>
                <a:latin typeface="Arial" pitchFamily="34" charset="0"/>
              </a:defRPr>
            </a:lvl1pPr>
            <a:lvl2pPr marL="742842" indent="-285708" defTabSz="957123" eaLnBrk="0" hangingPunct="0">
              <a:defRPr>
                <a:solidFill>
                  <a:schemeClr val="tx1"/>
                </a:solidFill>
                <a:latin typeface="Arial" pitchFamily="34" charset="0"/>
              </a:defRPr>
            </a:lvl2pPr>
            <a:lvl3pPr marL="1142833" indent="-228567" defTabSz="957123" eaLnBrk="0" hangingPunct="0">
              <a:defRPr>
                <a:solidFill>
                  <a:schemeClr val="tx1"/>
                </a:solidFill>
                <a:latin typeface="Arial" pitchFamily="34" charset="0"/>
              </a:defRPr>
            </a:lvl3pPr>
            <a:lvl4pPr marL="1599966" indent="-228567" defTabSz="957123" eaLnBrk="0" hangingPunct="0">
              <a:defRPr>
                <a:solidFill>
                  <a:schemeClr val="tx1"/>
                </a:solidFill>
                <a:latin typeface="Arial" pitchFamily="34" charset="0"/>
              </a:defRPr>
            </a:lvl4pPr>
            <a:lvl5pPr marL="2057099" indent="-228567" defTabSz="957123" eaLnBrk="0" hangingPunct="0">
              <a:defRPr>
                <a:solidFill>
                  <a:schemeClr val="tx1"/>
                </a:solidFill>
                <a:latin typeface="Arial" pitchFamily="34" charset="0"/>
              </a:defRPr>
            </a:lvl5pPr>
            <a:lvl6pPr marL="2514232" indent="-228567" defTabSz="957123" eaLnBrk="0" fontAlgn="base" hangingPunct="0">
              <a:spcBef>
                <a:spcPct val="0"/>
              </a:spcBef>
              <a:spcAft>
                <a:spcPct val="0"/>
              </a:spcAft>
              <a:defRPr>
                <a:solidFill>
                  <a:schemeClr val="tx1"/>
                </a:solidFill>
                <a:latin typeface="Arial" pitchFamily="34" charset="0"/>
              </a:defRPr>
            </a:lvl6pPr>
            <a:lvl7pPr marL="2971365" indent="-228567" defTabSz="957123" eaLnBrk="0" fontAlgn="base" hangingPunct="0">
              <a:spcBef>
                <a:spcPct val="0"/>
              </a:spcBef>
              <a:spcAft>
                <a:spcPct val="0"/>
              </a:spcAft>
              <a:defRPr>
                <a:solidFill>
                  <a:schemeClr val="tx1"/>
                </a:solidFill>
                <a:latin typeface="Arial" pitchFamily="34" charset="0"/>
              </a:defRPr>
            </a:lvl7pPr>
            <a:lvl8pPr marL="3428497" indent="-228567" defTabSz="957123" eaLnBrk="0" fontAlgn="base" hangingPunct="0">
              <a:spcBef>
                <a:spcPct val="0"/>
              </a:spcBef>
              <a:spcAft>
                <a:spcPct val="0"/>
              </a:spcAft>
              <a:defRPr>
                <a:solidFill>
                  <a:schemeClr val="tx1"/>
                </a:solidFill>
                <a:latin typeface="Arial" pitchFamily="34" charset="0"/>
              </a:defRPr>
            </a:lvl8pPr>
            <a:lvl9pPr marL="3885630" indent="-228567" defTabSz="957123" eaLnBrk="0" fontAlgn="base" hangingPunct="0">
              <a:spcBef>
                <a:spcPct val="0"/>
              </a:spcBef>
              <a:spcAft>
                <a:spcPct val="0"/>
              </a:spcAft>
              <a:defRPr>
                <a:solidFill>
                  <a:schemeClr val="tx1"/>
                </a:solidFill>
                <a:latin typeface="Arial" pitchFamily="34" charset="0"/>
              </a:defRPr>
            </a:lvl9pPr>
          </a:lstStyle>
          <a:p>
            <a:pPr eaLnBrk="1" hangingPunct="1">
              <a:defRPr/>
            </a:pPr>
            <a:fld id="{0213DB56-8EF3-447E-A808-C9F00FA54B54}" type="slidenum">
              <a:rPr lang="en-US" smtClean="0"/>
              <a:pPr eaLnBrk="1" hangingPunct="1">
                <a:defRPr/>
              </a:pPr>
              <a:t>24</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586948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123" eaLnBrk="0" hangingPunct="0">
              <a:defRPr>
                <a:solidFill>
                  <a:schemeClr val="tx1"/>
                </a:solidFill>
                <a:latin typeface="Arial" pitchFamily="34" charset="0"/>
              </a:defRPr>
            </a:lvl1pPr>
            <a:lvl2pPr marL="742842" indent="-285708" defTabSz="957123" eaLnBrk="0" hangingPunct="0">
              <a:defRPr>
                <a:solidFill>
                  <a:schemeClr val="tx1"/>
                </a:solidFill>
                <a:latin typeface="Arial" pitchFamily="34" charset="0"/>
              </a:defRPr>
            </a:lvl2pPr>
            <a:lvl3pPr marL="1142833" indent="-228567" defTabSz="957123" eaLnBrk="0" hangingPunct="0">
              <a:defRPr>
                <a:solidFill>
                  <a:schemeClr val="tx1"/>
                </a:solidFill>
                <a:latin typeface="Arial" pitchFamily="34" charset="0"/>
              </a:defRPr>
            </a:lvl3pPr>
            <a:lvl4pPr marL="1599966" indent="-228567" defTabSz="957123" eaLnBrk="0" hangingPunct="0">
              <a:defRPr>
                <a:solidFill>
                  <a:schemeClr val="tx1"/>
                </a:solidFill>
                <a:latin typeface="Arial" pitchFamily="34" charset="0"/>
              </a:defRPr>
            </a:lvl4pPr>
            <a:lvl5pPr marL="2057099" indent="-228567" defTabSz="957123" eaLnBrk="0" hangingPunct="0">
              <a:defRPr>
                <a:solidFill>
                  <a:schemeClr val="tx1"/>
                </a:solidFill>
                <a:latin typeface="Arial" pitchFamily="34" charset="0"/>
              </a:defRPr>
            </a:lvl5pPr>
            <a:lvl6pPr marL="2514232" indent="-228567" defTabSz="957123" eaLnBrk="0" fontAlgn="base" hangingPunct="0">
              <a:spcBef>
                <a:spcPct val="0"/>
              </a:spcBef>
              <a:spcAft>
                <a:spcPct val="0"/>
              </a:spcAft>
              <a:defRPr>
                <a:solidFill>
                  <a:schemeClr val="tx1"/>
                </a:solidFill>
                <a:latin typeface="Arial" pitchFamily="34" charset="0"/>
              </a:defRPr>
            </a:lvl6pPr>
            <a:lvl7pPr marL="2971365" indent="-228567" defTabSz="957123" eaLnBrk="0" fontAlgn="base" hangingPunct="0">
              <a:spcBef>
                <a:spcPct val="0"/>
              </a:spcBef>
              <a:spcAft>
                <a:spcPct val="0"/>
              </a:spcAft>
              <a:defRPr>
                <a:solidFill>
                  <a:schemeClr val="tx1"/>
                </a:solidFill>
                <a:latin typeface="Arial" pitchFamily="34" charset="0"/>
              </a:defRPr>
            </a:lvl7pPr>
            <a:lvl8pPr marL="3428497" indent="-228567" defTabSz="957123" eaLnBrk="0" fontAlgn="base" hangingPunct="0">
              <a:spcBef>
                <a:spcPct val="0"/>
              </a:spcBef>
              <a:spcAft>
                <a:spcPct val="0"/>
              </a:spcAft>
              <a:defRPr>
                <a:solidFill>
                  <a:schemeClr val="tx1"/>
                </a:solidFill>
                <a:latin typeface="Arial" pitchFamily="34" charset="0"/>
              </a:defRPr>
            </a:lvl8pPr>
            <a:lvl9pPr marL="3885630" indent="-228567" defTabSz="957123" eaLnBrk="0" fontAlgn="base" hangingPunct="0">
              <a:spcBef>
                <a:spcPct val="0"/>
              </a:spcBef>
              <a:spcAft>
                <a:spcPct val="0"/>
              </a:spcAft>
              <a:defRPr>
                <a:solidFill>
                  <a:schemeClr val="tx1"/>
                </a:solidFill>
                <a:latin typeface="Arial" pitchFamily="34" charset="0"/>
              </a:defRPr>
            </a:lvl9pPr>
          </a:lstStyle>
          <a:p>
            <a:pPr eaLnBrk="1" hangingPunct="1">
              <a:defRPr/>
            </a:pPr>
            <a:fld id="{EAFF9E17-32A5-4D21-8634-19A47D1ADAA0}" type="slidenum">
              <a:rPr lang="en-US" smtClean="0"/>
              <a:pPr eaLnBrk="1" hangingPunct="1">
                <a:defRPr/>
              </a:pPr>
              <a:t>25</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30563959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123" eaLnBrk="0" hangingPunct="0">
              <a:defRPr>
                <a:solidFill>
                  <a:schemeClr val="tx1"/>
                </a:solidFill>
                <a:latin typeface="Arial" pitchFamily="34" charset="0"/>
              </a:defRPr>
            </a:lvl1pPr>
            <a:lvl2pPr marL="742842" indent="-285708" defTabSz="957123" eaLnBrk="0" hangingPunct="0">
              <a:defRPr>
                <a:solidFill>
                  <a:schemeClr val="tx1"/>
                </a:solidFill>
                <a:latin typeface="Arial" pitchFamily="34" charset="0"/>
              </a:defRPr>
            </a:lvl2pPr>
            <a:lvl3pPr marL="1142833" indent="-228567" defTabSz="957123" eaLnBrk="0" hangingPunct="0">
              <a:defRPr>
                <a:solidFill>
                  <a:schemeClr val="tx1"/>
                </a:solidFill>
                <a:latin typeface="Arial" pitchFamily="34" charset="0"/>
              </a:defRPr>
            </a:lvl3pPr>
            <a:lvl4pPr marL="1599966" indent="-228567" defTabSz="957123" eaLnBrk="0" hangingPunct="0">
              <a:defRPr>
                <a:solidFill>
                  <a:schemeClr val="tx1"/>
                </a:solidFill>
                <a:latin typeface="Arial" pitchFamily="34" charset="0"/>
              </a:defRPr>
            </a:lvl4pPr>
            <a:lvl5pPr marL="2057099" indent="-228567" defTabSz="957123" eaLnBrk="0" hangingPunct="0">
              <a:defRPr>
                <a:solidFill>
                  <a:schemeClr val="tx1"/>
                </a:solidFill>
                <a:latin typeface="Arial" pitchFamily="34" charset="0"/>
              </a:defRPr>
            </a:lvl5pPr>
            <a:lvl6pPr marL="2514232" indent="-228567" defTabSz="957123" eaLnBrk="0" fontAlgn="base" hangingPunct="0">
              <a:spcBef>
                <a:spcPct val="0"/>
              </a:spcBef>
              <a:spcAft>
                <a:spcPct val="0"/>
              </a:spcAft>
              <a:defRPr>
                <a:solidFill>
                  <a:schemeClr val="tx1"/>
                </a:solidFill>
                <a:latin typeface="Arial" pitchFamily="34" charset="0"/>
              </a:defRPr>
            </a:lvl6pPr>
            <a:lvl7pPr marL="2971365" indent="-228567" defTabSz="957123" eaLnBrk="0" fontAlgn="base" hangingPunct="0">
              <a:spcBef>
                <a:spcPct val="0"/>
              </a:spcBef>
              <a:spcAft>
                <a:spcPct val="0"/>
              </a:spcAft>
              <a:defRPr>
                <a:solidFill>
                  <a:schemeClr val="tx1"/>
                </a:solidFill>
                <a:latin typeface="Arial" pitchFamily="34" charset="0"/>
              </a:defRPr>
            </a:lvl7pPr>
            <a:lvl8pPr marL="3428497" indent="-228567" defTabSz="957123" eaLnBrk="0" fontAlgn="base" hangingPunct="0">
              <a:spcBef>
                <a:spcPct val="0"/>
              </a:spcBef>
              <a:spcAft>
                <a:spcPct val="0"/>
              </a:spcAft>
              <a:defRPr>
                <a:solidFill>
                  <a:schemeClr val="tx1"/>
                </a:solidFill>
                <a:latin typeface="Arial" pitchFamily="34" charset="0"/>
              </a:defRPr>
            </a:lvl8pPr>
            <a:lvl9pPr marL="3885630" indent="-228567" defTabSz="957123" eaLnBrk="0" fontAlgn="base" hangingPunct="0">
              <a:spcBef>
                <a:spcPct val="0"/>
              </a:spcBef>
              <a:spcAft>
                <a:spcPct val="0"/>
              </a:spcAft>
              <a:defRPr>
                <a:solidFill>
                  <a:schemeClr val="tx1"/>
                </a:solidFill>
                <a:latin typeface="Arial" pitchFamily="34" charset="0"/>
              </a:defRPr>
            </a:lvl9pPr>
          </a:lstStyle>
          <a:p>
            <a:pPr eaLnBrk="1" hangingPunct="1">
              <a:defRPr/>
            </a:pPr>
            <a:fld id="{001072BD-4FB7-400C-89BE-E0F081F847D8}" type="slidenum">
              <a:rPr lang="en-US" smtClean="0"/>
              <a:pPr eaLnBrk="1" hangingPunct="1">
                <a:defRPr/>
              </a:pPr>
              <a:t>26</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20108329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123" eaLnBrk="0" hangingPunct="0">
              <a:defRPr>
                <a:solidFill>
                  <a:schemeClr val="tx1"/>
                </a:solidFill>
                <a:latin typeface="Arial" pitchFamily="34" charset="0"/>
              </a:defRPr>
            </a:lvl1pPr>
            <a:lvl2pPr marL="742842" indent="-285708" defTabSz="957123" eaLnBrk="0" hangingPunct="0">
              <a:defRPr>
                <a:solidFill>
                  <a:schemeClr val="tx1"/>
                </a:solidFill>
                <a:latin typeface="Arial" pitchFamily="34" charset="0"/>
              </a:defRPr>
            </a:lvl2pPr>
            <a:lvl3pPr marL="1142833" indent="-228567" defTabSz="957123" eaLnBrk="0" hangingPunct="0">
              <a:defRPr>
                <a:solidFill>
                  <a:schemeClr val="tx1"/>
                </a:solidFill>
                <a:latin typeface="Arial" pitchFamily="34" charset="0"/>
              </a:defRPr>
            </a:lvl3pPr>
            <a:lvl4pPr marL="1599966" indent="-228567" defTabSz="957123" eaLnBrk="0" hangingPunct="0">
              <a:defRPr>
                <a:solidFill>
                  <a:schemeClr val="tx1"/>
                </a:solidFill>
                <a:latin typeface="Arial" pitchFamily="34" charset="0"/>
              </a:defRPr>
            </a:lvl4pPr>
            <a:lvl5pPr marL="2057099" indent="-228567" defTabSz="957123" eaLnBrk="0" hangingPunct="0">
              <a:defRPr>
                <a:solidFill>
                  <a:schemeClr val="tx1"/>
                </a:solidFill>
                <a:latin typeface="Arial" pitchFamily="34" charset="0"/>
              </a:defRPr>
            </a:lvl5pPr>
            <a:lvl6pPr marL="2514232" indent="-228567" defTabSz="957123" eaLnBrk="0" fontAlgn="base" hangingPunct="0">
              <a:spcBef>
                <a:spcPct val="0"/>
              </a:spcBef>
              <a:spcAft>
                <a:spcPct val="0"/>
              </a:spcAft>
              <a:defRPr>
                <a:solidFill>
                  <a:schemeClr val="tx1"/>
                </a:solidFill>
                <a:latin typeface="Arial" pitchFamily="34" charset="0"/>
              </a:defRPr>
            </a:lvl6pPr>
            <a:lvl7pPr marL="2971365" indent="-228567" defTabSz="957123" eaLnBrk="0" fontAlgn="base" hangingPunct="0">
              <a:spcBef>
                <a:spcPct val="0"/>
              </a:spcBef>
              <a:spcAft>
                <a:spcPct val="0"/>
              </a:spcAft>
              <a:defRPr>
                <a:solidFill>
                  <a:schemeClr val="tx1"/>
                </a:solidFill>
                <a:latin typeface="Arial" pitchFamily="34" charset="0"/>
              </a:defRPr>
            </a:lvl7pPr>
            <a:lvl8pPr marL="3428497" indent="-228567" defTabSz="957123" eaLnBrk="0" fontAlgn="base" hangingPunct="0">
              <a:spcBef>
                <a:spcPct val="0"/>
              </a:spcBef>
              <a:spcAft>
                <a:spcPct val="0"/>
              </a:spcAft>
              <a:defRPr>
                <a:solidFill>
                  <a:schemeClr val="tx1"/>
                </a:solidFill>
                <a:latin typeface="Arial" pitchFamily="34" charset="0"/>
              </a:defRPr>
            </a:lvl8pPr>
            <a:lvl9pPr marL="3885630" indent="-228567" defTabSz="957123" eaLnBrk="0" fontAlgn="base" hangingPunct="0">
              <a:spcBef>
                <a:spcPct val="0"/>
              </a:spcBef>
              <a:spcAft>
                <a:spcPct val="0"/>
              </a:spcAft>
              <a:defRPr>
                <a:solidFill>
                  <a:schemeClr val="tx1"/>
                </a:solidFill>
                <a:latin typeface="Arial" pitchFamily="34" charset="0"/>
              </a:defRPr>
            </a:lvl9pPr>
          </a:lstStyle>
          <a:p>
            <a:pPr eaLnBrk="1" hangingPunct="1">
              <a:defRPr/>
            </a:pPr>
            <a:fld id="{77864761-A8D7-4F2D-BF07-74B5755FEAC2}" type="slidenum">
              <a:rPr lang="en-US" smtClean="0"/>
              <a:pPr eaLnBrk="1" hangingPunct="1">
                <a:defRPr/>
              </a:pPr>
              <a:t>27</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3445140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123" eaLnBrk="0" hangingPunct="0">
              <a:defRPr>
                <a:solidFill>
                  <a:schemeClr val="tx1"/>
                </a:solidFill>
                <a:latin typeface="Arial" pitchFamily="34" charset="0"/>
              </a:defRPr>
            </a:lvl1pPr>
            <a:lvl2pPr marL="742842" indent="-285708" defTabSz="957123" eaLnBrk="0" hangingPunct="0">
              <a:defRPr>
                <a:solidFill>
                  <a:schemeClr val="tx1"/>
                </a:solidFill>
                <a:latin typeface="Arial" pitchFamily="34" charset="0"/>
              </a:defRPr>
            </a:lvl2pPr>
            <a:lvl3pPr marL="1142833" indent="-228567" defTabSz="957123" eaLnBrk="0" hangingPunct="0">
              <a:defRPr>
                <a:solidFill>
                  <a:schemeClr val="tx1"/>
                </a:solidFill>
                <a:latin typeface="Arial" pitchFamily="34" charset="0"/>
              </a:defRPr>
            </a:lvl3pPr>
            <a:lvl4pPr marL="1599966" indent="-228567" defTabSz="957123" eaLnBrk="0" hangingPunct="0">
              <a:defRPr>
                <a:solidFill>
                  <a:schemeClr val="tx1"/>
                </a:solidFill>
                <a:latin typeface="Arial" pitchFamily="34" charset="0"/>
              </a:defRPr>
            </a:lvl4pPr>
            <a:lvl5pPr marL="2057099" indent="-228567" defTabSz="957123" eaLnBrk="0" hangingPunct="0">
              <a:defRPr>
                <a:solidFill>
                  <a:schemeClr val="tx1"/>
                </a:solidFill>
                <a:latin typeface="Arial" pitchFamily="34" charset="0"/>
              </a:defRPr>
            </a:lvl5pPr>
            <a:lvl6pPr marL="2514232" indent="-228567" defTabSz="957123" eaLnBrk="0" fontAlgn="base" hangingPunct="0">
              <a:spcBef>
                <a:spcPct val="0"/>
              </a:spcBef>
              <a:spcAft>
                <a:spcPct val="0"/>
              </a:spcAft>
              <a:defRPr>
                <a:solidFill>
                  <a:schemeClr val="tx1"/>
                </a:solidFill>
                <a:latin typeface="Arial" pitchFamily="34" charset="0"/>
              </a:defRPr>
            </a:lvl6pPr>
            <a:lvl7pPr marL="2971365" indent="-228567" defTabSz="957123" eaLnBrk="0" fontAlgn="base" hangingPunct="0">
              <a:spcBef>
                <a:spcPct val="0"/>
              </a:spcBef>
              <a:spcAft>
                <a:spcPct val="0"/>
              </a:spcAft>
              <a:defRPr>
                <a:solidFill>
                  <a:schemeClr val="tx1"/>
                </a:solidFill>
                <a:latin typeface="Arial" pitchFamily="34" charset="0"/>
              </a:defRPr>
            </a:lvl7pPr>
            <a:lvl8pPr marL="3428497" indent="-228567" defTabSz="957123" eaLnBrk="0" fontAlgn="base" hangingPunct="0">
              <a:spcBef>
                <a:spcPct val="0"/>
              </a:spcBef>
              <a:spcAft>
                <a:spcPct val="0"/>
              </a:spcAft>
              <a:defRPr>
                <a:solidFill>
                  <a:schemeClr val="tx1"/>
                </a:solidFill>
                <a:latin typeface="Arial" pitchFamily="34" charset="0"/>
              </a:defRPr>
            </a:lvl8pPr>
            <a:lvl9pPr marL="3885630" indent="-228567" defTabSz="957123" eaLnBrk="0" fontAlgn="base" hangingPunct="0">
              <a:spcBef>
                <a:spcPct val="0"/>
              </a:spcBef>
              <a:spcAft>
                <a:spcPct val="0"/>
              </a:spcAft>
              <a:defRPr>
                <a:solidFill>
                  <a:schemeClr val="tx1"/>
                </a:solidFill>
                <a:latin typeface="Arial" pitchFamily="34" charset="0"/>
              </a:defRPr>
            </a:lvl9pPr>
          </a:lstStyle>
          <a:p>
            <a:pPr eaLnBrk="1" hangingPunct="1">
              <a:defRPr/>
            </a:pPr>
            <a:fld id="{3B810999-7A02-4309-8384-B7512AE36B50}" type="slidenum">
              <a:rPr lang="en-US" smtClean="0"/>
              <a:pPr eaLnBrk="1" hangingPunct="1">
                <a:defRPr/>
              </a:pPr>
              <a:t>29</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2746378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123" eaLnBrk="0" hangingPunct="0">
              <a:defRPr>
                <a:solidFill>
                  <a:schemeClr val="tx1"/>
                </a:solidFill>
                <a:latin typeface="Arial" pitchFamily="34" charset="0"/>
              </a:defRPr>
            </a:lvl1pPr>
            <a:lvl2pPr marL="742842" indent="-285708" defTabSz="957123" eaLnBrk="0" hangingPunct="0">
              <a:defRPr>
                <a:solidFill>
                  <a:schemeClr val="tx1"/>
                </a:solidFill>
                <a:latin typeface="Arial" pitchFamily="34" charset="0"/>
              </a:defRPr>
            </a:lvl2pPr>
            <a:lvl3pPr marL="1142833" indent="-228567" defTabSz="957123" eaLnBrk="0" hangingPunct="0">
              <a:defRPr>
                <a:solidFill>
                  <a:schemeClr val="tx1"/>
                </a:solidFill>
                <a:latin typeface="Arial" pitchFamily="34" charset="0"/>
              </a:defRPr>
            </a:lvl3pPr>
            <a:lvl4pPr marL="1599966" indent="-228567" defTabSz="957123" eaLnBrk="0" hangingPunct="0">
              <a:defRPr>
                <a:solidFill>
                  <a:schemeClr val="tx1"/>
                </a:solidFill>
                <a:latin typeface="Arial" pitchFamily="34" charset="0"/>
              </a:defRPr>
            </a:lvl4pPr>
            <a:lvl5pPr marL="2057099" indent="-228567" defTabSz="957123" eaLnBrk="0" hangingPunct="0">
              <a:defRPr>
                <a:solidFill>
                  <a:schemeClr val="tx1"/>
                </a:solidFill>
                <a:latin typeface="Arial" pitchFamily="34" charset="0"/>
              </a:defRPr>
            </a:lvl5pPr>
            <a:lvl6pPr marL="2514232" indent="-228567" defTabSz="957123" eaLnBrk="0" fontAlgn="base" hangingPunct="0">
              <a:spcBef>
                <a:spcPct val="0"/>
              </a:spcBef>
              <a:spcAft>
                <a:spcPct val="0"/>
              </a:spcAft>
              <a:defRPr>
                <a:solidFill>
                  <a:schemeClr val="tx1"/>
                </a:solidFill>
                <a:latin typeface="Arial" pitchFamily="34" charset="0"/>
              </a:defRPr>
            </a:lvl6pPr>
            <a:lvl7pPr marL="2971365" indent="-228567" defTabSz="957123" eaLnBrk="0" fontAlgn="base" hangingPunct="0">
              <a:spcBef>
                <a:spcPct val="0"/>
              </a:spcBef>
              <a:spcAft>
                <a:spcPct val="0"/>
              </a:spcAft>
              <a:defRPr>
                <a:solidFill>
                  <a:schemeClr val="tx1"/>
                </a:solidFill>
                <a:latin typeface="Arial" pitchFamily="34" charset="0"/>
              </a:defRPr>
            </a:lvl7pPr>
            <a:lvl8pPr marL="3428497" indent="-228567" defTabSz="957123" eaLnBrk="0" fontAlgn="base" hangingPunct="0">
              <a:spcBef>
                <a:spcPct val="0"/>
              </a:spcBef>
              <a:spcAft>
                <a:spcPct val="0"/>
              </a:spcAft>
              <a:defRPr>
                <a:solidFill>
                  <a:schemeClr val="tx1"/>
                </a:solidFill>
                <a:latin typeface="Arial" pitchFamily="34" charset="0"/>
              </a:defRPr>
            </a:lvl8pPr>
            <a:lvl9pPr marL="3885630" indent="-228567" defTabSz="957123" eaLnBrk="0" fontAlgn="base" hangingPunct="0">
              <a:spcBef>
                <a:spcPct val="0"/>
              </a:spcBef>
              <a:spcAft>
                <a:spcPct val="0"/>
              </a:spcAft>
              <a:defRPr>
                <a:solidFill>
                  <a:schemeClr val="tx1"/>
                </a:solidFill>
                <a:latin typeface="Arial" pitchFamily="34" charset="0"/>
              </a:defRPr>
            </a:lvl9pPr>
          </a:lstStyle>
          <a:p>
            <a:pPr eaLnBrk="1" hangingPunct="1">
              <a:defRPr/>
            </a:pPr>
            <a:fld id="{B7A1ECC0-79C2-4BBA-8427-D87217660895}" type="slidenum">
              <a:rPr lang="en-US" smtClean="0"/>
              <a:pPr eaLnBrk="1" hangingPunct="1">
                <a:defRPr/>
              </a:pPr>
              <a:t>30</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35162885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123" eaLnBrk="0" hangingPunct="0">
              <a:defRPr>
                <a:solidFill>
                  <a:schemeClr val="tx1"/>
                </a:solidFill>
                <a:latin typeface="Arial" pitchFamily="34" charset="0"/>
              </a:defRPr>
            </a:lvl1pPr>
            <a:lvl2pPr marL="742842" indent="-285708" defTabSz="957123" eaLnBrk="0" hangingPunct="0">
              <a:defRPr>
                <a:solidFill>
                  <a:schemeClr val="tx1"/>
                </a:solidFill>
                <a:latin typeface="Arial" pitchFamily="34" charset="0"/>
              </a:defRPr>
            </a:lvl2pPr>
            <a:lvl3pPr marL="1142833" indent="-228567" defTabSz="957123" eaLnBrk="0" hangingPunct="0">
              <a:defRPr>
                <a:solidFill>
                  <a:schemeClr val="tx1"/>
                </a:solidFill>
                <a:latin typeface="Arial" pitchFamily="34" charset="0"/>
              </a:defRPr>
            </a:lvl3pPr>
            <a:lvl4pPr marL="1599966" indent="-228567" defTabSz="957123" eaLnBrk="0" hangingPunct="0">
              <a:defRPr>
                <a:solidFill>
                  <a:schemeClr val="tx1"/>
                </a:solidFill>
                <a:latin typeface="Arial" pitchFamily="34" charset="0"/>
              </a:defRPr>
            </a:lvl4pPr>
            <a:lvl5pPr marL="2057099" indent="-228567" defTabSz="957123" eaLnBrk="0" hangingPunct="0">
              <a:defRPr>
                <a:solidFill>
                  <a:schemeClr val="tx1"/>
                </a:solidFill>
                <a:latin typeface="Arial" pitchFamily="34" charset="0"/>
              </a:defRPr>
            </a:lvl5pPr>
            <a:lvl6pPr marL="2514232" indent="-228567" defTabSz="957123" eaLnBrk="0" fontAlgn="base" hangingPunct="0">
              <a:spcBef>
                <a:spcPct val="0"/>
              </a:spcBef>
              <a:spcAft>
                <a:spcPct val="0"/>
              </a:spcAft>
              <a:defRPr>
                <a:solidFill>
                  <a:schemeClr val="tx1"/>
                </a:solidFill>
                <a:latin typeface="Arial" pitchFamily="34" charset="0"/>
              </a:defRPr>
            </a:lvl6pPr>
            <a:lvl7pPr marL="2971365" indent="-228567" defTabSz="957123" eaLnBrk="0" fontAlgn="base" hangingPunct="0">
              <a:spcBef>
                <a:spcPct val="0"/>
              </a:spcBef>
              <a:spcAft>
                <a:spcPct val="0"/>
              </a:spcAft>
              <a:defRPr>
                <a:solidFill>
                  <a:schemeClr val="tx1"/>
                </a:solidFill>
                <a:latin typeface="Arial" pitchFamily="34" charset="0"/>
              </a:defRPr>
            </a:lvl7pPr>
            <a:lvl8pPr marL="3428497" indent="-228567" defTabSz="957123" eaLnBrk="0" fontAlgn="base" hangingPunct="0">
              <a:spcBef>
                <a:spcPct val="0"/>
              </a:spcBef>
              <a:spcAft>
                <a:spcPct val="0"/>
              </a:spcAft>
              <a:defRPr>
                <a:solidFill>
                  <a:schemeClr val="tx1"/>
                </a:solidFill>
                <a:latin typeface="Arial" pitchFamily="34" charset="0"/>
              </a:defRPr>
            </a:lvl8pPr>
            <a:lvl9pPr marL="3885630" indent="-228567" defTabSz="957123" eaLnBrk="0" fontAlgn="base" hangingPunct="0">
              <a:spcBef>
                <a:spcPct val="0"/>
              </a:spcBef>
              <a:spcAft>
                <a:spcPct val="0"/>
              </a:spcAft>
              <a:defRPr>
                <a:solidFill>
                  <a:schemeClr val="tx1"/>
                </a:solidFill>
                <a:latin typeface="Arial" pitchFamily="34" charset="0"/>
              </a:defRPr>
            </a:lvl9pPr>
          </a:lstStyle>
          <a:p>
            <a:pPr eaLnBrk="1" hangingPunct="1">
              <a:defRPr/>
            </a:pPr>
            <a:fld id="{3CA42A34-F269-4554-93E5-C8305A037207}" type="slidenum">
              <a:rPr lang="en-US" smtClean="0"/>
              <a:pPr eaLnBrk="1" hangingPunct="1">
                <a:defRPr/>
              </a:pPr>
              <a:t>34</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3420021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741" eaLnBrk="0" hangingPunct="0">
              <a:spcBef>
                <a:spcPct val="30000"/>
              </a:spcBef>
              <a:defRPr sz="1200">
                <a:solidFill>
                  <a:schemeClr val="tx1"/>
                </a:solidFill>
                <a:latin typeface="Arial" charset="0"/>
              </a:defRPr>
            </a:lvl1pPr>
            <a:lvl2pPr marL="772309" indent="-296408" defTabSz="956741" eaLnBrk="0" hangingPunct="0">
              <a:spcBef>
                <a:spcPct val="30000"/>
              </a:spcBef>
              <a:defRPr sz="1200">
                <a:solidFill>
                  <a:schemeClr val="tx1"/>
                </a:solidFill>
                <a:latin typeface="Arial" charset="0"/>
              </a:defRPr>
            </a:lvl2pPr>
            <a:lvl3pPr marL="1187281" indent="-237127" defTabSz="956741" eaLnBrk="0" hangingPunct="0">
              <a:spcBef>
                <a:spcPct val="30000"/>
              </a:spcBef>
              <a:defRPr sz="1200">
                <a:solidFill>
                  <a:schemeClr val="tx1"/>
                </a:solidFill>
                <a:latin typeface="Arial" charset="0"/>
              </a:defRPr>
            </a:lvl3pPr>
            <a:lvl4pPr marL="1663181" indent="-237127" defTabSz="956741" eaLnBrk="0" hangingPunct="0">
              <a:spcBef>
                <a:spcPct val="30000"/>
              </a:spcBef>
              <a:defRPr sz="1200">
                <a:solidFill>
                  <a:schemeClr val="tx1"/>
                </a:solidFill>
                <a:latin typeface="Arial" charset="0"/>
              </a:defRPr>
            </a:lvl4pPr>
            <a:lvl5pPr marL="2137434" indent="-237127" defTabSz="956741" eaLnBrk="0" hangingPunct="0">
              <a:spcBef>
                <a:spcPct val="30000"/>
              </a:spcBef>
              <a:defRPr sz="1200">
                <a:solidFill>
                  <a:schemeClr val="tx1"/>
                </a:solidFill>
                <a:latin typeface="Arial" charset="0"/>
              </a:defRPr>
            </a:lvl5pPr>
            <a:lvl6pPr marL="2611688" indent="-237127" defTabSz="956741" eaLnBrk="0" fontAlgn="base" hangingPunct="0">
              <a:spcBef>
                <a:spcPct val="30000"/>
              </a:spcBef>
              <a:spcAft>
                <a:spcPct val="0"/>
              </a:spcAft>
              <a:defRPr sz="1200">
                <a:solidFill>
                  <a:schemeClr val="tx1"/>
                </a:solidFill>
                <a:latin typeface="Arial" charset="0"/>
              </a:defRPr>
            </a:lvl6pPr>
            <a:lvl7pPr marL="3085942" indent="-237127" defTabSz="956741" eaLnBrk="0" fontAlgn="base" hangingPunct="0">
              <a:spcBef>
                <a:spcPct val="30000"/>
              </a:spcBef>
              <a:spcAft>
                <a:spcPct val="0"/>
              </a:spcAft>
              <a:defRPr sz="1200">
                <a:solidFill>
                  <a:schemeClr val="tx1"/>
                </a:solidFill>
                <a:latin typeface="Arial" charset="0"/>
              </a:defRPr>
            </a:lvl7pPr>
            <a:lvl8pPr marL="3560195" indent="-237127" defTabSz="956741" eaLnBrk="0" fontAlgn="base" hangingPunct="0">
              <a:spcBef>
                <a:spcPct val="30000"/>
              </a:spcBef>
              <a:spcAft>
                <a:spcPct val="0"/>
              </a:spcAft>
              <a:defRPr sz="1200">
                <a:solidFill>
                  <a:schemeClr val="tx1"/>
                </a:solidFill>
                <a:latin typeface="Arial" charset="0"/>
              </a:defRPr>
            </a:lvl8pPr>
            <a:lvl9pPr marL="4034449" indent="-237127" defTabSz="95674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02CE228-308B-4154-86BB-B7613A6C19A4}" type="datetime1">
              <a:rPr lang="en-US" altLang="en-US" smtClean="0"/>
              <a:pPr eaLnBrk="1" hangingPunct="1">
                <a:spcBef>
                  <a:spcPct val="0"/>
                </a:spcBef>
              </a:pPr>
              <a:t>3/15/2016</a:t>
            </a:fld>
            <a:endParaRPr lang="en-US" altLang="en-US" smtClean="0"/>
          </a:p>
        </p:txBody>
      </p:sp>
      <p:sp>
        <p:nvSpPr>
          <p:cNvPr id="10243"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741" eaLnBrk="0" hangingPunct="0">
              <a:spcBef>
                <a:spcPct val="30000"/>
              </a:spcBef>
              <a:defRPr sz="1200">
                <a:solidFill>
                  <a:schemeClr val="tx1"/>
                </a:solidFill>
                <a:latin typeface="Arial" charset="0"/>
              </a:defRPr>
            </a:lvl1pPr>
            <a:lvl2pPr marL="772309" indent="-296408" defTabSz="956741" eaLnBrk="0" hangingPunct="0">
              <a:spcBef>
                <a:spcPct val="30000"/>
              </a:spcBef>
              <a:defRPr sz="1200">
                <a:solidFill>
                  <a:schemeClr val="tx1"/>
                </a:solidFill>
                <a:latin typeface="Arial" charset="0"/>
              </a:defRPr>
            </a:lvl2pPr>
            <a:lvl3pPr marL="1187281" indent="-237127" defTabSz="956741" eaLnBrk="0" hangingPunct="0">
              <a:spcBef>
                <a:spcPct val="30000"/>
              </a:spcBef>
              <a:defRPr sz="1200">
                <a:solidFill>
                  <a:schemeClr val="tx1"/>
                </a:solidFill>
                <a:latin typeface="Arial" charset="0"/>
              </a:defRPr>
            </a:lvl3pPr>
            <a:lvl4pPr marL="1663181" indent="-237127" defTabSz="956741" eaLnBrk="0" hangingPunct="0">
              <a:spcBef>
                <a:spcPct val="30000"/>
              </a:spcBef>
              <a:defRPr sz="1200">
                <a:solidFill>
                  <a:schemeClr val="tx1"/>
                </a:solidFill>
                <a:latin typeface="Arial" charset="0"/>
              </a:defRPr>
            </a:lvl4pPr>
            <a:lvl5pPr marL="2137434" indent="-237127" defTabSz="956741" eaLnBrk="0" hangingPunct="0">
              <a:spcBef>
                <a:spcPct val="30000"/>
              </a:spcBef>
              <a:defRPr sz="1200">
                <a:solidFill>
                  <a:schemeClr val="tx1"/>
                </a:solidFill>
                <a:latin typeface="Arial" charset="0"/>
              </a:defRPr>
            </a:lvl5pPr>
            <a:lvl6pPr marL="2611688" indent="-237127" defTabSz="956741" eaLnBrk="0" fontAlgn="base" hangingPunct="0">
              <a:spcBef>
                <a:spcPct val="30000"/>
              </a:spcBef>
              <a:spcAft>
                <a:spcPct val="0"/>
              </a:spcAft>
              <a:defRPr sz="1200">
                <a:solidFill>
                  <a:schemeClr val="tx1"/>
                </a:solidFill>
                <a:latin typeface="Arial" charset="0"/>
              </a:defRPr>
            </a:lvl6pPr>
            <a:lvl7pPr marL="3085942" indent="-237127" defTabSz="956741" eaLnBrk="0" fontAlgn="base" hangingPunct="0">
              <a:spcBef>
                <a:spcPct val="30000"/>
              </a:spcBef>
              <a:spcAft>
                <a:spcPct val="0"/>
              </a:spcAft>
              <a:defRPr sz="1200">
                <a:solidFill>
                  <a:schemeClr val="tx1"/>
                </a:solidFill>
                <a:latin typeface="Arial" charset="0"/>
              </a:defRPr>
            </a:lvl7pPr>
            <a:lvl8pPr marL="3560195" indent="-237127" defTabSz="956741" eaLnBrk="0" fontAlgn="base" hangingPunct="0">
              <a:spcBef>
                <a:spcPct val="30000"/>
              </a:spcBef>
              <a:spcAft>
                <a:spcPct val="0"/>
              </a:spcAft>
              <a:defRPr sz="1200">
                <a:solidFill>
                  <a:schemeClr val="tx1"/>
                </a:solidFill>
                <a:latin typeface="Arial" charset="0"/>
              </a:defRPr>
            </a:lvl8pPr>
            <a:lvl9pPr marL="4034449" indent="-237127" defTabSz="956741" eaLnBrk="0" fontAlgn="base" hangingPunct="0">
              <a:spcBef>
                <a:spcPct val="30000"/>
              </a:spcBef>
              <a:spcAft>
                <a:spcPct val="0"/>
              </a:spcAft>
              <a:defRPr sz="1200">
                <a:solidFill>
                  <a:schemeClr val="tx1"/>
                </a:solidFill>
                <a:latin typeface="Arial" charset="0"/>
              </a:defRPr>
            </a:lvl9pPr>
          </a:lstStyle>
          <a:p>
            <a:pPr eaLnBrk="1" hangingPunct="1">
              <a:spcBef>
                <a:spcPct val="0"/>
              </a:spcBef>
            </a:pPr>
            <a:r>
              <a:rPr lang="en-US" altLang="en-US"/>
              <a:t>Template-WSU Hrz 201.ppt</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6741" eaLnBrk="0" hangingPunct="0">
              <a:spcBef>
                <a:spcPct val="30000"/>
              </a:spcBef>
              <a:defRPr sz="1200">
                <a:solidFill>
                  <a:schemeClr val="tx1"/>
                </a:solidFill>
                <a:latin typeface="Arial" charset="0"/>
              </a:defRPr>
            </a:lvl1pPr>
            <a:lvl2pPr marL="772309" indent="-296408" defTabSz="956741" eaLnBrk="0" hangingPunct="0">
              <a:spcBef>
                <a:spcPct val="30000"/>
              </a:spcBef>
              <a:defRPr sz="1200">
                <a:solidFill>
                  <a:schemeClr val="tx1"/>
                </a:solidFill>
                <a:latin typeface="Arial" charset="0"/>
              </a:defRPr>
            </a:lvl2pPr>
            <a:lvl3pPr marL="1187281" indent="-237127" defTabSz="956741" eaLnBrk="0" hangingPunct="0">
              <a:spcBef>
                <a:spcPct val="30000"/>
              </a:spcBef>
              <a:defRPr sz="1200">
                <a:solidFill>
                  <a:schemeClr val="tx1"/>
                </a:solidFill>
                <a:latin typeface="Arial" charset="0"/>
              </a:defRPr>
            </a:lvl3pPr>
            <a:lvl4pPr marL="1663181" indent="-237127" defTabSz="956741" eaLnBrk="0" hangingPunct="0">
              <a:spcBef>
                <a:spcPct val="30000"/>
              </a:spcBef>
              <a:defRPr sz="1200">
                <a:solidFill>
                  <a:schemeClr val="tx1"/>
                </a:solidFill>
                <a:latin typeface="Arial" charset="0"/>
              </a:defRPr>
            </a:lvl4pPr>
            <a:lvl5pPr marL="2137434" indent="-237127" defTabSz="956741" eaLnBrk="0" hangingPunct="0">
              <a:spcBef>
                <a:spcPct val="30000"/>
              </a:spcBef>
              <a:defRPr sz="1200">
                <a:solidFill>
                  <a:schemeClr val="tx1"/>
                </a:solidFill>
                <a:latin typeface="Arial" charset="0"/>
              </a:defRPr>
            </a:lvl5pPr>
            <a:lvl6pPr marL="2611688" indent="-237127" defTabSz="956741" eaLnBrk="0" fontAlgn="base" hangingPunct="0">
              <a:spcBef>
                <a:spcPct val="30000"/>
              </a:spcBef>
              <a:spcAft>
                <a:spcPct val="0"/>
              </a:spcAft>
              <a:defRPr sz="1200">
                <a:solidFill>
                  <a:schemeClr val="tx1"/>
                </a:solidFill>
                <a:latin typeface="Arial" charset="0"/>
              </a:defRPr>
            </a:lvl6pPr>
            <a:lvl7pPr marL="3085942" indent="-237127" defTabSz="956741" eaLnBrk="0" fontAlgn="base" hangingPunct="0">
              <a:spcBef>
                <a:spcPct val="30000"/>
              </a:spcBef>
              <a:spcAft>
                <a:spcPct val="0"/>
              </a:spcAft>
              <a:defRPr sz="1200">
                <a:solidFill>
                  <a:schemeClr val="tx1"/>
                </a:solidFill>
                <a:latin typeface="Arial" charset="0"/>
              </a:defRPr>
            </a:lvl7pPr>
            <a:lvl8pPr marL="3560195" indent="-237127" defTabSz="956741" eaLnBrk="0" fontAlgn="base" hangingPunct="0">
              <a:spcBef>
                <a:spcPct val="30000"/>
              </a:spcBef>
              <a:spcAft>
                <a:spcPct val="0"/>
              </a:spcAft>
              <a:defRPr sz="1200">
                <a:solidFill>
                  <a:schemeClr val="tx1"/>
                </a:solidFill>
                <a:latin typeface="Arial" charset="0"/>
              </a:defRPr>
            </a:lvl8pPr>
            <a:lvl9pPr marL="4034449" indent="-237127" defTabSz="956741"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361341B-831D-4F2E-AF09-3795CFD88F84}" type="slidenum">
              <a:rPr lang="en-US" altLang="en-US" smtClean="0"/>
              <a:pPr eaLnBrk="1" hangingPunct="1">
                <a:spcBef>
                  <a:spcPct val="0"/>
                </a:spcBef>
              </a:pPr>
              <a:t>36</a:t>
            </a:fld>
            <a:endParaRPr lang="en-US" altLang="en-US"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4686236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123" eaLnBrk="0" hangingPunct="0">
              <a:defRPr>
                <a:solidFill>
                  <a:schemeClr val="tx1"/>
                </a:solidFill>
                <a:latin typeface="Arial" pitchFamily="34" charset="0"/>
              </a:defRPr>
            </a:lvl1pPr>
            <a:lvl2pPr marL="742842" indent="-285708" defTabSz="957123" eaLnBrk="0" hangingPunct="0">
              <a:defRPr>
                <a:solidFill>
                  <a:schemeClr val="tx1"/>
                </a:solidFill>
                <a:latin typeface="Arial" pitchFamily="34" charset="0"/>
              </a:defRPr>
            </a:lvl2pPr>
            <a:lvl3pPr marL="1142833" indent="-228567" defTabSz="957123" eaLnBrk="0" hangingPunct="0">
              <a:defRPr>
                <a:solidFill>
                  <a:schemeClr val="tx1"/>
                </a:solidFill>
                <a:latin typeface="Arial" pitchFamily="34" charset="0"/>
              </a:defRPr>
            </a:lvl3pPr>
            <a:lvl4pPr marL="1599966" indent="-228567" defTabSz="957123" eaLnBrk="0" hangingPunct="0">
              <a:defRPr>
                <a:solidFill>
                  <a:schemeClr val="tx1"/>
                </a:solidFill>
                <a:latin typeface="Arial" pitchFamily="34" charset="0"/>
              </a:defRPr>
            </a:lvl4pPr>
            <a:lvl5pPr marL="2057099" indent="-228567" defTabSz="957123" eaLnBrk="0" hangingPunct="0">
              <a:defRPr>
                <a:solidFill>
                  <a:schemeClr val="tx1"/>
                </a:solidFill>
                <a:latin typeface="Arial" pitchFamily="34" charset="0"/>
              </a:defRPr>
            </a:lvl5pPr>
            <a:lvl6pPr marL="2514232" indent="-228567" defTabSz="957123" eaLnBrk="0" fontAlgn="base" hangingPunct="0">
              <a:spcBef>
                <a:spcPct val="0"/>
              </a:spcBef>
              <a:spcAft>
                <a:spcPct val="0"/>
              </a:spcAft>
              <a:defRPr>
                <a:solidFill>
                  <a:schemeClr val="tx1"/>
                </a:solidFill>
                <a:latin typeface="Arial" pitchFamily="34" charset="0"/>
              </a:defRPr>
            </a:lvl6pPr>
            <a:lvl7pPr marL="2971365" indent="-228567" defTabSz="957123" eaLnBrk="0" fontAlgn="base" hangingPunct="0">
              <a:spcBef>
                <a:spcPct val="0"/>
              </a:spcBef>
              <a:spcAft>
                <a:spcPct val="0"/>
              </a:spcAft>
              <a:defRPr>
                <a:solidFill>
                  <a:schemeClr val="tx1"/>
                </a:solidFill>
                <a:latin typeface="Arial" pitchFamily="34" charset="0"/>
              </a:defRPr>
            </a:lvl7pPr>
            <a:lvl8pPr marL="3428497" indent="-228567" defTabSz="957123" eaLnBrk="0" fontAlgn="base" hangingPunct="0">
              <a:spcBef>
                <a:spcPct val="0"/>
              </a:spcBef>
              <a:spcAft>
                <a:spcPct val="0"/>
              </a:spcAft>
              <a:defRPr>
                <a:solidFill>
                  <a:schemeClr val="tx1"/>
                </a:solidFill>
                <a:latin typeface="Arial" pitchFamily="34" charset="0"/>
              </a:defRPr>
            </a:lvl8pPr>
            <a:lvl9pPr marL="3885630" indent="-228567" defTabSz="957123" eaLnBrk="0" fontAlgn="base" hangingPunct="0">
              <a:spcBef>
                <a:spcPct val="0"/>
              </a:spcBef>
              <a:spcAft>
                <a:spcPct val="0"/>
              </a:spcAft>
              <a:defRPr>
                <a:solidFill>
                  <a:schemeClr val="tx1"/>
                </a:solidFill>
                <a:latin typeface="Arial" pitchFamily="34" charset="0"/>
              </a:defRPr>
            </a:lvl9pPr>
          </a:lstStyle>
          <a:p>
            <a:pPr eaLnBrk="1" hangingPunct="1">
              <a:defRPr/>
            </a:pPr>
            <a:fld id="{6DA75E0E-1615-4CA9-8A3A-181D244BC262}" type="slidenum">
              <a:rPr lang="en-US" smtClean="0"/>
              <a:pPr eaLnBrk="1" hangingPunct="1">
                <a:defRPr/>
              </a:pPr>
              <a:t>2</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792593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123" eaLnBrk="0" hangingPunct="0">
              <a:defRPr>
                <a:solidFill>
                  <a:schemeClr val="tx1"/>
                </a:solidFill>
                <a:latin typeface="Arial" pitchFamily="34" charset="0"/>
              </a:defRPr>
            </a:lvl1pPr>
            <a:lvl2pPr marL="742842" indent="-285708" defTabSz="957123" eaLnBrk="0" hangingPunct="0">
              <a:defRPr>
                <a:solidFill>
                  <a:schemeClr val="tx1"/>
                </a:solidFill>
                <a:latin typeface="Arial" pitchFamily="34" charset="0"/>
              </a:defRPr>
            </a:lvl2pPr>
            <a:lvl3pPr marL="1142833" indent="-228567" defTabSz="957123" eaLnBrk="0" hangingPunct="0">
              <a:defRPr>
                <a:solidFill>
                  <a:schemeClr val="tx1"/>
                </a:solidFill>
                <a:latin typeface="Arial" pitchFamily="34" charset="0"/>
              </a:defRPr>
            </a:lvl3pPr>
            <a:lvl4pPr marL="1599966" indent="-228567" defTabSz="957123" eaLnBrk="0" hangingPunct="0">
              <a:defRPr>
                <a:solidFill>
                  <a:schemeClr val="tx1"/>
                </a:solidFill>
                <a:latin typeface="Arial" pitchFamily="34" charset="0"/>
              </a:defRPr>
            </a:lvl4pPr>
            <a:lvl5pPr marL="2057099" indent="-228567" defTabSz="957123" eaLnBrk="0" hangingPunct="0">
              <a:defRPr>
                <a:solidFill>
                  <a:schemeClr val="tx1"/>
                </a:solidFill>
                <a:latin typeface="Arial" pitchFamily="34" charset="0"/>
              </a:defRPr>
            </a:lvl5pPr>
            <a:lvl6pPr marL="2514232" indent="-228567" defTabSz="957123" eaLnBrk="0" fontAlgn="base" hangingPunct="0">
              <a:spcBef>
                <a:spcPct val="0"/>
              </a:spcBef>
              <a:spcAft>
                <a:spcPct val="0"/>
              </a:spcAft>
              <a:defRPr>
                <a:solidFill>
                  <a:schemeClr val="tx1"/>
                </a:solidFill>
                <a:latin typeface="Arial" pitchFamily="34" charset="0"/>
              </a:defRPr>
            </a:lvl6pPr>
            <a:lvl7pPr marL="2971365" indent="-228567" defTabSz="957123" eaLnBrk="0" fontAlgn="base" hangingPunct="0">
              <a:spcBef>
                <a:spcPct val="0"/>
              </a:spcBef>
              <a:spcAft>
                <a:spcPct val="0"/>
              </a:spcAft>
              <a:defRPr>
                <a:solidFill>
                  <a:schemeClr val="tx1"/>
                </a:solidFill>
                <a:latin typeface="Arial" pitchFamily="34" charset="0"/>
              </a:defRPr>
            </a:lvl7pPr>
            <a:lvl8pPr marL="3428497" indent="-228567" defTabSz="957123" eaLnBrk="0" fontAlgn="base" hangingPunct="0">
              <a:spcBef>
                <a:spcPct val="0"/>
              </a:spcBef>
              <a:spcAft>
                <a:spcPct val="0"/>
              </a:spcAft>
              <a:defRPr>
                <a:solidFill>
                  <a:schemeClr val="tx1"/>
                </a:solidFill>
                <a:latin typeface="Arial" pitchFamily="34" charset="0"/>
              </a:defRPr>
            </a:lvl8pPr>
            <a:lvl9pPr marL="3885630" indent="-228567" defTabSz="957123" eaLnBrk="0" fontAlgn="base" hangingPunct="0">
              <a:spcBef>
                <a:spcPct val="0"/>
              </a:spcBef>
              <a:spcAft>
                <a:spcPct val="0"/>
              </a:spcAft>
              <a:defRPr>
                <a:solidFill>
                  <a:schemeClr val="tx1"/>
                </a:solidFill>
                <a:latin typeface="Arial" pitchFamily="34" charset="0"/>
              </a:defRPr>
            </a:lvl9pPr>
          </a:lstStyle>
          <a:p>
            <a:pPr eaLnBrk="1" hangingPunct="1">
              <a:defRPr/>
            </a:pPr>
            <a:fld id="{04123B95-10FA-4903-AFEB-3C0F2DB8EA5A}" type="slidenum">
              <a:rPr lang="en-US" smtClean="0"/>
              <a:pPr eaLnBrk="1" hangingPunct="1">
                <a:defRPr/>
              </a:pPr>
              <a:t>3</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911497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123" eaLnBrk="0" hangingPunct="0">
              <a:defRPr>
                <a:solidFill>
                  <a:schemeClr val="tx1"/>
                </a:solidFill>
                <a:latin typeface="Arial" pitchFamily="34" charset="0"/>
              </a:defRPr>
            </a:lvl1pPr>
            <a:lvl2pPr marL="742842" indent="-285708" defTabSz="957123" eaLnBrk="0" hangingPunct="0">
              <a:defRPr>
                <a:solidFill>
                  <a:schemeClr val="tx1"/>
                </a:solidFill>
                <a:latin typeface="Arial" pitchFamily="34" charset="0"/>
              </a:defRPr>
            </a:lvl2pPr>
            <a:lvl3pPr marL="1142833" indent="-228567" defTabSz="957123" eaLnBrk="0" hangingPunct="0">
              <a:defRPr>
                <a:solidFill>
                  <a:schemeClr val="tx1"/>
                </a:solidFill>
                <a:latin typeface="Arial" pitchFamily="34" charset="0"/>
              </a:defRPr>
            </a:lvl3pPr>
            <a:lvl4pPr marL="1599966" indent="-228567" defTabSz="957123" eaLnBrk="0" hangingPunct="0">
              <a:defRPr>
                <a:solidFill>
                  <a:schemeClr val="tx1"/>
                </a:solidFill>
                <a:latin typeface="Arial" pitchFamily="34" charset="0"/>
              </a:defRPr>
            </a:lvl4pPr>
            <a:lvl5pPr marL="2057099" indent="-228567" defTabSz="957123" eaLnBrk="0" hangingPunct="0">
              <a:defRPr>
                <a:solidFill>
                  <a:schemeClr val="tx1"/>
                </a:solidFill>
                <a:latin typeface="Arial" pitchFamily="34" charset="0"/>
              </a:defRPr>
            </a:lvl5pPr>
            <a:lvl6pPr marL="2514232" indent="-228567" defTabSz="957123" eaLnBrk="0" fontAlgn="base" hangingPunct="0">
              <a:spcBef>
                <a:spcPct val="0"/>
              </a:spcBef>
              <a:spcAft>
                <a:spcPct val="0"/>
              </a:spcAft>
              <a:defRPr>
                <a:solidFill>
                  <a:schemeClr val="tx1"/>
                </a:solidFill>
                <a:latin typeface="Arial" pitchFamily="34" charset="0"/>
              </a:defRPr>
            </a:lvl6pPr>
            <a:lvl7pPr marL="2971365" indent="-228567" defTabSz="957123" eaLnBrk="0" fontAlgn="base" hangingPunct="0">
              <a:spcBef>
                <a:spcPct val="0"/>
              </a:spcBef>
              <a:spcAft>
                <a:spcPct val="0"/>
              </a:spcAft>
              <a:defRPr>
                <a:solidFill>
                  <a:schemeClr val="tx1"/>
                </a:solidFill>
                <a:latin typeface="Arial" pitchFamily="34" charset="0"/>
              </a:defRPr>
            </a:lvl7pPr>
            <a:lvl8pPr marL="3428497" indent="-228567" defTabSz="957123" eaLnBrk="0" fontAlgn="base" hangingPunct="0">
              <a:spcBef>
                <a:spcPct val="0"/>
              </a:spcBef>
              <a:spcAft>
                <a:spcPct val="0"/>
              </a:spcAft>
              <a:defRPr>
                <a:solidFill>
                  <a:schemeClr val="tx1"/>
                </a:solidFill>
                <a:latin typeface="Arial" pitchFamily="34" charset="0"/>
              </a:defRPr>
            </a:lvl8pPr>
            <a:lvl9pPr marL="3885630" indent="-228567" defTabSz="957123" eaLnBrk="0" fontAlgn="base" hangingPunct="0">
              <a:spcBef>
                <a:spcPct val="0"/>
              </a:spcBef>
              <a:spcAft>
                <a:spcPct val="0"/>
              </a:spcAft>
              <a:defRPr>
                <a:solidFill>
                  <a:schemeClr val="tx1"/>
                </a:solidFill>
                <a:latin typeface="Arial" pitchFamily="34" charset="0"/>
              </a:defRPr>
            </a:lvl9pPr>
          </a:lstStyle>
          <a:p>
            <a:pPr eaLnBrk="1" hangingPunct="1">
              <a:defRPr/>
            </a:pPr>
            <a:fld id="{6919789A-7879-49F7-BA86-D94907F0D913}" type="slidenum">
              <a:rPr lang="en-US" smtClean="0"/>
              <a:pPr eaLnBrk="1" hangingPunct="1">
                <a:defRPr/>
              </a:pPr>
              <a:t>4</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141346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123" eaLnBrk="0" hangingPunct="0">
              <a:defRPr>
                <a:solidFill>
                  <a:schemeClr val="tx1"/>
                </a:solidFill>
                <a:latin typeface="Arial" pitchFamily="34" charset="0"/>
              </a:defRPr>
            </a:lvl1pPr>
            <a:lvl2pPr marL="742842" indent="-285708" defTabSz="957123" eaLnBrk="0" hangingPunct="0">
              <a:defRPr>
                <a:solidFill>
                  <a:schemeClr val="tx1"/>
                </a:solidFill>
                <a:latin typeface="Arial" pitchFamily="34" charset="0"/>
              </a:defRPr>
            </a:lvl2pPr>
            <a:lvl3pPr marL="1142833" indent="-228567" defTabSz="957123" eaLnBrk="0" hangingPunct="0">
              <a:defRPr>
                <a:solidFill>
                  <a:schemeClr val="tx1"/>
                </a:solidFill>
                <a:latin typeface="Arial" pitchFamily="34" charset="0"/>
              </a:defRPr>
            </a:lvl3pPr>
            <a:lvl4pPr marL="1599966" indent="-228567" defTabSz="957123" eaLnBrk="0" hangingPunct="0">
              <a:defRPr>
                <a:solidFill>
                  <a:schemeClr val="tx1"/>
                </a:solidFill>
                <a:latin typeface="Arial" pitchFamily="34" charset="0"/>
              </a:defRPr>
            </a:lvl4pPr>
            <a:lvl5pPr marL="2057099" indent="-228567" defTabSz="957123" eaLnBrk="0" hangingPunct="0">
              <a:defRPr>
                <a:solidFill>
                  <a:schemeClr val="tx1"/>
                </a:solidFill>
                <a:latin typeface="Arial" pitchFamily="34" charset="0"/>
              </a:defRPr>
            </a:lvl5pPr>
            <a:lvl6pPr marL="2514232" indent="-228567" defTabSz="957123" eaLnBrk="0" fontAlgn="base" hangingPunct="0">
              <a:spcBef>
                <a:spcPct val="0"/>
              </a:spcBef>
              <a:spcAft>
                <a:spcPct val="0"/>
              </a:spcAft>
              <a:defRPr>
                <a:solidFill>
                  <a:schemeClr val="tx1"/>
                </a:solidFill>
                <a:latin typeface="Arial" pitchFamily="34" charset="0"/>
              </a:defRPr>
            </a:lvl6pPr>
            <a:lvl7pPr marL="2971365" indent="-228567" defTabSz="957123" eaLnBrk="0" fontAlgn="base" hangingPunct="0">
              <a:spcBef>
                <a:spcPct val="0"/>
              </a:spcBef>
              <a:spcAft>
                <a:spcPct val="0"/>
              </a:spcAft>
              <a:defRPr>
                <a:solidFill>
                  <a:schemeClr val="tx1"/>
                </a:solidFill>
                <a:latin typeface="Arial" pitchFamily="34" charset="0"/>
              </a:defRPr>
            </a:lvl7pPr>
            <a:lvl8pPr marL="3428497" indent="-228567" defTabSz="957123" eaLnBrk="0" fontAlgn="base" hangingPunct="0">
              <a:spcBef>
                <a:spcPct val="0"/>
              </a:spcBef>
              <a:spcAft>
                <a:spcPct val="0"/>
              </a:spcAft>
              <a:defRPr>
                <a:solidFill>
                  <a:schemeClr val="tx1"/>
                </a:solidFill>
                <a:latin typeface="Arial" pitchFamily="34" charset="0"/>
              </a:defRPr>
            </a:lvl8pPr>
            <a:lvl9pPr marL="3885630" indent="-228567" defTabSz="957123" eaLnBrk="0" fontAlgn="base" hangingPunct="0">
              <a:spcBef>
                <a:spcPct val="0"/>
              </a:spcBef>
              <a:spcAft>
                <a:spcPct val="0"/>
              </a:spcAft>
              <a:defRPr>
                <a:solidFill>
                  <a:schemeClr val="tx1"/>
                </a:solidFill>
                <a:latin typeface="Arial" pitchFamily="34" charset="0"/>
              </a:defRPr>
            </a:lvl9pPr>
          </a:lstStyle>
          <a:p>
            <a:pPr eaLnBrk="1" hangingPunct="1">
              <a:defRPr/>
            </a:pPr>
            <a:fld id="{6ACFA3DA-445F-4B3B-9F08-6A526D72B750}" type="slidenum">
              <a:rPr lang="en-US" smtClean="0"/>
              <a:pPr eaLnBrk="1" hangingPunct="1">
                <a:defRPr/>
              </a:pPr>
              <a:t>5</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470445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123" eaLnBrk="0" hangingPunct="0">
              <a:defRPr>
                <a:solidFill>
                  <a:schemeClr val="tx1"/>
                </a:solidFill>
                <a:latin typeface="Arial" pitchFamily="34" charset="0"/>
              </a:defRPr>
            </a:lvl1pPr>
            <a:lvl2pPr marL="742842" indent="-285708" defTabSz="957123" eaLnBrk="0" hangingPunct="0">
              <a:defRPr>
                <a:solidFill>
                  <a:schemeClr val="tx1"/>
                </a:solidFill>
                <a:latin typeface="Arial" pitchFamily="34" charset="0"/>
              </a:defRPr>
            </a:lvl2pPr>
            <a:lvl3pPr marL="1142833" indent="-228567" defTabSz="957123" eaLnBrk="0" hangingPunct="0">
              <a:defRPr>
                <a:solidFill>
                  <a:schemeClr val="tx1"/>
                </a:solidFill>
                <a:latin typeface="Arial" pitchFamily="34" charset="0"/>
              </a:defRPr>
            </a:lvl3pPr>
            <a:lvl4pPr marL="1599966" indent="-228567" defTabSz="957123" eaLnBrk="0" hangingPunct="0">
              <a:defRPr>
                <a:solidFill>
                  <a:schemeClr val="tx1"/>
                </a:solidFill>
                <a:latin typeface="Arial" pitchFamily="34" charset="0"/>
              </a:defRPr>
            </a:lvl4pPr>
            <a:lvl5pPr marL="2057099" indent="-228567" defTabSz="957123" eaLnBrk="0" hangingPunct="0">
              <a:defRPr>
                <a:solidFill>
                  <a:schemeClr val="tx1"/>
                </a:solidFill>
                <a:latin typeface="Arial" pitchFamily="34" charset="0"/>
              </a:defRPr>
            </a:lvl5pPr>
            <a:lvl6pPr marL="2514232" indent="-228567" defTabSz="957123" eaLnBrk="0" fontAlgn="base" hangingPunct="0">
              <a:spcBef>
                <a:spcPct val="0"/>
              </a:spcBef>
              <a:spcAft>
                <a:spcPct val="0"/>
              </a:spcAft>
              <a:defRPr>
                <a:solidFill>
                  <a:schemeClr val="tx1"/>
                </a:solidFill>
                <a:latin typeface="Arial" pitchFamily="34" charset="0"/>
              </a:defRPr>
            </a:lvl6pPr>
            <a:lvl7pPr marL="2971365" indent="-228567" defTabSz="957123" eaLnBrk="0" fontAlgn="base" hangingPunct="0">
              <a:spcBef>
                <a:spcPct val="0"/>
              </a:spcBef>
              <a:spcAft>
                <a:spcPct val="0"/>
              </a:spcAft>
              <a:defRPr>
                <a:solidFill>
                  <a:schemeClr val="tx1"/>
                </a:solidFill>
                <a:latin typeface="Arial" pitchFamily="34" charset="0"/>
              </a:defRPr>
            </a:lvl7pPr>
            <a:lvl8pPr marL="3428497" indent="-228567" defTabSz="957123" eaLnBrk="0" fontAlgn="base" hangingPunct="0">
              <a:spcBef>
                <a:spcPct val="0"/>
              </a:spcBef>
              <a:spcAft>
                <a:spcPct val="0"/>
              </a:spcAft>
              <a:defRPr>
                <a:solidFill>
                  <a:schemeClr val="tx1"/>
                </a:solidFill>
                <a:latin typeface="Arial" pitchFamily="34" charset="0"/>
              </a:defRPr>
            </a:lvl8pPr>
            <a:lvl9pPr marL="3885630" indent="-228567" defTabSz="957123" eaLnBrk="0" fontAlgn="base" hangingPunct="0">
              <a:spcBef>
                <a:spcPct val="0"/>
              </a:spcBef>
              <a:spcAft>
                <a:spcPct val="0"/>
              </a:spcAft>
              <a:defRPr>
                <a:solidFill>
                  <a:schemeClr val="tx1"/>
                </a:solidFill>
                <a:latin typeface="Arial" pitchFamily="34" charset="0"/>
              </a:defRPr>
            </a:lvl9pPr>
          </a:lstStyle>
          <a:p>
            <a:pPr eaLnBrk="1" hangingPunct="1">
              <a:defRPr/>
            </a:pPr>
            <a:fld id="{57B7F83F-ABE4-4C40-BCCF-A9C59DD7CEBF}" type="slidenum">
              <a:rPr lang="en-US" smtClean="0"/>
              <a:pPr eaLnBrk="1" hangingPunct="1">
                <a:defRPr/>
              </a:pPr>
              <a:t>6</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2123175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123" eaLnBrk="0" hangingPunct="0">
              <a:defRPr>
                <a:solidFill>
                  <a:schemeClr val="tx1"/>
                </a:solidFill>
                <a:latin typeface="Arial" pitchFamily="34" charset="0"/>
              </a:defRPr>
            </a:lvl1pPr>
            <a:lvl2pPr marL="742842" indent="-285708" defTabSz="957123" eaLnBrk="0" hangingPunct="0">
              <a:defRPr>
                <a:solidFill>
                  <a:schemeClr val="tx1"/>
                </a:solidFill>
                <a:latin typeface="Arial" pitchFamily="34" charset="0"/>
              </a:defRPr>
            </a:lvl2pPr>
            <a:lvl3pPr marL="1142833" indent="-228567" defTabSz="957123" eaLnBrk="0" hangingPunct="0">
              <a:defRPr>
                <a:solidFill>
                  <a:schemeClr val="tx1"/>
                </a:solidFill>
                <a:latin typeface="Arial" pitchFamily="34" charset="0"/>
              </a:defRPr>
            </a:lvl3pPr>
            <a:lvl4pPr marL="1599966" indent="-228567" defTabSz="957123" eaLnBrk="0" hangingPunct="0">
              <a:defRPr>
                <a:solidFill>
                  <a:schemeClr val="tx1"/>
                </a:solidFill>
                <a:latin typeface="Arial" pitchFamily="34" charset="0"/>
              </a:defRPr>
            </a:lvl4pPr>
            <a:lvl5pPr marL="2057099" indent="-228567" defTabSz="957123" eaLnBrk="0" hangingPunct="0">
              <a:defRPr>
                <a:solidFill>
                  <a:schemeClr val="tx1"/>
                </a:solidFill>
                <a:latin typeface="Arial" pitchFamily="34" charset="0"/>
              </a:defRPr>
            </a:lvl5pPr>
            <a:lvl6pPr marL="2514232" indent="-228567" defTabSz="957123" eaLnBrk="0" fontAlgn="base" hangingPunct="0">
              <a:spcBef>
                <a:spcPct val="0"/>
              </a:spcBef>
              <a:spcAft>
                <a:spcPct val="0"/>
              </a:spcAft>
              <a:defRPr>
                <a:solidFill>
                  <a:schemeClr val="tx1"/>
                </a:solidFill>
                <a:latin typeface="Arial" pitchFamily="34" charset="0"/>
              </a:defRPr>
            </a:lvl6pPr>
            <a:lvl7pPr marL="2971365" indent="-228567" defTabSz="957123" eaLnBrk="0" fontAlgn="base" hangingPunct="0">
              <a:spcBef>
                <a:spcPct val="0"/>
              </a:spcBef>
              <a:spcAft>
                <a:spcPct val="0"/>
              </a:spcAft>
              <a:defRPr>
                <a:solidFill>
                  <a:schemeClr val="tx1"/>
                </a:solidFill>
                <a:latin typeface="Arial" pitchFamily="34" charset="0"/>
              </a:defRPr>
            </a:lvl7pPr>
            <a:lvl8pPr marL="3428497" indent="-228567" defTabSz="957123" eaLnBrk="0" fontAlgn="base" hangingPunct="0">
              <a:spcBef>
                <a:spcPct val="0"/>
              </a:spcBef>
              <a:spcAft>
                <a:spcPct val="0"/>
              </a:spcAft>
              <a:defRPr>
                <a:solidFill>
                  <a:schemeClr val="tx1"/>
                </a:solidFill>
                <a:latin typeface="Arial" pitchFamily="34" charset="0"/>
              </a:defRPr>
            </a:lvl8pPr>
            <a:lvl9pPr marL="3885630" indent="-228567" defTabSz="957123" eaLnBrk="0" fontAlgn="base" hangingPunct="0">
              <a:spcBef>
                <a:spcPct val="0"/>
              </a:spcBef>
              <a:spcAft>
                <a:spcPct val="0"/>
              </a:spcAft>
              <a:defRPr>
                <a:solidFill>
                  <a:schemeClr val="tx1"/>
                </a:solidFill>
                <a:latin typeface="Arial" pitchFamily="34" charset="0"/>
              </a:defRPr>
            </a:lvl9pPr>
          </a:lstStyle>
          <a:p>
            <a:pPr eaLnBrk="1" hangingPunct="1">
              <a:defRPr/>
            </a:pPr>
            <a:fld id="{CCA53236-C496-494D-9457-CBBA81B8FBE0}" type="slidenum">
              <a:rPr lang="en-US" smtClean="0"/>
              <a:pPr eaLnBrk="1" hangingPunct="1">
                <a:defRPr/>
              </a:pPr>
              <a:t>7</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3212313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123" eaLnBrk="0" hangingPunct="0">
              <a:defRPr>
                <a:solidFill>
                  <a:schemeClr val="tx1"/>
                </a:solidFill>
                <a:latin typeface="Arial" pitchFamily="34" charset="0"/>
              </a:defRPr>
            </a:lvl1pPr>
            <a:lvl2pPr marL="742842" indent="-285708" defTabSz="957123" eaLnBrk="0" hangingPunct="0">
              <a:defRPr>
                <a:solidFill>
                  <a:schemeClr val="tx1"/>
                </a:solidFill>
                <a:latin typeface="Arial" pitchFamily="34" charset="0"/>
              </a:defRPr>
            </a:lvl2pPr>
            <a:lvl3pPr marL="1142833" indent="-228567" defTabSz="957123" eaLnBrk="0" hangingPunct="0">
              <a:defRPr>
                <a:solidFill>
                  <a:schemeClr val="tx1"/>
                </a:solidFill>
                <a:latin typeface="Arial" pitchFamily="34" charset="0"/>
              </a:defRPr>
            </a:lvl3pPr>
            <a:lvl4pPr marL="1599966" indent="-228567" defTabSz="957123" eaLnBrk="0" hangingPunct="0">
              <a:defRPr>
                <a:solidFill>
                  <a:schemeClr val="tx1"/>
                </a:solidFill>
                <a:latin typeface="Arial" pitchFamily="34" charset="0"/>
              </a:defRPr>
            </a:lvl4pPr>
            <a:lvl5pPr marL="2057099" indent="-228567" defTabSz="957123" eaLnBrk="0" hangingPunct="0">
              <a:defRPr>
                <a:solidFill>
                  <a:schemeClr val="tx1"/>
                </a:solidFill>
                <a:latin typeface="Arial" pitchFamily="34" charset="0"/>
              </a:defRPr>
            </a:lvl5pPr>
            <a:lvl6pPr marL="2514232" indent="-228567" defTabSz="957123" eaLnBrk="0" fontAlgn="base" hangingPunct="0">
              <a:spcBef>
                <a:spcPct val="0"/>
              </a:spcBef>
              <a:spcAft>
                <a:spcPct val="0"/>
              </a:spcAft>
              <a:defRPr>
                <a:solidFill>
                  <a:schemeClr val="tx1"/>
                </a:solidFill>
                <a:latin typeface="Arial" pitchFamily="34" charset="0"/>
              </a:defRPr>
            </a:lvl6pPr>
            <a:lvl7pPr marL="2971365" indent="-228567" defTabSz="957123" eaLnBrk="0" fontAlgn="base" hangingPunct="0">
              <a:spcBef>
                <a:spcPct val="0"/>
              </a:spcBef>
              <a:spcAft>
                <a:spcPct val="0"/>
              </a:spcAft>
              <a:defRPr>
                <a:solidFill>
                  <a:schemeClr val="tx1"/>
                </a:solidFill>
                <a:latin typeface="Arial" pitchFamily="34" charset="0"/>
              </a:defRPr>
            </a:lvl7pPr>
            <a:lvl8pPr marL="3428497" indent="-228567" defTabSz="957123" eaLnBrk="0" fontAlgn="base" hangingPunct="0">
              <a:spcBef>
                <a:spcPct val="0"/>
              </a:spcBef>
              <a:spcAft>
                <a:spcPct val="0"/>
              </a:spcAft>
              <a:defRPr>
                <a:solidFill>
                  <a:schemeClr val="tx1"/>
                </a:solidFill>
                <a:latin typeface="Arial" pitchFamily="34" charset="0"/>
              </a:defRPr>
            </a:lvl8pPr>
            <a:lvl9pPr marL="3885630" indent="-228567" defTabSz="957123" eaLnBrk="0" fontAlgn="base" hangingPunct="0">
              <a:spcBef>
                <a:spcPct val="0"/>
              </a:spcBef>
              <a:spcAft>
                <a:spcPct val="0"/>
              </a:spcAft>
              <a:defRPr>
                <a:solidFill>
                  <a:schemeClr val="tx1"/>
                </a:solidFill>
                <a:latin typeface="Arial" pitchFamily="34" charset="0"/>
              </a:defRPr>
            </a:lvl9pPr>
          </a:lstStyle>
          <a:p>
            <a:pPr eaLnBrk="1" hangingPunct="1">
              <a:defRPr/>
            </a:pPr>
            <a:fld id="{4C63B98C-FF8C-4052-B375-3A44D3BB7D08}" type="slidenum">
              <a:rPr lang="en-US" smtClean="0"/>
              <a:pPr eaLnBrk="1" hangingPunct="1">
                <a:defRPr/>
              </a:pPr>
              <a:t>11</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42865735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123" eaLnBrk="0" hangingPunct="0">
              <a:defRPr>
                <a:solidFill>
                  <a:schemeClr val="tx1"/>
                </a:solidFill>
                <a:latin typeface="Arial" pitchFamily="34" charset="0"/>
              </a:defRPr>
            </a:lvl1pPr>
            <a:lvl2pPr marL="742842" indent="-285708" defTabSz="957123" eaLnBrk="0" hangingPunct="0">
              <a:defRPr>
                <a:solidFill>
                  <a:schemeClr val="tx1"/>
                </a:solidFill>
                <a:latin typeface="Arial" pitchFamily="34" charset="0"/>
              </a:defRPr>
            </a:lvl2pPr>
            <a:lvl3pPr marL="1142833" indent="-228567" defTabSz="957123" eaLnBrk="0" hangingPunct="0">
              <a:defRPr>
                <a:solidFill>
                  <a:schemeClr val="tx1"/>
                </a:solidFill>
                <a:latin typeface="Arial" pitchFamily="34" charset="0"/>
              </a:defRPr>
            </a:lvl3pPr>
            <a:lvl4pPr marL="1599966" indent="-228567" defTabSz="957123" eaLnBrk="0" hangingPunct="0">
              <a:defRPr>
                <a:solidFill>
                  <a:schemeClr val="tx1"/>
                </a:solidFill>
                <a:latin typeface="Arial" pitchFamily="34" charset="0"/>
              </a:defRPr>
            </a:lvl4pPr>
            <a:lvl5pPr marL="2057099" indent="-228567" defTabSz="957123" eaLnBrk="0" hangingPunct="0">
              <a:defRPr>
                <a:solidFill>
                  <a:schemeClr val="tx1"/>
                </a:solidFill>
                <a:latin typeface="Arial" pitchFamily="34" charset="0"/>
              </a:defRPr>
            </a:lvl5pPr>
            <a:lvl6pPr marL="2514232" indent="-228567" defTabSz="957123" eaLnBrk="0" fontAlgn="base" hangingPunct="0">
              <a:spcBef>
                <a:spcPct val="0"/>
              </a:spcBef>
              <a:spcAft>
                <a:spcPct val="0"/>
              </a:spcAft>
              <a:defRPr>
                <a:solidFill>
                  <a:schemeClr val="tx1"/>
                </a:solidFill>
                <a:latin typeface="Arial" pitchFamily="34" charset="0"/>
              </a:defRPr>
            </a:lvl6pPr>
            <a:lvl7pPr marL="2971365" indent="-228567" defTabSz="957123" eaLnBrk="0" fontAlgn="base" hangingPunct="0">
              <a:spcBef>
                <a:spcPct val="0"/>
              </a:spcBef>
              <a:spcAft>
                <a:spcPct val="0"/>
              </a:spcAft>
              <a:defRPr>
                <a:solidFill>
                  <a:schemeClr val="tx1"/>
                </a:solidFill>
                <a:latin typeface="Arial" pitchFamily="34" charset="0"/>
              </a:defRPr>
            </a:lvl7pPr>
            <a:lvl8pPr marL="3428497" indent="-228567" defTabSz="957123" eaLnBrk="0" fontAlgn="base" hangingPunct="0">
              <a:spcBef>
                <a:spcPct val="0"/>
              </a:spcBef>
              <a:spcAft>
                <a:spcPct val="0"/>
              </a:spcAft>
              <a:defRPr>
                <a:solidFill>
                  <a:schemeClr val="tx1"/>
                </a:solidFill>
                <a:latin typeface="Arial" pitchFamily="34" charset="0"/>
              </a:defRPr>
            </a:lvl8pPr>
            <a:lvl9pPr marL="3885630" indent="-228567" defTabSz="957123" eaLnBrk="0" fontAlgn="base" hangingPunct="0">
              <a:spcBef>
                <a:spcPct val="0"/>
              </a:spcBef>
              <a:spcAft>
                <a:spcPct val="0"/>
              </a:spcAft>
              <a:defRPr>
                <a:solidFill>
                  <a:schemeClr val="tx1"/>
                </a:solidFill>
                <a:latin typeface="Arial" pitchFamily="34" charset="0"/>
              </a:defRPr>
            </a:lvl9pPr>
          </a:lstStyle>
          <a:p>
            <a:pPr eaLnBrk="1" hangingPunct="1">
              <a:defRPr/>
            </a:pPr>
            <a:fld id="{5A11F551-CDC6-444E-A61F-CF78E705E636}" type="slidenum">
              <a:rPr lang="en-US" smtClean="0"/>
              <a:pPr eaLnBrk="1" hangingPunct="1">
                <a:defRPr/>
              </a:pPr>
              <a:t>17</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endParaRPr>
          </a:p>
        </p:txBody>
      </p:sp>
    </p:spTree>
    <p:extLst>
      <p:ext uri="{BB962C8B-B14F-4D97-AF65-F5344CB8AC3E}">
        <p14:creationId xmlns:p14="http://schemas.microsoft.com/office/powerpoint/2010/main" val="42833864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bwMode="gray">
          <a:xfrm flipH="1">
            <a:off x="-17463" y="0"/>
            <a:ext cx="501651"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11"/>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463" y="79375"/>
            <a:ext cx="91614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userDrawn="1"/>
        </p:nvSpPr>
        <p:spPr bwMode="gray">
          <a:xfrm flipH="1">
            <a:off x="-17465" y="0"/>
            <a:ext cx="9161463" cy="923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6" name="Rectangle 4"/>
          <p:cNvSpPr>
            <a:spLocks noGrp="1" noChangeArrowheads="1"/>
          </p:cNvSpPr>
          <p:nvPr>
            <p:ph type="ctrTitle"/>
          </p:nvPr>
        </p:nvSpPr>
        <p:spPr bwMode="invGray">
          <a:xfrm>
            <a:off x="484093" y="2392432"/>
            <a:ext cx="8659903" cy="424732"/>
          </a:xfrm>
        </p:spPr>
        <p:txBody>
          <a:bodyPr anchorCtr="0"/>
          <a:lstStyle>
            <a:lvl1pPr algn="ctr">
              <a:defRPr sz="2400">
                <a:solidFill>
                  <a:schemeClr val="bg2"/>
                </a:solidFill>
                <a:effectLst/>
              </a:defRPr>
            </a:lvl1pPr>
          </a:lstStyle>
          <a:p>
            <a:r>
              <a:rPr lang="en-US" dirty="0"/>
              <a:t>Click to edit Master title style</a:t>
            </a:r>
          </a:p>
        </p:txBody>
      </p:sp>
      <p:sp>
        <p:nvSpPr>
          <p:cNvPr id="3077" name="Rectangle 5"/>
          <p:cNvSpPr>
            <a:spLocks noGrp="1" noChangeArrowheads="1"/>
          </p:cNvSpPr>
          <p:nvPr>
            <p:ph type="subTitle" idx="1"/>
          </p:nvPr>
        </p:nvSpPr>
        <p:spPr bwMode="invGray">
          <a:xfrm>
            <a:off x="484093" y="3025243"/>
            <a:ext cx="8659904" cy="430887"/>
          </a:xfrm>
        </p:spPr>
        <p:txBody>
          <a:bodyPr rIns="0" anchorCtr="0"/>
          <a:lstStyle>
            <a:lvl1pPr marL="0" indent="0" algn="ctr">
              <a:buFont typeface="Arial" pitchFamily="34" charset="0"/>
              <a:buNone/>
              <a:defRPr sz="2200" b="0">
                <a:solidFill>
                  <a:schemeClr val="accent1"/>
                </a:solidFill>
                <a:effectLst/>
                <a:latin typeface="Lucida Sans" pitchFamily="34" charset="0"/>
              </a:defRPr>
            </a:lvl1pPr>
          </a:lstStyle>
          <a:p>
            <a:r>
              <a:rPr lang="en-US" dirty="0"/>
              <a:t>Click to edit Master subtitle style</a:t>
            </a:r>
          </a:p>
        </p:txBody>
      </p:sp>
      <p:sp>
        <p:nvSpPr>
          <p:cNvPr id="8" name="Rectangle 6"/>
          <p:cNvSpPr>
            <a:spLocks noGrp="1" noChangeArrowheads="1"/>
          </p:cNvSpPr>
          <p:nvPr userDrawn="1">
            <p:ph type="dt" sz="half" idx="10"/>
          </p:nvPr>
        </p:nvSpPr>
        <p:spPr>
          <a:xfrm>
            <a:off x="484188" y="6381750"/>
            <a:ext cx="1550987" cy="476250"/>
          </a:xfrm>
        </p:spPr>
        <p:txBody>
          <a:bodyPr/>
          <a:lstStyle>
            <a:lvl1pPr>
              <a:defRPr sz="1000"/>
            </a:lvl1pPr>
          </a:lstStyle>
          <a:p>
            <a:pPr>
              <a:defRPr/>
            </a:pPr>
            <a:endParaRPr lang="en-US"/>
          </a:p>
        </p:txBody>
      </p:sp>
      <p:sp>
        <p:nvSpPr>
          <p:cNvPr id="9" name="Rectangle 7"/>
          <p:cNvSpPr>
            <a:spLocks noGrp="1" noChangeArrowheads="1"/>
          </p:cNvSpPr>
          <p:nvPr userDrawn="1">
            <p:ph type="ftr" sz="quarter" idx="11"/>
          </p:nvPr>
        </p:nvSpPr>
        <p:spPr>
          <a:xfrm>
            <a:off x="2066925" y="6381750"/>
            <a:ext cx="6100763" cy="476250"/>
          </a:xfrm>
        </p:spPr>
        <p:txBody>
          <a:bodyPr anchorCtr="1"/>
          <a:lstStyle>
            <a:lvl1pPr>
              <a:defRPr sz="1000"/>
            </a:lvl1pPr>
          </a:lstStyle>
          <a:p>
            <a:pPr>
              <a:defRPr/>
            </a:pPr>
            <a:endParaRPr lang="en-US"/>
          </a:p>
        </p:txBody>
      </p:sp>
      <p:sp>
        <p:nvSpPr>
          <p:cNvPr id="10" name="Rectangle 8"/>
          <p:cNvSpPr>
            <a:spLocks noGrp="1" noChangeArrowheads="1"/>
          </p:cNvSpPr>
          <p:nvPr userDrawn="1">
            <p:ph type="sldNum" sz="quarter" idx="12"/>
          </p:nvPr>
        </p:nvSpPr>
        <p:spPr>
          <a:xfrm>
            <a:off x="8169275" y="6381750"/>
            <a:ext cx="974725" cy="476250"/>
          </a:xfrm>
        </p:spPr>
        <p:txBody>
          <a:bodyPr/>
          <a:lstStyle>
            <a:lvl1pPr>
              <a:defRPr sz="1000"/>
            </a:lvl1pPr>
          </a:lstStyle>
          <a:p>
            <a:pPr>
              <a:defRPr/>
            </a:pPr>
            <a:fld id="{96476B66-3F28-4D88-8A13-E30115B88424}" type="slidenum">
              <a:rPr lang="en-US"/>
              <a:pPr>
                <a:defRPr/>
              </a:pPr>
              <a:t>‹#›</a:t>
            </a:fld>
            <a:endParaRPr lang="en-US" dirty="0"/>
          </a:p>
        </p:txBody>
      </p:sp>
    </p:spTree>
    <p:extLst>
      <p:ext uri="{BB962C8B-B14F-4D97-AF65-F5344CB8AC3E}">
        <p14:creationId xmlns:p14="http://schemas.microsoft.com/office/powerpoint/2010/main" val="237525851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5" name="Picture 11" descr="HRS sign copy.jpg"/>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01914" y="903116"/>
            <a:ext cx="7772400" cy="480131"/>
          </a:xfrm>
        </p:spPr>
        <p:txBody>
          <a:bodyPr/>
          <a:lstStyle>
            <a:lvl1pPr>
              <a:defRPr sz="2800">
                <a:latin typeface="Lucida Sans Unicode" panose="020B0602030504020204" pitchFamily="34" charset="0"/>
                <a:cs typeface="Lucida Sans Unicode" panose="020B060203050402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801914" y="1543943"/>
            <a:ext cx="7772400" cy="1954894"/>
          </a:xfrm>
        </p:spPr>
        <p:txBody>
          <a:bodyPr/>
          <a:lstStyle>
            <a:lvl1pPr marL="344488" indent="-179388">
              <a:spcBef>
                <a:spcPts val="1200"/>
              </a:spcBef>
              <a:buClr>
                <a:srgbClr val="970035"/>
              </a:buClr>
              <a:buSzPct val="100000"/>
              <a:buFont typeface="Arial" pitchFamily="34" charset="0"/>
              <a:buChar char="•"/>
              <a:defRPr sz="2600" b="0">
                <a:latin typeface="Lucida Sans Unicode" panose="020B0602030504020204" pitchFamily="34" charset="0"/>
                <a:cs typeface="Lucida Sans Unicode" panose="020B0602030504020204" pitchFamily="34" charset="0"/>
              </a:defRPr>
            </a:lvl1pPr>
            <a:lvl2pPr marL="509588" indent="-165100">
              <a:spcBef>
                <a:spcPts val="400"/>
              </a:spcBef>
              <a:buClr>
                <a:srgbClr val="970035"/>
              </a:buClr>
              <a:buSzPct val="75000"/>
              <a:buFont typeface="Wingdings" pitchFamily="2" charset="2"/>
              <a:buChar char="§"/>
              <a:defRPr sz="2400">
                <a:latin typeface="Lucida Sans Unicode" panose="020B0602030504020204" pitchFamily="34" charset="0"/>
                <a:cs typeface="Lucida Sans Unicode" panose="020B0602030504020204" pitchFamily="34" charset="0"/>
              </a:defRPr>
            </a:lvl2pPr>
            <a:lvl3pPr marL="688975" indent="-179388">
              <a:spcBef>
                <a:spcPts val="400"/>
              </a:spcBef>
              <a:buClr>
                <a:srgbClr val="970035"/>
              </a:buClr>
              <a:buSzPct val="100000"/>
              <a:buFont typeface="Lucida Sans" pitchFamily="34" charset="0"/>
              <a:buChar char="–"/>
              <a:defRPr>
                <a:latin typeface="Lucida Sans Unicode" panose="020B0602030504020204" pitchFamily="34" charset="0"/>
                <a:cs typeface="Lucida Sans Unicode" panose="020B0602030504020204" pitchFamily="34" charset="0"/>
              </a:defRPr>
            </a:lvl3pPr>
            <a:lvl4pPr marL="914400" indent="-165100">
              <a:spcBef>
                <a:spcPts val="400"/>
              </a:spcBef>
              <a:buClr>
                <a:srgbClr val="970035"/>
              </a:buClr>
              <a:buSzPct val="100000"/>
              <a:buFont typeface="Arial" pitchFamily="34" charset="0"/>
              <a:buChar char="•"/>
              <a:defRPr lang="en-US" sz="2000" dirty="0" smtClean="0">
                <a:solidFill>
                  <a:schemeClr val="bg2"/>
                </a:solidFill>
                <a:latin typeface="Lucida Sans Unicode" panose="020B0602030504020204" pitchFamily="34" charset="0"/>
                <a:cs typeface="Lucida Sans Unicode" panose="020B0602030504020204" pitchFamily="34" charset="0"/>
              </a:defRPr>
            </a:lvl4pPr>
            <a:lvl5pPr marL="1079500" indent="-165100">
              <a:spcBef>
                <a:spcPts val="400"/>
              </a:spcBef>
              <a:buClr>
                <a:srgbClr val="970035"/>
              </a:buClr>
              <a:buSzPct val="100000"/>
              <a:buFont typeface="Arial" pitchFamily="34" charset="0"/>
              <a:buChar char="•"/>
              <a:defRPr lang="en-US" sz="2000" dirty="0">
                <a:solidFill>
                  <a:schemeClr val="bg2"/>
                </a:solidFill>
                <a:latin typeface="Lucida Sans Unicode" panose="020B0602030504020204" pitchFamily="34" charset="0"/>
                <a:cs typeface="Lucida Sans Unicode" panose="020B0602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6024865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11"/>
          <p:cNvPicPr>
            <a:picLocks noChangeAspect="1"/>
          </p:cNvPicPr>
          <p:nvPr userDrawn="1"/>
        </p:nvPicPr>
        <p:blipFill rotWithShape="1">
          <a:blip r:embed="rId2">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684271"/>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4"/>
          <p:cNvSpPr>
            <a:spLocks noGrp="1" noChangeArrowheads="1"/>
          </p:cNvSpPr>
          <p:nvPr>
            <p:ph type="ctrTitle"/>
          </p:nvPr>
        </p:nvSpPr>
        <p:spPr>
          <a:xfrm>
            <a:off x="491778" y="998506"/>
            <a:ext cx="8652222" cy="461665"/>
          </a:xfrm>
        </p:spPr>
        <p:txBody>
          <a:bodyPr/>
          <a:lstStyle>
            <a:lvl1pPr algn="ctr">
              <a:lnSpc>
                <a:spcPct val="100000"/>
              </a:lnSpc>
              <a:defRPr sz="2400">
                <a:solidFill>
                  <a:schemeClr val="bg2"/>
                </a:solidFill>
                <a:effectLst/>
              </a:defRPr>
            </a:lvl1pPr>
          </a:lstStyle>
          <a:p>
            <a:r>
              <a:rPr lang="en-US" dirty="0"/>
              <a:t>Click to edit Master title style</a:t>
            </a:r>
          </a:p>
        </p:txBody>
      </p:sp>
      <p:sp>
        <p:nvSpPr>
          <p:cNvPr id="8" name="Rectangle 5"/>
          <p:cNvSpPr>
            <a:spLocks noGrp="1" noChangeArrowheads="1"/>
          </p:cNvSpPr>
          <p:nvPr>
            <p:ph type="subTitle" idx="1"/>
          </p:nvPr>
        </p:nvSpPr>
        <p:spPr>
          <a:xfrm>
            <a:off x="491778" y="1496679"/>
            <a:ext cx="8652222" cy="430887"/>
          </a:xfrm>
        </p:spPr>
        <p:txBody>
          <a:bodyPr rIns="0"/>
          <a:lstStyle>
            <a:lvl1pPr marL="0" indent="0" algn="ctr">
              <a:buFontTx/>
              <a:buNone/>
              <a:defRPr sz="2200" b="0">
                <a:solidFill>
                  <a:schemeClr val="accent1"/>
                </a:solidFill>
                <a:effectLst/>
                <a:latin typeface="Lucida Sans" pitchFamily="34" charset="0"/>
              </a:defRPr>
            </a:lvl1pPr>
          </a:lstStyle>
          <a:p>
            <a:r>
              <a:rPr lang="en-US" dirty="0"/>
              <a:t>Click to edit Master subtitle style</a:t>
            </a:r>
          </a:p>
        </p:txBody>
      </p:sp>
      <p:sp>
        <p:nvSpPr>
          <p:cNvPr id="4"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5"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6" name="Rectangle 6"/>
          <p:cNvSpPr>
            <a:spLocks noGrp="1" noChangeArrowheads="1"/>
          </p:cNvSpPr>
          <p:nvPr userDrawn="1">
            <p:ph type="sldNum" sz="quarter" idx="12"/>
          </p:nvPr>
        </p:nvSpPr>
        <p:spPr>
          <a:ln/>
        </p:spPr>
        <p:txBody>
          <a:bodyPr/>
          <a:lstStyle>
            <a:lvl1pPr>
              <a:defRPr/>
            </a:lvl1pPr>
          </a:lstStyle>
          <a:p>
            <a:pPr>
              <a:defRPr/>
            </a:pPr>
            <a:fld id="{EE20C387-C1E7-4B4C-8639-1344D7C04DD8}" type="slidenum">
              <a:rPr lang="en-US"/>
              <a:pPr>
                <a:defRPr/>
              </a:pPr>
              <a:t>‹#›</a:t>
            </a:fld>
            <a:endParaRPr lang="en-US"/>
          </a:p>
        </p:txBody>
      </p:sp>
    </p:spTree>
    <p:extLst>
      <p:ext uri="{BB962C8B-B14F-4D97-AF65-F5344CB8AC3E}">
        <p14:creationId xmlns:p14="http://schemas.microsoft.com/office/powerpoint/2010/main" val="3220738353"/>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84094" y="1528389"/>
            <a:ext cx="8659907" cy="480131"/>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725575" y="2275788"/>
            <a:ext cx="4002321"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80295" y="2275788"/>
            <a:ext cx="3969948" cy="2062103"/>
          </a:xfrm>
        </p:spPr>
        <p:txBody>
          <a:bodyPr anchorCtr="0"/>
          <a:lstStyle>
            <a:lvl1pPr>
              <a:lnSpc>
                <a:spcPct val="100000"/>
              </a:lnSpc>
              <a:spcBef>
                <a:spcPts val="0"/>
              </a:spcBef>
              <a:spcAft>
                <a:spcPts val="600"/>
              </a:spcAft>
              <a:buSzPct val="125000"/>
              <a:buFont typeface="Arial" pitchFamily="34" charset="0"/>
              <a:buChar char="•"/>
              <a:defRPr lang="en-US" sz="2000" b="0" dirty="0" smtClean="0">
                <a:solidFill>
                  <a:schemeClr val="bg2"/>
                </a:solidFill>
                <a:latin typeface="Lucida Sans" pitchFamily="34" charset="0"/>
                <a:ea typeface="+mn-ea"/>
                <a:cs typeface="+mn-cs"/>
              </a:defRPr>
            </a:lvl1pPr>
            <a:lvl2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2pPr>
            <a:lvl3pPr>
              <a:lnSpc>
                <a:spcPct val="100000"/>
              </a:lnSpc>
              <a:spcBef>
                <a:spcPts val="0"/>
              </a:spcBef>
              <a:spcAft>
                <a:spcPts val="600"/>
              </a:spcAft>
              <a:buSzPct val="125000"/>
              <a:buFont typeface="Arial" pitchFamily="34" charset="0"/>
              <a:buChar char="•"/>
              <a:defRPr lang="en-US" sz="1800" dirty="0" smtClean="0">
                <a:solidFill>
                  <a:schemeClr val="bg2"/>
                </a:solidFill>
                <a:latin typeface="Lucida Sans" pitchFamily="34" charset="0"/>
                <a:ea typeface="+mn-ea"/>
                <a:cs typeface="+mn-cs"/>
              </a:defRPr>
            </a:lvl3pPr>
            <a:lvl4pPr>
              <a:lnSpc>
                <a:spcPct val="100000"/>
              </a:lnSpc>
              <a:spcBef>
                <a:spcPts val="0"/>
              </a:spcBef>
              <a:spcAft>
                <a:spcPts val="600"/>
              </a:spcAft>
              <a:buSzPct val="125000"/>
              <a:buFont typeface="Arial" pitchFamily="34" charset="0"/>
              <a:buChar char="•"/>
              <a:defRPr lang="en-US" sz="1600" dirty="0" smtClean="0">
                <a:solidFill>
                  <a:schemeClr val="bg2"/>
                </a:solidFill>
                <a:latin typeface="Lucida Sans" pitchFamily="34" charset="0"/>
                <a:ea typeface="+mn-ea"/>
                <a:cs typeface="+mn-cs"/>
              </a:defRPr>
            </a:lvl4pPr>
            <a:lvl5pPr>
              <a:lnSpc>
                <a:spcPct val="100000"/>
              </a:lnSpc>
              <a:spcBef>
                <a:spcPts val="0"/>
              </a:spcBef>
              <a:spcAft>
                <a:spcPts val="600"/>
              </a:spcAft>
              <a:buSzPct val="125000"/>
              <a:buFont typeface="Arial" pitchFamily="34" charset="0"/>
              <a:buChar char="•"/>
              <a:defRPr lang="en-US" sz="1600" dirty="0">
                <a:solidFill>
                  <a:schemeClr val="bg2"/>
                </a:solidFill>
                <a:latin typeface="Lucida Sans" pitchFamily="34" charset="0"/>
                <a:ea typeface="+mn-ea"/>
                <a:cs typeface="+mn-c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9139E3E-3474-436C-BF5A-B2D68E79B26F}" type="slidenum">
              <a:rPr lang="en-US"/>
              <a:pPr>
                <a:defRPr/>
              </a:pPr>
              <a:t>‹#›</a:t>
            </a:fld>
            <a:endParaRPr lang="en-US"/>
          </a:p>
        </p:txBody>
      </p:sp>
    </p:spTree>
    <p:extLst>
      <p:ext uri="{BB962C8B-B14F-4D97-AF65-F5344CB8AC3E}">
        <p14:creationId xmlns:p14="http://schemas.microsoft.com/office/powerpoint/2010/main" val="217346382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303081"/>
            <a:ext cx="8686800" cy="480131"/>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87722" y="2166763"/>
            <a:ext cx="4040188"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87721" y="2621484"/>
            <a:ext cx="4040188"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875547" y="2166763"/>
            <a:ext cx="4041775" cy="369332"/>
          </a:xfrm>
        </p:spPr>
        <p:txBody>
          <a:bodyPr anchor="b"/>
          <a:lstStyle>
            <a:lvl1pPr marL="0" indent="0">
              <a:buNone/>
              <a:defRPr sz="1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875546" y="2621484"/>
            <a:ext cx="4041775" cy="1338828"/>
          </a:xfrm>
        </p:spPr>
        <p:txBody>
          <a:bodyPr/>
          <a:lstStyle>
            <a:lvl1pPr>
              <a:defRPr lang="en-US" sz="1800" b="0" dirty="0" smtClean="0">
                <a:solidFill>
                  <a:schemeClr val="bg2"/>
                </a:solidFill>
                <a:latin typeface="Lucida Sans" pitchFamily="34" charset="0"/>
                <a:ea typeface="+mn-ea"/>
                <a:cs typeface="+mn-cs"/>
              </a:defRPr>
            </a:lvl1pPr>
            <a:lvl2pPr>
              <a:defRPr lang="en-US" sz="1600" dirty="0" smtClean="0">
                <a:solidFill>
                  <a:schemeClr val="bg2"/>
                </a:solidFill>
                <a:latin typeface="Lucida Sans" pitchFamily="34" charset="0"/>
                <a:ea typeface="+mn-ea"/>
                <a:cs typeface="+mn-cs"/>
              </a:defRPr>
            </a:lvl2pPr>
            <a:lvl3pPr>
              <a:defRPr lang="en-US" sz="1600" dirty="0" smtClean="0">
                <a:solidFill>
                  <a:schemeClr val="bg2"/>
                </a:solidFill>
                <a:latin typeface="Lucida Sans" pitchFamily="34" charset="0"/>
                <a:ea typeface="+mn-ea"/>
                <a:cs typeface="+mn-cs"/>
              </a:defRPr>
            </a:lvl3pPr>
            <a:lvl4pPr>
              <a:defRPr lang="en-US" sz="1400" dirty="0" smtClean="0">
                <a:solidFill>
                  <a:schemeClr val="bg2"/>
                </a:solidFill>
                <a:latin typeface="Lucida Sans" pitchFamily="34" charset="0"/>
                <a:ea typeface="+mn-ea"/>
                <a:cs typeface="+mn-cs"/>
              </a:defRPr>
            </a:lvl4pPr>
            <a:lvl5pPr>
              <a:defRPr lang="en-US" sz="1400" dirty="0">
                <a:solidFill>
                  <a:schemeClr val="bg2"/>
                </a:solidFill>
                <a:latin typeface="Lucida Sans" pitchFamily="34" charset="0"/>
                <a:ea typeface="+mn-ea"/>
                <a:cs typeface="+mn-cs"/>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8"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9" name="Rectangle 6"/>
          <p:cNvSpPr>
            <a:spLocks noGrp="1" noChangeArrowheads="1"/>
          </p:cNvSpPr>
          <p:nvPr userDrawn="1">
            <p:ph type="sldNum" sz="quarter" idx="12"/>
          </p:nvPr>
        </p:nvSpPr>
        <p:spPr>
          <a:ln/>
        </p:spPr>
        <p:txBody>
          <a:bodyPr/>
          <a:lstStyle>
            <a:lvl1pPr>
              <a:defRPr/>
            </a:lvl1pPr>
          </a:lstStyle>
          <a:p>
            <a:pPr>
              <a:defRPr/>
            </a:pPr>
            <a:fld id="{E77AFD58-B09A-4F10-9414-A38CF0E441F6}" type="slidenum">
              <a:rPr lang="en-US"/>
              <a:pPr>
                <a:defRPr/>
              </a:pPr>
              <a:t>‹#›</a:t>
            </a:fld>
            <a:endParaRPr lang="en-US"/>
          </a:p>
        </p:txBody>
      </p:sp>
    </p:spTree>
    <p:extLst>
      <p:ext uri="{BB962C8B-B14F-4D97-AF65-F5344CB8AC3E}">
        <p14:creationId xmlns:p14="http://schemas.microsoft.com/office/powerpoint/2010/main" val="136798176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8726" y="2081092"/>
            <a:ext cx="8675274" cy="480131"/>
          </a:xfrm>
        </p:spPr>
        <p:txBody>
          <a:bodyPr/>
          <a:lstStyle/>
          <a:p>
            <a:r>
              <a:rPr lang="en-US" dirty="0" smtClean="0"/>
              <a:t>Click to edit Master title style</a:t>
            </a:r>
            <a:endParaRPr lang="en-US" dirty="0"/>
          </a:p>
        </p:txBody>
      </p:sp>
      <p:sp>
        <p:nvSpPr>
          <p:cNvPr id="3"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4"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5" name="Rectangle 6"/>
          <p:cNvSpPr>
            <a:spLocks noGrp="1" noChangeArrowheads="1"/>
          </p:cNvSpPr>
          <p:nvPr userDrawn="1">
            <p:ph type="sldNum" sz="quarter" idx="12"/>
          </p:nvPr>
        </p:nvSpPr>
        <p:spPr>
          <a:ln/>
        </p:spPr>
        <p:txBody>
          <a:bodyPr/>
          <a:lstStyle>
            <a:lvl1pPr>
              <a:defRPr/>
            </a:lvl1pPr>
          </a:lstStyle>
          <a:p>
            <a:pPr>
              <a:defRPr/>
            </a:pPr>
            <a:fld id="{DCB02B38-FAE7-4AF0-BFE3-D550A3A61113}" type="slidenum">
              <a:rPr lang="en-US"/>
              <a:pPr>
                <a:defRPr/>
              </a:pPr>
              <a:t>‹#›</a:t>
            </a:fld>
            <a:endParaRPr lang="en-US"/>
          </a:p>
        </p:txBody>
      </p:sp>
    </p:spTree>
    <p:extLst>
      <p:ext uri="{BB962C8B-B14F-4D97-AF65-F5344CB8AC3E}">
        <p14:creationId xmlns:p14="http://schemas.microsoft.com/office/powerpoint/2010/main" val="173485968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3"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4" name="Rectangle 6"/>
          <p:cNvSpPr>
            <a:spLocks noGrp="1" noChangeArrowheads="1"/>
          </p:cNvSpPr>
          <p:nvPr userDrawn="1">
            <p:ph type="sldNum" sz="quarter" idx="12"/>
          </p:nvPr>
        </p:nvSpPr>
        <p:spPr>
          <a:ln/>
        </p:spPr>
        <p:txBody>
          <a:bodyPr/>
          <a:lstStyle>
            <a:lvl1pPr>
              <a:defRPr/>
            </a:lvl1pPr>
          </a:lstStyle>
          <a:p>
            <a:pPr>
              <a:defRPr/>
            </a:pPr>
            <a:fld id="{94EA24A4-0700-47DA-8A70-667FDCE5BC97}" type="slidenum">
              <a:rPr lang="en-US"/>
              <a:pPr>
                <a:defRPr/>
              </a:pPr>
              <a:t>‹#›</a:t>
            </a:fld>
            <a:endParaRPr lang="en-US"/>
          </a:p>
        </p:txBody>
      </p:sp>
    </p:spTree>
    <p:extLst>
      <p:ext uri="{BB962C8B-B14F-4D97-AF65-F5344CB8AC3E}">
        <p14:creationId xmlns:p14="http://schemas.microsoft.com/office/powerpoint/2010/main" val="260362231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1370318"/>
            <a:ext cx="3008313" cy="64633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370319"/>
            <a:ext cx="5111751" cy="1851276"/>
          </a:xfrm>
        </p:spPr>
        <p:txBody>
          <a:bodyPr/>
          <a:lstStyle>
            <a:lvl1pPr marL="165100" indent="-165100">
              <a:buSzPct val="125000"/>
              <a:buFont typeface="Arial" pitchFamily="34" charset="0"/>
              <a:buChar char="•"/>
              <a:defRPr lang="en-US" sz="2400" b="0" dirty="0" smtClean="0">
                <a:solidFill>
                  <a:schemeClr val="bg2"/>
                </a:solidFill>
                <a:latin typeface="Lucida Sans" pitchFamily="34" charset="0"/>
                <a:ea typeface="+mn-ea"/>
                <a:cs typeface="+mn-cs"/>
              </a:defRPr>
            </a:lvl1pPr>
            <a:lvl2pPr marL="457200" indent="-165100" defTabSz="914400">
              <a:buSzPct val="125000"/>
              <a:buFont typeface="Arial" pitchFamily="34" charset="0"/>
              <a:buChar char="•"/>
              <a:defRPr lang="en-US" sz="2200" dirty="0" smtClean="0">
                <a:solidFill>
                  <a:schemeClr val="bg2"/>
                </a:solidFill>
                <a:latin typeface="Lucida Sans" pitchFamily="34" charset="0"/>
                <a:ea typeface="+mn-ea"/>
                <a:cs typeface="+mn-cs"/>
              </a:defRPr>
            </a:lvl2pPr>
            <a:lvl3pPr>
              <a:buSzPct val="125000"/>
              <a:buFont typeface="Arial" pitchFamily="34" charset="0"/>
              <a:buChar char="•"/>
              <a:defRPr lang="en-US" sz="2200" dirty="0" smtClean="0">
                <a:solidFill>
                  <a:schemeClr val="bg2"/>
                </a:solidFill>
                <a:latin typeface="Lucida Sans" pitchFamily="34" charset="0"/>
                <a:ea typeface="+mn-ea"/>
                <a:cs typeface="+mn-cs"/>
              </a:defRPr>
            </a:lvl3pPr>
            <a:lvl4pPr marL="974725" indent="-180975">
              <a:buSzPct val="125000"/>
              <a:buFont typeface="Arial" pitchFamily="34" charset="0"/>
              <a:buChar char="•"/>
              <a:defRPr lang="en-US" sz="2000" dirty="0" smtClean="0">
                <a:solidFill>
                  <a:schemeClr val="bg2"/>
                </a:solidFill>
                <a:latin typeface="Lucida Sans" pitchFamily="34" charset="0"/>
                <a:ea typeface="+mn-ea"/>
                <a:cs typeface="+mn-cs"/>
              </a:defRPr>
            </a:lvl4pPr>
            <a:lvl5pPr>
              <a:buSzPct val="125000"/>
              <a:buFont typeface="Arial" pitchFamily="34" charset="0"/>
              <a:buChar char="•"/>
              <a:defRPr lang="en-US" sz="2000" dirty="0">
                <a:solidFill>
                  <a:schemeClr val="bg2"/>
                </a:solidFill>
                <a:latin typeface="Lucida Sans" pitchFamily="34" charset="0"/>
                <a:ea typeface="+mn-ea"/>
                <a:cs typeface="+mn-cs"/>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1" y="2532368"/>
            <a:ext cx="3008313"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4C709EB5-F645-42D7-A134-163E2B95328C}" type="slidenum">
              <a:rPr lang="en-US"/>
              <a:pPr>
                <a:defRPr/>
              </a:pPr>
              <a:t>‹#›</a:t>
            </a:fld>
            <a:endParaRPr lang="en-US"/>
          </a:p>
        </p:txBody>
      </p:sp>
    </p:spTree>
    <p:extLst>
      <p:ext uri="{BB962C8B-B14F-4D97-AF65-F5344CB8AC3E}">
        <p14:creationId xmlns:p14="http://schemas.microsoft.com/office/powerpoint/2010/main" val="389038155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23007"/>
            <a:ext cx="5486400" cy="369332"/>
          </a:xfrm>
        </p:spPr>
        <p:txBody>
          <a:bodyPr/>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193220"/>
            <a:ext cx="5486400" cy="584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866801"/>
            <a:ext cx="5486400" cy="30777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userDrawn="1">
            <p:ph type="dt" sz="half" idx="10"/>
          </p:nvPr>
        </p:nvSpPr>
        <p:spPr>
          <a:ln/>
        </p:spPr>
        <p:txBody>
          <a:bodyPr/>
          <a:lstStyle>
            <a:lvl1pPr>
              <a:defRPr/>
            </a:lvl1pPr>
          </a:lstStyle>
          <a:p>
            <a:pPr>
              <a:defRPr/>
            </a:pPr>
            <a:endParaRPr lang="en-US"/>
          </a:p>
        </p:txBody>
      </p:sp>
      <p:sp>
        <p:nvSpPr>
          <p:cNvPr id="6" name="Rectangle 5"/>
          <p:cNvSpPr>
            <a:spLocks noGrp="1" noChangeArrowheads="1"/>
          </p:cNvSpPr>
          <p:nvPr userDrawn="1">
            <p:ph type="ftr" sz="quarter" idx="11"/>
          </p:nvPr>
        </p:nvSpPr>
        <p:spPr>
          <a:ln/>
        </p:spPr>
        <p:txBody>
          <a:bodyPr/>
          <a:lstStyle>
            <a:lvl1pPr>
              <a:defRPr/>
            </a:lvl1pPr>
          </a:lstStyle>
          <a:p>
            <a:pPr>
              <a:defRPr/>
            </a:pPr>
            <a:endParaRPr lang="en-US"/>
          </a:p>
        </p:txBody>
      </p:sp>
      <p:sp>
        <p:nvSpPr>
          <p:cNvPr id="7" name="Rectangle 6"/>
          <p:cNvSpPr>
            <a:spLocks noGrp="1" noChangeArrowheads="1"/>
          </p:cNvSpPr>
          <p:nvPr userDrawn="1">
            <p:ph type="sldNum" sz="quarter" idx="12"/>
          </p:nvPr>
        </p:nvSpPr>
        <p:spPr>
          <a:ln/>
        </p:spPr>
        <p:txBody>
          <a:bodyPr/>
          <a:lstStyle>
            <a:lvl1pPr>
              <a:defRPr/>
            </a:lvl1pPr>
          </a:lstStyle>
          <a:p>
            <a:pPr>
              <a:defRPr/>
            </a:pPr>
            <a:fld id="{FCC6BB25-E5B9-4F24-8C38-081A37FB55C0}" type="slidenum">
              <a:rPr lang="en-US"/>
              <a:pPr>
                <a:defRPr/>
              </a:pPr>
              <a:t>‹#›</a:t>
            </a:fld>
            <a:endParaRPr lang="en-US"/>
          </a:p>
        </p:txBody>
      </p:sp>
    </p:spTree>
    <p:extLst>
      <p:ext uri="{BB962C8B-B14F-4D97-AF65-F5344CB8AC3E}">
        <p14:creationId xmlns:p14="http://schemas.microsoft.com/office/powerpoint/2010/main" val="343163975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EAEAEA"/>
            </a:gs>
            <a:gs pos="100000">
              <a:schemeClr val="tx1"/>
            </a:gs>
          </a:gsLst>
          <a:lin ang="16200000" scaled="1"/>
        </a:gradFill>
        <a:effectLst/>
      </p:bgPr>
    </p:bg>
    <p:spTree>
      <p:nvGrpSpPr>
        <p:cNvPr id="1" name=""/>
        <p:cNvGrpSpPr/>
        <p:nvPr/>
      </p:nvGrpSpPr>
      <p:grpSpPr>
        <a:xfrm>
          <a:off x="0" y="0"/>
          <a:ext cx="0" cy="0"/>
          <a:chOff x="0" y="0"/>
          <a:chExt cx="0" cy="0"/>
        </a:xfrm>
      </p:grpSpPr>
      <p:sp>
        <p:nvSpPr>
          <p:cNvPr id="20" name="Rectangle 19"/>
          <p:cNvSpPr/>
          <p:nvPr userDrawn="1"/>
        </p:nvSpPr>
        <p:spPr bwMode="gray">
          <a:xfrm flipH="1">
            <a:off x="0" y="0"/>
            <a:ext cx="484188" cy="6858000"/>
          </a:xfrm>
          <a:prstGeom prst="rect">
            <a:avLst/>
          </a:prstGeom>
          <a:gradFill flip="none" rotWithShape="1">
            <a:gsLst>
              <a:gs pos="0">
                <a:schemeClr val="accent2"/>
              </a:gs>
              <a:gs pos="100000">
                <a:schemeClr val="tx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 name="Rectangle 29"/>
          <p:cNvSpPr/>
          <p:nvPr userDrawn="1"/>
        </p:nvSpPr>
        <p:spPr bwMode="gray">
          <a:xfrm flipH="1">
            <a:off x="0" y="79375"/>
            <a:ext cx="9144000" cy="6111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8" name="Rectangle 27"/>
          <p:cNvSpPr/>
          <p:nvPr userDrawn="1"/>
        </p:nvSpPr>
        <p:spPr bwMode="gray">
          <a:xfrm flipH="1">
            <a:off x="-17463" y="79375"/>
            <a:ext cx="501651" cy="611188"/>
          </a:xfrm>
          <a:prstGeom prst="rect">
            <a:avLst/>
          </a:prstGeom>
          <a:gradFill flip="none" rotWithShape="1">
            <a:gsLst>
              <a:gs pos="0">
                <a:schemeClr val="bg2">
                  <a:alpha val="50000"/>
                </a:schemeClr>
              </a:gs>
              <a:gs pos="100000">
                <a:schemeClr val="bg2">
                  <a:alpha val="2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9" name="Rectangle 28"/>
          <p:cNvSpPr/>
          <p:nvPr userDrawn="1"/>
        </p:nvSpPr>
        <p:spPr bwMode="gray">
          <a:xfrm flipH="1">
            <a:off x="-17463" y="0"/>
            <a:ext cx="9161463" cy="793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30" name="Rectangle 3"/>
          <p:cNvSpPr>
            <a:spLocks noGrp="1" noChangeArrowheads="1"/>
          </p:cNvSpPr>
          <p:nvPr>
            <p:ph type="body" idx="1"/>
          </p:nvPr>
        </p:nvSpPr>
        <p:spPr bwMode="black">
          <a:xfrm>
            <a:off x="1157288" y="2298700"/>
            <a:ext cx="73152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2"/>
          <p:cNvSpPr>
            <a:spLocks noGrp="1" noChangeArrowheads="1"/>
          </p:cNvSpPr>
          <p:nvPr>
            <p:ph type="title"/>
          </p:nvPr>
        </p:nvSpPr>
        <p:spPr bwMode="black">
          <a:xfrm>
            <a:off x="484188" y="1512888"/>
            <a:ext cx="8659812" cy="42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484188" y="6438900"/>
            <a:ext cx="1252537"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a:solidFill>
                  <a:schemeClr val="bg2"/>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736725" y="6438900"/>
            <a:ext cx="615315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000">
                <a:solidFill>
                  <a:schemeClr val="bg2"/>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899400" y="6438900"/>
            <a:ext cx="1244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000">
                <a:solidFill>
                  <a:schemeClr val="bg2"/>
                </a:solidFill>
                <a:latin typeface="Arial" charset="0"/>
              </a:defRPr>
            </a:lvl1pPr>
          </a:lstStyle>
          <a:p>
            <a:pPr>
              <a:defRPr/>
            </a:pPr>
            <a:fld id="{B3315FF4-AE30-4837-BC80-5CFA69D13B74}" type="slidenum">
              <a:rPr lang="en-US"/>
              <a:pPr>
                <a:defRPr/>
              </a:pPr>
              <a:t>‹#›</a:t>
            </a:fld>
            <a:endParaRPr lang="en-US"/>
          </a:p>
        </p:txBody>
      </p:sp>
      <p:pic>
        <p:nvPicPr>
          <p:cNvPr id="11" name="Picture 11"/>
          <p:cNvPicPr>
            <a:picLocks noChangeAspect="1"/>
          </p:cNvPicPr>
          <p:nvPr userDrawn="1"/>
        </p:nvPicPr>
        <p:blipFill rotWithShape="1">
          <a:blip r:embed="rId12">
            <a:clrChange>
              <a:clrFrom>
                <a:srgbClr val="981F32"/>
              </a:clrFrom>
              <a:clrTo>
                <a:srgbClr val="981F32">
                  <a:alpha val="0"/>
                </a:srgbClr>
              </a:clrTo>
            </a:clrChange>
            <a:extLst>
              <a:ext uri="{28A0092B-C50C-407E-A947-70E740481C1C}">
                <a14:useLocalDpi xmlns:a14="http://schemas.microsoft.com/office/drawing/2010/main" val="0"/>
              </a:ext>
            </a:extLst>
          </a:blip>
          <a:srcRect l="81598" t="11948" r="14451" b="16364"/>
          <a:stretch/>
        </p:blipFill>
        <p:spPr bwMode="auto">
          <a:xfrm>
            <a:off x="55563" y="165894"/>
            <a:ext cx="3619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4121"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5" r:id="rId10"/>
  </p:sldLayoutIdLst>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400" b="1">
          <a:solidFill>
            <a:schemeClr val="bg2"/>
          </a:solidFill>
          <a:latin typeface="Lucida Sans" pitchFamily="34" charset="0"/>
          <a:ea typeface="+mj-ea"/>
          <a:cs typeface="+mj-cs"/>
        </a:defRPr>
      </a:lvl1pPr>
      <a:lvl2pPr algn="l" rtl="0" eaLnBrk="0" fontAlgn="base" hangingPunct="0">
        <a:lnSpc>
          <a:spcPct val="90000"/>
        </a:lnSpc>
        <a:spcBef>
          <a:spcPct val="0"/>
        </a:spcBef>
        <a:spcAft>
          <a:spcPct val="0"/>
        </a:spcAft>
        <a:defRPr sz="2400" b="1">
          <a:solidFill>
            <a:schemeClr val="bg2"/>
          </a:solidFill>
          <a:latin typeface="Lucida Sans" pitchFamily="34" charset="0"/>
        </a:defRPr>
      </a:lvl2pPr>
      <a:lvl3pPr algn="l" rtl="0" eaLnBrk="0" fontAlgn="base" hangingPunct="0">
        <a:lnSpc>
          <a:spcPct val="90000"/>
        </a:lnSpc>
        <a:spcBef>
          <a:spcPct val="0"/>
        </a:spcBef>
        <a:spcAft>
          <a:spcPct val="0"/>
        </a:spcAft>
        <a:defRPr sz="2400" b="1">
          <a:solidFill>
            <a:schemeClr val="bg2"/>
          </a:solidFill>
          <a:latin typeface="Lucida Sans" pitchFamily="34" charset="0"/>
        </a:defRPr>
      </a:lvl3pPr>
      <a:lvl4pPr algn="l" rtl="0" eaLnBrk="0" fontAlgn="base" hangingPunct="0">
        <a:lnSpc>
          <a:spcPct val="90000"/>
        </a:lnSpc>
        <a:spcBef>
          <a:spcPct val="0"/>
        </a:spcBef>
        <a:spcAft>
          <a:spcPct val="0"/>
        </a:spcAft>
        <a:defRPr sz="2400" b="1">
          <a:solidFill>
            <a:schemeClr val="bg2"/>
          </a:solidFill>
          <a:latin typeface="Lucida Sans" pitchFamily="34" charset="0"/>
        </a:defRPr>
      </a:lvl4pPr>
      <a:lvl5pPr algn="l" rtl="0" eaLnBrk="0" fontAlgn="base" hangingPunct="0">
        <a:lnSpc>
          <a:spcPct val="90000"/>
        </a:lnSpc>
        <a:spcBef>
          <a:spcPct val="0"/>
        </a:spcBef>
        <a:spcAft>
          <a:spcPct val="0"/>
        </a:spcAft>
        <a:defRPr sz="2400" b="1">
          <a:solidFill>
            <a:schemeClr val="bg2"/>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400" dirty="0">
          <a:solidFill>
            <a:schemeClr val="bg2"/>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sz="2200" dirty="0">
          <a:solidFill>
            <a:schemeClr val="bg2"/>
          </a:solidFill>
          <a:latin typeface="Lucida Sans" pitchFamily="34" charset="0"/>
          <a:ea typeface="+mn-ea"/>
          <a:cs typeface="+mn-cs"/>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Lucida Sans" pitchFamily="34" charset="0"/>
          <a:ea typeface="+mn-ea"/>
          <a:cs typeface="+mn-cs"/>
        </a:defRPr>
      </a:lvl3pPr>
      <a:lvl4pPr marL="688975" indent="-179388" algn="l" rtl="0" eaLnBrk="0" fontAlgn="base" hangingPunct="0">
        <a:lnSpc>
          <a:spcPct val="95000"/>
        </a:lnSpc>
        <a:spcBef>
          <a:spcPct val="10000"/>
        </a:spcBef>
        <a:spcAft>
          <a:spcPct val="0"/>
        </a:spcAft>
        <a:buClr>
          <a:srgbClr val="C60C30"/>
        </a:buClr>
        <a:buSzPct val="100000"/>
        <a:buFont typeface="Lucida Sans" panose="020B0602030504020204" pitchFamily="34" charset="0"/>
        <a:buChar char="–"/>
        <a:defRPr lang="en-US" dirty="0">
          <a:solidFill>
            <a:schemeClr val="bg2"/>
          </a:solidFill>
          <a:latin typeface="Lucida Sans" pitchFamily="34" charset="0"/>
          <a:ea typeface="+mn-ea"/>
          <a:cs typeface="+mn-cs"/>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1600" dirty="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1"/>
            </a:gs>
            <a:gs pos="60000">
              <a:schemeClr val="accent1"/>
            </a:gs>
            <a:gs pos="100000">
              <a:schemeClr val="accent3"/>
            </a:gs>
          </a:gsLst>
          <a:lin ang="0" scaled="0"/>
        </a:gradFill>
        <a:effectLst/>
      </p:bgPr>
    </p:bg>
    <p:spTree>
      <p:nvGrpSpPr>
        <p:cNvPr id="1" name=""/>
        <p:cNvGrpSpPr/>
        <p:nvPr/>
      </p:nvGrpSpPr>
      <p:grpSpPr>
        <a:xfrm>
          <a:off x="0" y="0"/>
          <a:ext cx="0" cy="0"/>
          <a:chOff x="0" y="0"/>
          <a:chExt cx="0" cy="0"/>
        </a:xfrm>
      </p:grpSpPr>
      <p:grpSp>
        <p:nvGrpSpPr>
          <p:cNvPr id="3074" name="Group 23"/>
          <p:cNvGrpSpPr>
            <a:grpSpLocks/>
          </p:cNvGrpSpPr>
          <p:nvPr userDrawn="1"/>
        </p:nvGrpSpPr>
        <p:grpSpPr bwMode="auto">
          <a:xfrm>
            <a:off x="9007475" y="0"/>
            <a:ext cx="136525" cy="6858000"/>
            <a:chOff x="9007474" y="0"/>
            <a:chExt cx="136525" cy="6858000"/>
          </a:xfrm>
        </p:grpSpPr>
        <p:sp>
          <p:nvSpPr>
            <p:cNvPr id="20" name="Rectangle 19"/>
            <p:cNvSpPr/>
            <p:nvPr userDrawn="1"/>
          </p:nvSpPr>
          <p:spPr bwMode="ltGray">
            <a:xfrm>
              <a:off x="9007474" y="5683250"/>
              <a:ext cx="136525" cy="11747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1" name="Rectangle 20"/>
            <p:cNvSpPr/>
            <p:nvPr userDrawn="1"/>
          </p:nvSpPr>
          <p:spPr bwMode="ltGray">
            <a:xfrm flipH="1">
              <a:off x="9007474" y="0"/>
              <a:ext cx="136525" cy="3833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22" name="Rectangle 21"/>
            <p:cNvSpPr/>
            <p:nvPr userDrawn="1"/>
          </p:nvSpPr>
          <p:spPr bwMode="ltGray">
            <a:xfrm flipH="1">
              <a:off x="9007474" y="3698875"/>
              <a:ext cx="136525" cy="2178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3075" name="Rectangle 3"/>
          <p:cNvSpPr>
            <a:spLocks noGrp="1" noChangeArrowheads="1"/>
          </p:cNvSpPr>
          <p:nvPr userDrawn="1">
            <p:ph type="body" idx="1"/>
          </p:nvPr>
        </p:nvSpPr>
        <p:spPr bwMode="black">
          <a:xfrm>
            <a:off x="1874838" y="1592263"/>
            <a:ext cx="56007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6" name="Rectangle 2"/>
          <p:cNvSpPr>
            <a:spLocks noGrp="1" noChangeArrowheads="1"/>
          </p:cNvSpPr>
          <p:nvPr userDrawn="1">
            <p:ph type="title"/>
          </p:nvPr>
        </p:nvSpPr>
        <p:spPr bwMode="black">
          <a:xfrm>
            <a:off x="455613" y="906463"/>
            <a:ext cx="843915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7482BA1C-1BAB-40E8-945A-C79AFEB665B4}" type="slidenum">
              <a:rPr lang="en-US"/>
              <a:pPr>
                <a:defRPr/>
              </a:pPr>
              <a:t>‹#›</a:t>
            </a:fld>
            <a:endParaRPr lang="en-US"/>
          </a:p>
        </p:txBody>
      </p:sp>
      <p:pic>
        <p:nvPicPr>
          <p:cNvPr id="3080" name="Picture 12" descr="wsuTLSigRvs-r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hidden">
          <a:xfrm>
            <a:off x="7334250" y="6116638"/>
            <a:ext cx="1563688"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3200">
          <a:solidFill>
            <a:srgbClr val="E9E2CD"/>
          </a:solidFill>
          <a:latin typeface="Times New Roman" pitchFamily="18" charset="0"/>
          <a:ea typeface="+mj-ea"/>
          <a:cs typeface="Times New Roman" pitchFamily="18" charset="0"/>
        </a:defRPr>
      </a:lvl1pPr>
      <a:lvl2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2pPr>
      <a:lvl3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3pPr>
      <a:lvl4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4pPr>
      <a:lvl5pPr algn="l" rtl="0" eaLnBrk="0" fontAlgn="base" hangingPunct="0">
        <a:lnSpc>
          <a:spcPct val="90000"/>
        </a:lnSpc>
        <a:spcBef>
          <a:spcPct val="0"/>
        </a:spcBef>
        <a:spcAft>
          <a:spcPct val="0"/>
        </a:spcAft>
        <a:defRPr sz="3200">
          <a:solidFill>
            <a:srgbClr val="E9E2CD"/>
          </a:solidFill>
          <a:latin typeface="Times New Roman" pitchFamily="18" charset="0"/>
          <a:cs typeface="Times New Roman" pitchFamily="18"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chemeClr val="tx1"/>
        </a:buClr>
        <a:buSzPct val="100000"/>
        <a:buFont typeface="Arial" charset="0"/>
        <a:buChar char="•"/>
        <a:defRPr lang="en-US" sz="2400" dirty="0">
          <a:solidFill>
            <a:schemeClr val="tx1"/>
          </a:solidFill>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grpSp>
        <p:nvGrpSpPr>
          <p:cNvPr id="1026" name="Group 18"/>
          <p:cNvGrpSpPr>
            <a:grpSpLocks/>
          </p:cNvGrpSpPr>
          <p:nvPr userDrawn="1"/>
        </p:nvGrpSpPr>
        <p:grpSpPr bwMode="auto">
          <a:xfrm>
            <a:off x="0" y="0"/>
            <a:ext cx="9144000" cy="6861175"/>
            <a:chOff x="0" y="0"/>
            <a:chExt cx="9144000" cy="6861175"/>
          </a:xfrm>
        </p:grpSpPr>
        <p:sp>
          <p:nvSpPr>
            <p:cNvPr id="16" name="Rectangle 15"/>
            <p:cNvSpPr/>
            <p:nvPr userDrawn="1"/>
          </p:nvSpPr>
          <p:spPr bwMode="white">
            <a:xfrm>
              <a:off x="0" y="0"/>
              <a:ext cx="3089275" cy="6858000"/>
            </a:xfrm>
            <a:prstGeom prst="rect">
              <a:avLst/>
            </a:prstGeom>
            <a:gradFill>
              <a:gsLst>
                <a:gs pos="0">
                  <a:schemeClr val="tx1">
                    <a:lumMod val="85000"/>
                  </a:schemeClr>
                </a:gs>
                <a:gs pos="100000">
                  <a:schemeClr val="tx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7" name="Rectangle 16"/>
            <p:cNvSpPr/>
            <p:nvPr userDrawn="1"/>
          </p:nvSpPr>
          <p:spPr bwMode="white">
            <a:xfrm>
              <a:off x="3068638" y="0"/>
              <a:ext cx="6075362" cy="6858000"/>
            </a:xfrm>
            <a:prstGeom prst="rect">
              <a:avLst/>
            </a:pr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18" name="Freeform 26"/>
            <p:cNvSpPr>
              <a:spLocks/>
            </p:cNvSpPr>
            <p:nvPr userDrawn="1"/>
          </p:nvSpPr>
          <p:spPr bwMode="white">
            <a:xfrm>
              <a:off x="11113" y="342900"/>
              <a:ext cx="8566150" cy="6518275"/>
            </a:xfrm>
            <a:custGeom>
              <a:avLst/>
              <a:gdLst/>
              <a:ahLst/>
              <a:cxnLst>
                <a:cxn ang="0">
                  <a:pos x="1598" y="0"/>
                </a:cxn>
                <a:cxn ang="0">
                  <a:pos x="1755" y="4"/>
                </a:cxn>
                <a:cxn ang="0">
                  <a:pos x="1910" y="17"/>
                </a:cxn>
                <a:cxn ang="0">
                  <a:pos x="2063" y="38"/>
                </a:cxn>
                <a:cxn ang="0">
                  <a:pos x="2214" y="68"/>
                </a:cxn>
                <a:cxn ang="0">
                  <a:pos x="2360" y="105"/>
                </a:cxn>
                <a:cxn ang="0">
                  <a:pos x="2504" y="150"/>
                </a:cxn>
                <a:cxn ang="0">
                  <a:pos x="2644" y="204"/>
                </a:cxn>
                <a:cxn ang="0">
                  <a:pos x="2781" y="264"/>
                </a:cxn>
                <a:cxn ang="0">
                  <a:pos x="2913" y="331"/>
                </a:cxn>
                <a:cxn ang="0">
                  <a:pos x="3041" y="404"/>
                </a:cxn>
                <a:cxn ang="0">
                  <a:pos x="3165" y="485"/>
                </a:cxn>
                <a:cxn ang="0">
                  <a:pos x="3285" y="571"/>
                </a:cxn>
                <a:cxn ang="0">
                  <a:pos x="3400" y="664"/>
                </a:cxn>
                <a:cxn ang="0">
                  <a:pos x="3509" y="761"/>
                </a:cxn>
                <a:cxn ang="0">
                  <a:pos x="3612" y="865"/>
                </a:cxn>
                <a:cxn ang="0">
                  <a:pos x="3710" y="975"/>
                </a:cxn>
                <a:cxn ang="0">
                  <a:pos x="3803" y="1090"/>
                </a:cxn>
                <a:cxn ang="0">
                  <a:pos x="3890" y="1209"/>
                </a:cxn>
                <a:cxn ang="0">
                  <a:pos x="3970" y="1332"/>
                </a:cxn>
                <a:cxn ang="0">
                  <a:pos x="4043" y="1461"/>
                </a:cxn>
                <a:cxn ang="0">
                  <a:pos x="4110" y="1594"/>
                </a:cxn>
                <a:cxn ang="0">
                  <a:pos x="4170" y="1729"/>
                </a:cxn>
                <a:cxn ang="0">
                  <a:pos x="4224" y="1870"/>
                </a:cxn>
                <a:cxn ang="0">
                  <a:pos x="4269" y="2014"/>
                </a:cxn>
                <a:cxn ang="0">
                  <a:pos x="4306" y="2161"/>
                </a:cxn>
                <a:cxn ang="0">
                  <a:pos x="4336" y="2310"/>
                </a:cxn>
                <a:cxn ang="0">
                  <a:pos x="4357" y="2463"/>
                </a:cxn>
                <a:cxn ang="0">
                  <a:pos x="4370" y="2618"/>
                </a:cxn>
                <a:cxn ang="0">
                  <a:pos x="4374" y="2776"/>
                </a:cxn>
                <a:cxn ang="0">
                  <a:pos x="4370" y="2917"/>
                </a:cxn>
                <a:cxn ang="0">
                  <a:pos x="4361" y="3056"/>
                </a:cxn>
                <a:cxn ang="0">
                  <a:pos x="4343" y="3193"/>
                </a:cxn>
                <a:cxn ang="0">
                  <a:pos x="4320" y="3328"/>
                </a:cxn>
                <a:cxn ang="0">
                  <a:pos x="0" y="3328"/>
                </a:cxn>
                <a:cxn ang="0">
                  <a:pos x="0" y="505"/>
                </a:cxn>
                <a:cxn ang="0">
                  <a:pos x="115" y="428"/>
                </a:cxn>
                <a:cxn ang="0">
                  <a:pos x="234" y="357"/>
                </a:cxn>
                <a:cxn ang="0">
                  <a:pos x="356" y="291"/>
                </a:cxn>
                <a:cxn ang="0">
                  <a:pos x="483" y="233"/>
                </a:cxn>
                <a:cxn ang="0">
                  <a:pos x="612" y="179"/>
                </a:cxn>
                <a:cxn ang="0">
                  <a:pos x="745" y="133"/>
                </a:cxn>
                <a:cxn ang="0">
                  <a:pos x="880" y="93"/>
                </a:cxn>
                <a:cxn ang="0">
                  <a:pos x="1019" y="60"/>
                </a:cxn>
                <a:cxn ang="0">
                  <a:pos x="1161" y="34"/>
                </a:cxn>
                <a:cxn ang="0">
                  <a:pos x="1303" y="15"/>
                </a:cxn>
                <a:cxn ang="0">
                  <a:pos x="1450" y="4"/>
                </a:cxn>
                <a:cxn ang="0">
                  <a:pos x="1598" y="0"/>
                </a:cxn>
              </a:cxnLst>
              <a:rect l="0" t="0" r="r" b="b"/>
              <a:pathLst>
                <a:path w="4374" h="3328">
                  <a:moveTo>
                    <a:pt x="1598" y="0"/>
                  </a:moveTo>
                  <a:lnTo>
                    <a:pt x="1755" y="4"/>
                  </a:lnTo>
                  <a:lnTo>
                    <a:pt x="1910" y="17"/>
                  </a:lnTo>
                  <a:lnTo>
                    <a:pt x="2063" y="38"/>
                  </a:lnTo>
                  <a:lnTo>
                    <a:pt x="2214" y="68"/>
                  </a:lnTo>
                  <a:lnTo>
                    <a:pt x="2360" y="105"/>
                  </a:lnTo>
                  <a:lnTo>
                    <a:pt x="2504" y="150"/>
                  </a:lnTo>
                  <a:lnTo>
                    <a:pt x="2644" y="204"/>
                  </a:lnTo>
                  <a:lnTo>
                    <a:pt x="2781" y="264"/>
                  </a:lnTo>
                  <a:lnTo>
                    <a:pt x="2913" y="331"/>
                  </a:lnTo>
                  <a:lnTo>
                    <a:pt x="3041" y="404"/>
                  </a:lnTo>
                  <a:lnTo>
                    <a:pt x="3165" y="485"/>
                  </a:lnTo>
                  <a:lnTo>
                    <a:pt x="3285" y="571"/>
                  </a:lnTo>
                  <a:lnTo>
                    <a:pt x="3400" y="664"/>
                  </a:lnTo>
                  <a:lnTo>
                    <a:pt x="3509" y="761"/>
                  </a:lnTo>
                  <a:lnTo>
                    <a:pt x="3612" y="865"/>
                  </a:lnTo>
                  <a:lnTo>
                    <a:pt x="3710" y="975"/>
                  </a:lnTo>
                  <a:lnTo>
                    <a:pt x="3803" y="1090"/>
                  </a:lnTo>
                  <a:lnTo>
                    <a:pt x="3890" y="1209"/>
                  </a:lnTo>
                  <a:lnTo>
                    <a:pt x="3970" y="1332"/>
                  </a:lnTo>
                  <a:lnTo>
                    <a:pt x="4043" y="1461"/>
                  </a:lnTo>
                  <a:lnTo>
                    <a:pt x="4110" y="1594"/>
                  </a:lnTo>
                  <a:lnTo>
                    <a:pt x="4170" y="1729"/>
                  </a:lnTo>
                  <a:lnTo>
                    <a:pt x="4224" y="1870"/>
                  </a:lnTo>
                  <a:lnTo>
                    <a:pt x="4269" y="2014"/>
                  </a:lnTo>
                  <a:lnTo>
                    <a:pt x="4306" y="2161"/>
                  </a:lnTo>
                  <a:lnTo>
                    <a:pt x="4336" y="2310"/>
                  </a:lnTo>
                  <a:lnTo>
                    <a:pt x="4357" y="2463"/>
                  </a:lnTo>
                  <a:lnTo>
                    <a:pt x="4370" y="2618"/>
                  </a:lnTo>
                  <a:lnTo>
                    <a:pt x="4374" y="2776"/>
                  </a:lnTo>
                  <a:lnTo>
                    <a:pt x="4370" y="2917"/>
                  </a:lnTo>
                  <a:lnTo>
                    <a:pt x="4361" y="3056"/>
                  </a:lnTo>
                  <a:lnTo>
                    <a:pt x="4343" y="3193"/>
                  </a:lnTo>
                  <a:lnTo>
                    <a:pt x="4320" y="3328"/>
                  </a:lnTo>
                  <a:lnTo>
                    <a:pt x="0" y="3328"/>
                  </a:lnTo>
                  <a:lnTo>
                    <a:pt x="0" y="505"/>
                  </a:lnTo>
                  <a:lnTo>
                    <a:pt x="115" y="428"/>
                  </a:lnTo>
                  <a:lnTo>
                    <a:pt x="234" y="357"/>
                  </a:lnTo>
                  <a:lnTo>
                    <a:pt x="356" y="291"/>
                  </a:lnTo>
                  <a:lnTo>
                    <a:pt x="483" y="233"/>
                  </a:lnTo>
                  <a:lnTo>
                    <a:pt x="612" y="179"/>
                  </a:lnTo>
                  <a:lnTo>
                    <a:pt x="745" y="133"/>
                  </a:lnTo>
                  <a:lnTo>
                    <a:pt x="880" y="93"/>
                  </a:lnTo>
                  <a:lnTo>
                    <a:pt x="1019" y="60"/>
                  </a:lnTo>
                  <a:lnTo>
                    <a:pt x="1161" y="34"/>
                  </a:lnTo>
                  <a:lnTo>
                    <a:pt x="1303" y="15"/>
                  </a:lnTo>
                  <a:lnTo>
                    <a:pt x="1450" y="4"/>
                  </a:lnTo>
                  <a:lnTo>
                    <a:pt x="1598" y="0"/>
                  </a:lnTo>
                  <a:close/>
                </a:path>
              </a:pathLst>
            </a:custGeom>
            <a:gradFill flip="none" rotWithShape="1">
              <a:gsLst>
                <a:gs pos="0">
                  <a:schemeClr val="tx1">
                    <a:lumMod val="85000"/>
                  </a:schemeClr>
                </a:gs>
                <a:gs pos="100000">
                  <a:schemeClr val="tx1"/>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grpSp>
      <p:sp>
        <p:nvSpPr>
          <p:cNvPr id="1027" name="Rectangle 3"/>
          <p:cNvSpPr>
            <a:spLocks noGrp="1" noChangeArrowheads="1"/>
          </p:cNvSpPr>
          <p:nvPr userDrawn="1">
            <p:ph type="body" idx="1"/>
          </p:nvPr>
        </p:nvSpPr>
        <p:spPr bwMode="black">
          <a:xfrm>
            <a:off x="1874838" y="1592263"/>
            <a:ext cx="5600700" cy="1954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1" compatLnSpc="1">
            <a:prstTxWarp prst="textNoShape">
              <a:avLst/>
            </a:prstTxWarp>
            <a:sp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userDrawn="1">
            <p:ph type="title"/>
          </p:nvPr>
        </p:nvSpPr>
        <p:spPr bwMode="black">
          <a:xfrm>
            <a:off x="455613" y="906463"/>
            <a:ext cx="84391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1" compatLnSpc="1">
            <a:prstTxWarp prst="textNoShape">
              <a:avLst/>
            </a:prstTxWarp>
            <a:spAutoFit/>
          </a:bodyPr>
          <a:lstStyle/>
          <a:p>
            <a:pPr lvl="0"/>
            <a:r>
              <a:rPr lang="en-US" altLang="en-US" smtClean="0"/>
              <a:t>Click to edit Master title style</a:t>
            </a:r>
          </a:p>
        </p:txBody>
      </p:sp>
      <p:sp>
        <p:nvSpPr>
          <p:cNvPr id="3" name="Rectangle 4"/>
          <p:cNvSpPr>
            <a:spLocks noGrp="1" noChangeArrowheads="1"/>
          </p:cNvSpPr>
          <p:nvPr userDrawn="1">
            <p:ph type="dt" sz="half" idx="2"/>
          </p:nvPr>
        </p:nvSpPr>
        <p:spPr bwMode="black">
          <a:xfrm>
            <a:off x="123825" y="6469063"/>
            <a:ext cx="1519238"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2"/>
                </a:solidFill>
                <a:latin typeface="Arial" charset="0"/>
              </a:defRPr>
            </a:lvl1pPr>
          </a:lstStyle>
          <a:p>
            <a:pPr>
              <a:defRPr/>
            </a:pPr>
            <a:endParaRPr lang="en-US">
              <a:solidFill>
                <a:srgbClr val="000000"/>
              </a:solidFill>
            </a:endParaRPr>
          </a:p>
        </p:txBody>
      </p:sp>
      <p:sp>
        <p:nvSpPr>
          <p:cNvPr id="4" name="Rectangle 5"/>
          <p:cNvSpPr>
            <a:spLocks noGrp="1" noChangeArrowheads="1"/>
          </p:cNvSpPr>
          <p:nvPr userDrawn="1">
            <p:ph type="ftr" sz="quarter" idx="3"/>
          </p:nvPr>
        </p:nvSpPr>
        <p:spPr bwMode="black">
          <a:xfrm>
            <a:off x="1544638" y="6469063"/>
            <a:ext cx="61531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2"/>
                </a:solidFill>
                <a:latin typeface="Arial" charset="0"/>
              </a:defRPr>
            </a:lvl1pPr>
          </a:lstStyle>
          <a:p>
            <a:pPr>
              <a:defRPr/>
            </a:pPr>
            <a:endParaRPr lang="en-US">
              <a:solidFill>
                <a:srgbClr val="000000"/>
              </a:solidFill>
            </a:endParaRPr>
          </a:p>
        </p:txBody>
      </p:sp>
      <p:sp>
        <p:nvSpPr>
          <p:cNvPr id="2" name="Rectangle 6"/>
          <p:cNvSpPr>
            <a:spLocks noGrp="1" noChangeArrowheads="1"/>
          </p:cNvSpPr>
          <p:nvPr userDrawn="1">
            <p:ph type="sldNum" sz="quarter" idx="4"/>
          </p:nvPr>
        </p:nvSpPr>
        <p:spPr bwMode="black">
          <a:xfrm>
            <a:off x="7766050" y="6469063"/>
            <a:ext cx="1301750" cy="388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2"/>
                </a:solidFill>
                <a:latin typeface="Arial" charset="0"/>
              </a:defRPr>
            </a:lvl1pPr>
          </a:lstStyle>
          <a:p>
            <a:pPr>
              <a:defRPr/>
            </a:pPr>
            <a:fld id="{8F2CD6CB-CF3B-41E7-846A-5A3164647FB5}" type="slidenum">
              <a:rPr lang="en-US">
                <a:solidFill>
                  <a:srgbClr val="000000"/>
                </a:solidFill>
              </a:rPr>
              <a:pPr>
                <a:defRPr/>
              </a:pPr>
              <a:t>‹#›</a:t>
            </a:fld>
            <a:endParaRPr lang="en-US">
              <a:solidFill>
                <a:srgbClr val="000000"/>
              </a:solidFill>
            </a:endParaRPr>
          </a:p>
        </p:txBody>
      </p:sp>
      <p:pic>
        <p:nvPicPr>
          <p:cNvPr id="1032" name="Picture 2" descr="C:\Documents and Settings\vboydo\My Documents\0 val work\1 WSU signature identities\PullmanTLSigsWindows\face to face - matted gifs to use\wsuTLSig4cW.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80313" y="228600"/>
            <a:ext cx="1276350"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11" descr="HRS sign copy.jpg"/>
          <p:cNvPicPr>
            <a:picLocks noChangeAspect="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639050" y="5849938"/>
            <a:ext cx="1143000"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2800" b="1">
          <a:solidFill>
            <a:schemeClr val="accent1"/>
          </a:solidFill>
          <a:latin typeface="Lucida Sans" pitchFamily="34" charset="0"/>
          <a:ea typeface="+mj-ea"/>
          <a:cs typeface="+mj-cs"/>
        </a:defRPr>
      </a:lvl1pPr>
      <a:lvl2pPr algn="l" rtl="0" eaLnBrk="0" fontAlgn="base" hangingPunct="0">
        <a:lnSpc>
          <a:spcPct val="90000"/>
        </a:lnSpc>
        <a:spcBef>
          <a:spcPct val="0"/>
        </a:spcBef>
        <a:spcAft>
          <a:spcPct val="0"/>
        </a:spcAft>
        <a:defRPr sz="2800" b="1">
          <a:solidFill>
            <a:schemeClr val="accent1"/>
          </a:solidFill>
          <a:latin typeface="Lucida Sans" pitchFamily="34" charset="0"/>
        </a:defRPr>
      </a:lvl2pPr>
      <a:lvl3pPr algn="l" rtl="0" eaLnBrk="0" fontAlgn="base" hangingPunct="0">
        <a:lnSpc>
          <a:spcPct val="90000"/>
        </a:lnSpc>
        <a:spcBef>
          <a:spcPct val="0"/>
        </a:spcBef>
        <a:spcAft>
          <a:spcPct val="0"/>
        </a:spcAft>
        <a:defRPr sz="2800" b="1">
          <a:solidFill>
            <a:schemeClr val="accent1"/>
          </a:solidFill>
          <a:latin typeface="Lucida Sans" pitchFamily="34" charset="0"/>
        </a:defRPr>
      </a:lvl3pPr>
      <a:lvl4pPr algn="l" rtl="0" eaLnBrk="0" fontAlgn="base" hangingPunct="0">
        <a:lnSpc>
          <a:spcPct val="90000"/>
        </a:lnSpc>
        <a:spcBef>
          <a:spcPct val="0"/>
        </a:spcBef>
        <a:spcAft>
          <a:spcPct val="0"/>
        </a:spcAft>
        <a:defRPr sz="2800" b="1">
          <a:solidFill>
            <a:schemeClr val="accent1"/>
          </a:solidFill>
          <a:latin typeface="Lucida Sans" pitchFamily="34" charset="0"/>
        </a:defRPr>
      </a:lvl4pPr>
      <a:lvl5pPr algn="l" rtl="0" eaLnBrk="0" fontAlgn="base" hangingPunct="0">
        <a:lnSpc>
          <a:spcPct val="90000"/>
        </a:lnSpc>
        <a:spcBef>
          <a:spcPct val="0"/>
        </a:spcBef>
        <a:spcAft>
          <a:spcPct val="0"/>
        </a:spcAft>
        <a:defRPr sz="2800" b="1">
          <a:solidFill>
            <a:schemeClr val="accent1"/>
          </a:solidFill>
          <a:latin typeface="Lucida Sans" pitchFamily="34" charset="0"/>
        </a:defRPr>
      </a:lvl5pPr>
      <a:lvl6pPr marL="457200" algn="l" rtl="0" fontAlgn="base">
        <a:lnSpc>
          <a:spcPct val="90000"/>
        </a:lnSpc>
        <a:spcBef>
          <a:spcPct val="0"/>
        </a:spcBef>
        <a:spcAft>
          <a:spcPct val="0"/>
        </a:spcAft>
        <a:defRPr sz="2800" b="1">
          <a:solidFill>
            <a:schemeClr val="accent2"/>
          </a:solidFill>
          <a:latin typeface="Arial" charset="0"/>
        </a:defRPr>
      </a:lvl6pPr>
      <a:lvl7pPr marL="914400" algn="l" rtl="0" fontAlgn="base">
        <a:lnSpc>
          <a:spcPct val="90000"/>
        </a:lnSpc>
        <a:spcBef>
          <a:spcPct val="0"/>
        </a:spcBef>
        <a:spcAft>
          <a:spcPct val="0"/>
        </a:spcAft>
        <a:defRPr sz="2800" b="1">
          <a:solidFill>
            <a:schemeClr val="accent2"/>
          </a:solidFill>
          <a:latin typeface="Arial" charset="0"/>
        </a:defRPr>
      </a:lvl7pPr>
      <a:lvl8pPr marL="1371600" algn="l" rtl="0" fontAlgn="base">
        <a:lnSpc>
          <a:spcPct val="90000"/>
        </a:lnSpc>
        <a:spcBef>
          <a:spcPct val="0"/>
        </a:spcBef>
        <a:spcAft>
          <a:spcPct val="0"/>
        </a:spcAft>
        <a:defRPr sz="2800" b="1">
          <a:solidFill>
            <a:schemeClr val="accent2"/>
          </a:solidFill>
          <a:latin typeface="Arial" charset="0"/>
        </a:defRPr>
      </a:lvl8pPr>
      <a:lvl9pPr marL="1828800" algn="l" rtl="0" fontAlgn="base">
        <a:lnSpc>
          <a:spcPct val="90000"/>
        </a:lnSpc>
        <a:spcBef>
          <a:spcPct val="0"/>
        </a:spcBef>
        <a:spcAft>
          <a:spcPct val="0"/>
        </a:spcAft>
        <a:defRPr sz="2800" b="1">
          <a:solidFill>
            <a:schemeClr val="accent2"/>
          </a:solidFill>
          <a:latin typeface="Arial" charset="0"/>
        </a:defRPr>
      </a:lvl9pPr>
    </p:titleStyle>
    <p:bodyStyle>
      <a:lvl1pPr marL="165100" indent="-165100" algn="l" rtl="0" eaLnBrk="0" fontAlgn="base" hangingPunct="0">
        <a:spcBef>
          <a:spcPct val="25000"/>
        </a:spcBef>
        <a:spcAft>
          <a:spcPct val="0"/>
        </a:spcAft>
        <a:buClr>
          <a:srgbClr val="C60C30"/>
        </a:buClr>
        <a:buSzPct val="100000"/>
        <a:buFont typeface="Arial" charset="0"/>
        <a:buChar char="•"/>
        <a:defRPr lang="en-US" sz="2600" dirty="0">
          <a:solidFill>
            <a:schemeClr val="bg2"/>
          </a:solidFill>
          <a:latin typeface="Stone Sans" pitchFamily="34" charset="0"/>
          <a:ea typeface="+mn-ea"/>
          <a:cs typeface="+mn-cs"/>
        </a:defRPr>
      </a:lvl1pPr>
      <a:lvl2pPr marL="344488" indent="-179388" algn="l" rtl="0" eaLnBrk="0" fontAlgn="base" hangingPunct="0">
        <a:lnSpc>
          <a:spcPct val="95000"/>
        </a:lnSpc>
        <a:spcBef>
          <a:spcPct val="10000"/>
        </a:spcBef>
        <a:spcAft>
          <a:spcPct val="0"/>
        </a:spcAft>
        <a:buClr>
          <a:srgbClr val="C60C30"/>
        </a:buClr>
        <a:buSzPct val="100000"/>
        <a:buFont typeface="Arial" charset="0"/>
        <a:buChar char="•"/>
        <a:defRPr lang="en-US" sz="2400" dirty="0">
          <a:solidFill>
            <a:schemeClr val="bg2"/>
          </a:solidFill>
          <a:latin typeface="Stone Sans" pitchFamily="34" charset="0"/>
        </a:defRPr>
      </a:lvl2pPr>
      <a:lvl3pPr marL="509588" indent="-165100" algn="l" rtl="0" eaLnBrk="0" fontAlgn="base" hangingPunct="0">
        <a:lnSpc>
          <a:spcPct val="95000"/>
        </a:lnSpc>
        <a:spcBef>
          <a:spcPct val="10000"/>
        </a:spcBef>
        <a:spcAft>
          <a:spcPct val="0"/>
        </a:spcAft>
        <a:buClr>
          <a:srgbClr val="C60C30"/>
        </a:buClr>
        <a:buSzPct val="100000"/>
        <a:buFont typeface="Arial" charset="0"/>
        <a:buChar char="•"/>
        <a:defRPr lang="en-US" sz="2200" dirty="0">
          <a:solidFill>
            <a:schemeClr val="bg2"/>
          </a:solidFill>
          <a:latin typeface="Stone Sans" pitchFamily="34" charset="0"/>
        </a:defRPr>
      </a:lvl3pPr>
      <a:lvl4pPr marL="688975" indent="-179388"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4pPr>
      <a:lvl5pPr marL="854075" indent="-165100" algn="l" rtl="0" eaLnBrk="0" fontAlgn="base" hangingPunct="0">
        <a:lnSpc>
          <a:spcPct val="95000"/>
        </a:lnSpc>
        <a:spcBef>
          <a:spcPct val="10000"/>
        </a:spcBef>
        <a:spcAft>
          <a:spcPct val="0"/>
        </a:spcAft>
        <a:buClr>
          <a:srgbClr val="C60C30"/>
        </a:buClr>
        <a:buSzPct val="100000"/>
        <a:buFont typeface="Arial" charset="0"/>
        <a:buChar char="•"/>
        <a:defRPr lang="en-US" sz="2000" dirty="0">
          <a:solidFill>
            <a:schemeClr val="bg2"/>
          </a:solidFill>
          <a:latin typeface="Stone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hyperlink" Target="http://www.sao.wa.gov/"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35.xml.rels><?xml version="1.0" encoding="UTF-8" standalone="yes"?>
<Relationships xmlns="http://schemas.openxmlformats.org/package/2006/relationships"><Relationship Id="rId3" Type="http://schemas.openxmlformats.org/officeDocument/2006/relationships/hyperlink" Target="http://www.sao.wa.gov/" TargetMode="External"/><Relationship Id="rId2" Type="http://schemas.openxmlformats.org/officeDocument/2006/relationships/hyperlink" Target="http://internalaudit.wsu.edu/" TargetMode="External"/><Relationship Id="rId1" Type="http://schemas.openxmlformats.org/officeDocument/2006/relationships/slideLayout" Target="../slideLayouts/slideLayout10.xml"/><Relationship Id="rId4" Type="http://schemas.openxmlformats.org/officeDocument/2006/relationships/hyperlink" Target="http://ethics.wa.gov/"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a:off x="4724400" y="2800906"/>
            <a:ext cx="3757177" cy="5557"/>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Rectangle 19"/>
          <p:cNvSpPr txBox="1">
            <a:spLocks noChangeArrowheads="1"/>
          </p:cNvSpPr>
          <p:nvPr/>
        </p:nvSpPr>
        <p:spPr>
          <a:xfrm>
            <a:off x="4186028" y="1281658"/>
            <a:ext cx="4819179" cy="1233488"/>
          </a:xfrm>
          <a:prstGeom prst="rect">
            <a:avLst/>
          </a:prstGeom>
        </p:spPr>
        <p:txBody>
          <a:bodyPr/>
          <a:lstStyle/>
          <a:p>
            <a:pPr algn="ctr" eaLnBrk="0" hangingPunct="0">
              <a:lnSpc>
                <a:spcPct val="90000"/>
              </a:lnSpc>
              <a:defRPr/>
            </a:pPr>
            <a:r>
              <a:rPr lang="en-US" sz="3600" b="1" kern="0" dirty="0">
                <a:solidFill>
                  <a:srgbClr val="981E32"/>
                </a:solidFill>
                <a:latin typeface="Lucida Sans Unicode" panose="020B0602030504020204" pitchFamily="34" charset="0"/>
                <a:cs typeface="Lucida Sans Unicode" panose="020B0602030504020204" pitchFamily="34" charset="0"/>
              </a:rPr>
              <a:t>State </a:t>
            </a:r>
            <a:br>
              <a:rPr lang="en-US" sz="3600" b="1" kern="0" dirty="0">
                <a:solidFill>
                  <a:srgbClr val="981E32"/>
                </a:solidFill>
                <a:latin typeface="Lucida Sans Unicode" panose="020B0602030504020204" pitchFamily="34" charset="0"/>
                <a:cs typeface="Lucida Sans Unicode" panose="020B0602030504020204" pitchFamily="34" charset="0"/>
              </a:rPr>
            </a:br>
            <a:r>
              <a:rPr lang="en-US" sz="3600" b="1" kern="0" dirty="0">
                <a:solidFill>
                  <a:srgbClr val="981E32"/>
                </a:solidFill>
                <a:latin typeface="Lucida Sans Unicode" panose="020B0602030504020204" pitchFamily="34" charset="0"/>
                <a:cs typeface="Lucida Sans Unicode" panose="020B0602030504020204" pitchFamily="34" charset="0"/>
              </a:rPr>
              <a:t>Whistleblower </a:t>
            </a:r>
            <a:br>
              <a:rPr lang="en-US" sz="3600" b="1" kern="0" dirty="0">
                <a:solidFill>
                  <a:srgbClr val="981E32"/>
                </a:solidFill>
                <a:latin typeface="Lucida Sans Unicode" panose="020B0602030504020204" pitchFamily="34" charset="0"/>
                <a:cs typeface="Lucida Sans Unicode" panose="020B0602030504020204" pitchFamily="34" charset="0"/>
              </a:rPr>
            </a:br>
            <a:r>
              <a:rPr lang="en-US" sz="3600" b="1" kern="0" dirty="0">
                <a:solidFill>
                  <a:srgbClr val="981E32"/>
                </a:solidFill>
                <a:latin typeface="Lucida Sans Unicode" panose="020B0602030504020204" pitchFamily="34" charset="0"/>
                <a:cs typeface="Lucida Sans Unicode" panose="020B0602030504020204" pitchFamily="34" charset="0"/>
              </a:rPr>
              <a:t>Act</a:t>
            </a:r>
          </a:p>
        </p:txBody>
      </p:sp>
      <p:sp>
        <p:nvSpPr>
          <p:cNvPr id="13" name="Rectangle 20"/>
          <p:cNvSpPr txBox="1">
            <a:spLocks noChangeArrowheads="1"/>
          </p:cNvSpPr>
          <p:nvPr/>
        </p:nvSpPr>
        <p:spPr>
          <a:xfrm>
            <a:off x="1835536" y="6509367"/>
            <a:ext cx="1850056" cy="431987"/>
          </a:xfrm>
          <a:prstGeom prst="rect">
            <a:avLst/>
          </a:prstGeom>
        </p:spPr>
        <p:txBody>
          <a:bodyPr/>
          <a:lstStyle/>
          <a:p>
            <a:pPr marL="165100" indent="-165100" algn="ctr">
              <a:spcBef>
                <a:spcPct val="25000"/>
              </a:spcBef>
              <a:buClr>
                <a:srgbClr val="C60C30"/>
              </a:buClr>
              <a:buSzPct val="100000"/>
              <a:buFont typeface="Arial" charset="0"/>
              <a:buNone/>
              <a:defRPr/>
            </a:pPr>
            <a:r>
              <a:rPr lang="en-US" sz="1200" kern="0" dirty="0" smtClean="0">
                <a:solidFill>
                  <a:schemeClr val="bg2"/>
                </a:solidFill>
                <a:latin typeface="StoneSans" pitchFamily="34" charset="0"/>
              </a:rPr>
              <a:t>Updated </a:t>
            </a:r>
            <a:r>
              <a:rPr lang="en-US" sz="1200" kern="0" dirty="0" smtClean="0">
                <a:solidFill>
                  <a:schemeClr val="bg2"/>
                </a:solidFill>
                <a:latin typeface="StoneSans" pitchFamily="34" charset="0"/>
              </a:rPr>
              <a:t>March 2016</a:t>
            </a:r>
            <a:endParaRPr lang="en-US" sz="1400" kern="0" dirty="0">
              <a:solidFill>
                <a:schemeClr val="bg2"/>
              </a:solidFill>
              <a:latin typeface="StoneSans" pitchFamily="34" charset="0"/>
            </a:endParaRPr>
          </a:p>
        </p:txBody>
      </p:sp>
      <p:cxnSp>
        <p:nvCxnSpPr>
          <p:cNvPr id="16" name="Straight Connector 15"/>
          <p:cNvCxnSpPr/>
          <p:nvPr/>
        </p:nvCxnSpPr>
        <p:spPr>
          <a:xfrm>
            <a:off x="4724400" y="4648756"/>
            <a:ext cx="3757177" cy="5557"/>
          </a:xfrm>
          <a:prstGeom prst="line">
            <a:avLst/>
          </a:prstGeom>
          <a:ln w="222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Rectangle 18"/>
          <p:cNvSpPr>
            <a:spLocks noChangeArrowheads="1"/>
          </p:cNvSpPr>
          <p:nvPr/>
        </p:nvSpPr>
        <p:spPr bwMode="auto">
          <a:xfrm>
            <a:off x="4724400" y="3230563"/>
            <a:ext cx="3933825" cy="12208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622300" lvl="1" indent="-165100">
              <a:lnSpc>
                <a:spcPct val="150000"/>
              </a:lnSpc>
              <a:spcBef>
                <a:spcPts val="400"/>
              </a:spcBef>
              <a:buClr>
                <a:srgbClr val="C60C30"/>
              </a:buClr>
              <a:buSzPct val="100000"/>
              <a:defRPr/>
            </a:pPr>
            <a:r>
              <a:rPr lang="en-US" sz="2000" kern="0" dirty="0">
                <a:solidFill>
                  <a:srgbClr val="5F5F5F"/>
                </a:solidFill>
                <a:latin typeface="Lucida Sans Unicode" panose="020B0602030504020204" pitchFamily="34" charset="0"/>
                <a:cs typeface="Lucida Sans Unicode" panose="020B0602030504020204" pitchFamily="34" charset="0"/>
              </a:rPr>
              <a:t>Heather Lopez</a:t>
            </a:r>
          </a:p>
          <a:p>
            <a:pPr marL="746125" lvl="1" indent="-288925">
              <a:spcBef>
                <a:spcPts val="400"/>
              </a:spcBef>
              <a:buClr>
                <a:srgbClr val="C60C30"/>
              </a:buClr>
              <a:buSzPct val="100000"/>
              <a:defRPr/>
            </a:pPr>
            <a:r>
              <a:rPr lang="en-US" sz="2000" kern="0" dirty="0">
                <a:solidFill>
                  <a:srgbClr val="5F5F5F"/>
                </a:solidFill>
                <a:latin typeface="Lucida Sans Unicode" panose="020B0602030504020204" pitchFamily="34" charset="0"/>
                <a:cs typeface="Lucida Sans Unicode" panose="020B0602030504020204" pitchFamily="34" charset="0"/>
              </a:rPr>
              <a:t>Chief Audit Executive,   Internal Audit</a:t>
            </a:r>
          </a:p>
        </p:txBody>
      </p:sp>
      <p:pic>
        <p:nvPicPr>
          <p:cNvPr id="11" name="Picture 23" descr="C:\Documents and Settings\dschmidt\Local Settings\Temporary Internet Files\Content.IE5\GSAFRTTD\MPj0387787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5867" y="884174"/>
            <a:ext cx="4013159" cy="5625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789812" y="915875"/>
            <a:ext cx="7772400" cy="775597"/>
          </a:xfrm>
        </p:spPr>
        <p:txBody>
          <a:bodyPr/>
          <a:lstStyle/>
          <a:p>
            <a:r>
              <a:rPr lang="en-US" sz="4800" dirty="0" smtClean="0">
                <a:solidFill>
                  <a:srgbClr val="970035"/>
                </a:solidFill>
                <a:latin typeface="Stone Serif" pitchFamily="18" charset="0"/>
              </a:rPr>
              <a:t>Investigation</a:t>
            </a:r>
          </a:p>
        </p:txBody>
      </p:sp>
      <p:sp>
        <p:nvSpPr>
          <p:cNvPr id="18435" name="Content Placeholder 2"/>
          <p:cNvSpPr>
            <a:spLocks noGrp="1"/>
          </p:cNvSpPr>
          <p:nvPr>
            <p:ph idx="1"/>
          </p:nvPr>
        </p:nvSpPr>
        <p:spPr>
          <a:xfrm>
            <a:off x="884816" y="1663391"/>
            <a:ext cx="7772400" cy="4763868"/>
          </a:xfrm>
        </p:spPr>
        <p:txBody>
          <a:bodyPr/>
          <a:lstStyle/>
          <a:p>
            <a:pPr>
              <a:spcBef>
                <a:spcPts val="1600"/>
              </a:spcBef>
              <a:buClr>
                <a:srgbClr val="970035"/>
              </a:buClr>
            </a:pPr>
            <a:r>
              <a:rPr dirty="0" smtClean="0">
                <a:latin typeface="Stone Serif" pitchFamily="18" charset="0"/>
              </a:rPr>
              <a:t>SAO entrance meeting with subject</a:t>
            </a:r>
          </a:p>
          <a:p>
            <a:pPr lvl="2">
              <a:spcBef>
                <a:spcPts val="1600"/>
              </a:spcBef>
              <a:buClr>
                <a:srgbClr val="970035"/>
              </a:buClr>
            </a:pPr>
            <a:r>
              <a:rPr sz="2400" dirty="0" smtClean="0">
                <a:latin typeface="Stone Serif" pitchFamily="18" charset="0"/>
              </a:rPr>
              <a:t>WSU Internal Audit is audit liaison</a:t>
            </a:r>
          </a:p>
          <a:p>
            <a:pPr>
              <a:spcBef>
                <a:spcPts val="1600"/>
              </a:spcBef>
              <a:buClr>
                <a:srgbClr val="970035"/>
              </a:buClr>
            </a:pPr>
            <a:r>
              <a:rPr dirty="0" smtClean="0">
                <a:latin typeface="Stone Serif" pitchFamily="18" charset="0"/>
              </a:rPr>
              <a:t>SAO procedure: interviews, data collection, other procedures depending on circumstances</a:t>
            </a:r>
          </a:p>
          <a:p>
            <a:pPr>
              <a:spcBef>
                <a:spcPts val="1600"/>
              </a:spcBef>
              <a:buClr>
                <a:srgbClr val="970035"/>
              </a:buClr>
            </a:pPr>
            <a:r>
              <a:rPr dirty="0" smtClean="0">
                <a:latin typeface="Stone Serif" pitchFamily="18" charset="0"/>
              </a:rPr>
              <a:t>SAO close meeting with subject</a:t>
            </a:r>
          </a:p>
          <a:p>
            <a:pPr>
              <a:spcBef>
                <a:spcPts val="1600"/>
              </a:spcBef>
              <a:buClr>
                <a:srgbClr val="970035"/>
              </a:buClr>
            </a:pPr>
            <a:r>
              <a:rPr dirty="0" smtClean="0">
                <a:latin typeface="Stone Serif" pitchFamily="18" charset="0"/>
              </a:rPr>
              <a:t>SAO reporting – to sao.wa.gov, copy of report to employing agency</a:t>
            </a:r>
          </a:p>
          <a:p>
            <a:pPr marL="165100" indent="0">
              <a:spcBef>
                <a:spcPts val="1600"/>
              </a:spcBef>
              <a:buNone/>
            </a:pPr>
            <a:r>
              <a:rPr dirty="0" smtClean="0">
                <a:latin typeface="Stone Serif" pitchFamily="18" charset="0"/>
              </a:rPr>
              <a:t>If charge of ethics violation, the report is referred to Executive Ethics Board (EEB) </a:t>
            </a:r>
          </a:p>
        </p:txBody>
      </p:sp>
    </p:spTree>
    <p:extLst>
      <p:ext uri="{BB962C8B-B14F-4D97-AF65-F5344CB8AC3E}">
        <p14:creationId xmlns:p14="http://schemas.microsoft.com/office/powerpoint/2010/main" val="163967553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bwMode="auto">
          <a:xfrm>
            <a:off x="392875" y="2325244"/>
            <a:ext cx="8382000" cy="4253472"/>
          </a:xfrm>
          <a:ln algn="ctr"/>
        </p:spPr>
        <p:txBody>
          <a:bodyPr anchorCtr="0"/>
          <a:lstStyle/>
          <a:p>
            <a:pPr marL="168275" indent="-3175" eaLnBrk="1" hangingPunct="1">
              <a:lnSpc>
                <a:spcPct val="85000"/>
              </a:lnSpc>
              <a:buFont typeface="Arial" pitchFamily="34" charset="0"/>
              <a:buNone/>
              <a:defRPr/>
            </a:pPr>
            <a:r>
              <a:rPr dirty="0" smtClean="0">
                <a:latin typeface="Stone Serif" pitchFamily="18" charset="0"/>
              </a:rPr>
              <a:t>Any action by a state employee undertaken in the performance of his/her duties which:</a:t>
            </a:r>
          </a:p>
          <a:p>
            <a:pPr eaLnBrk="1" hangingPunct="1">
              <a:lnSpc>
                <a:spcPct val="85000"/>
              </a:lnSpc>
              <a:buFontTx/>
              <a:buNone/>
              <a:defRPr/>
            </a:pPr>
            <a:endParaRPr sz="1600" dirty="0" smtClean="0">
              <a:latin typeface="Stone Serif" pitchFamily="18" charset="0"/>
            </a:endParaRPr>
          </a:p>
          <a:p>
            <a:pPr marL="746125" lvl="1" indent="-401638" eaLnBrk="1" hangingPunct="1">
              <a:lnSpc>
                <a:spcPct val="85000"/>
              </a:lnSpc>
              <a:spcBef>
                <a:spcPct val="25000"/>
              </a:spcBef>
              <a:buClr>
                <a:srgbClr val="970035"/>
              </a:buClr>
              <a:buSzPct val="125000"/>
              <a:buFontTx/>
              <a:buChar char="•"/>
              <a:defRPr/>
            </a:pPr>
            <a:r>
              <a:rPr b="1" dirty="0" smtClean="0">
                <a:effectLst>
                  <a:outerShdw blurRad="38100" dist="38100" dir="2700000" algn="tl">
                    <a:srgbClr val="000000">
                      <a:alpha val="43137"/>
                    </a:srgbClr>
                  </a:outerShdw>
                </a:effectLst>
                <a:latin typeface="Stone Serif" pitchFamily="18" charset="0"/>
              </a:rPr>
              <a:t>IS A GROSS WASTE OF PUBLIC FUNDS OR RESOURCES</a:t>
            </a:r>
          </a:p>
          <a:p>
            <a:pPr marL="746125" lvl="1" indent="-401638" eaLnBrk="1" hangingPunct="1">
              <a:lnSpc>
                <a:spcPct val="85000"/>
              </a:lnSpc>
              <a:spcBef>
                <a:spcPct val="25000"/>
              </a:spcBef>
              <a:buClr>
                <a:srgbClr val="970035"/>
              </a:buClr>
              <a:buSzPct val="125000"/>
              <a:buFontTx/>
              <a:buChar char="•"/>
              <a:defRPr/>
            </a:pPr>
            <a:r>
              <a:rPr dirty="0" smtClean="0">
                <a:latin typeface="Stone Serif" pitchFamily="18" charset="0"/>
              </a:rPr>
              <a:t>Is in violation of federal or state law or rule</a:t>
            </a:r>
          </a:p>
          <a:p>
            <a:pPr marL="746125" lvl="1" indent="-401638" eaLnBrk="1" hangingPunct="1">
              <a:lnSpc>
                <a:spcPct val="85000"/>
              </a:lnSpc>
              <a:spcBef>
                <a:spcPct val="25000"/>
              </a:spcBef>
              <a:buClr>
                <a:srgbClr val="970035"/>
              </a:buClr>
              <a:buSzPct val="125000"/>
              <a:buFontTx/>
              <a:buChar char="•"/>
              <a:defRPr/>
            </a:pPr>
            <a:r>
              <a:rPr dirty="0" smtClean="0">
                <a:latin typeface="Stone Serif" pitchFamily="18" charset="0"/>
              </a:rPr>
              <a:t>Is of substantial and specific danger to the public health or safety</a:t>
            </a:r>
          </a:p>
          <a:p>
            <a:pPr marL="746125" lvl="1" indent="-401638" eaLnBrk="1" hangingPunct="1">
              <a:lnSpc>
                <a:spcPct val="85000"/>
              </a:lnSpc>
              <a:spcBef>
                <a:spcPct val="25000"/>
              </a:spcBef>
              <a:buClr>
                <a:srgbClr val="970035"/>
              </a:buClr>
              <a:buSzPct val="125000"/>
              <a:buFontTx/>
              <a:buChar char="•"/>
              <a:defRPr/>
            </a:pPr>
            <a:r>
              <a:rPr b="1" dirty="0" smtClean="0">
                <a:effectLst>
                  <a:outerShdw blurRad="38100" dist="38100" dir="2700000" algn="tl">
                    <a:srgbClr val="000000">
                      <a:alpha val="43137"/>
                    </a:srgbClr>
                  </a:outerShdw>
                </a:effectLst>
                <a:latin typeface="Stone Serif" pitchFamily="18" charset="0"/>
              </a:rPr>
              <a:t>IS GROSS MISMANAGEMENT</a:t>
            </a:r>
          </a:p>
          <a:p>
            <a:pPr marL="746125" lvl="1" indent="-401638" eaLnBrk="1" hangingPunct="1">
              <a:lnSpc>
                <a:spcPct val="85000"/>
              </a:lnSpc>
              <a:spcBef>
                <a:spcPct val="25000"/>
              </a:spcBef>
              <a:buClr>
                <a:srgbClr val="970035"/>
              </a:buClr>
              <a:buSzPct val="125000"/>
              <a:buFontTx/>
              <a:buChar char="•"/>
              <a:defRPr/>
            </a:pPr>
            <a:r>
              <a:rPr dirty="0" smtClean="0">
                <a:latin typeface="Stone Serif" pitchFamily="18" charset="0"/>
              </a:rPr>
              <a:t>Prevents dissemination of scientific opinion</a:t>
            </a:r>
          </a:p>
          <a:p>
            <a:pPr marL="746125" lvl="1" indent="-401638" eaLnBrk="1" hangingPunct="1">
              <a:lnSpc>
                <a:spcPct val="85000"/>
              </a:lnSpc>
              <a:spcBef>
                <a:spcPct val="25000"/>
              </a:spcBef>
              <a:buSzPct val="125000"/>
              <a:buFontTx/>
              <a:buChar char="•"/>
              <a:defRPr/>
            </a:pPr>
            <a:endParaRPr b="1" dirty="0" smtClean="0">
              <a:latin typeface="Stone Serif" pitchFamily="18" charset="0"/>
            </a:endParaRPr>
          </a:p>
        </p:txBody>
      </p:sp>
      <p:sp>
        <p:nvSpPr>
          <p:cNvPr id="19459" name="Rectangle 3"/>
          <p:cNvSpPr>
            <a:spLocks noGrp="1" noChangeArrowheads="1"/>
          </p:cNvSpPr>
          <p:nvPr>
            <p:ph type="title"/>
          </p:nvPr>
        </p:nvSpPr>
        <p:spPr bwMode="auto">
          <a:xfrm>
            <a:off x="0" y="673182"/>
            <a:ext cx="9144000" cy="1440394"/>
          </a:xfrm>
        </p:spPr>
        <p:txBody>
          <a:bodyPr anchor="t" anchorCtr="0"/>
          <a:lstStyle/>
          <a:p>
            <a:pPr algn="ctr" eaLnBrk="1" hangingPunct="1"/>
            <a:r>
              <a:rPr lang="en-US" sz="4800" dirty="0" smtClean="0">
                <a:solidFill>
                  <a:srgbClr val="970035"/>
                </a:solidFill>
                <a:latin typeface="Stone Serif" pitchFamily="18" charset="0"/>
              </a:rPr>
              <a:t>What is Improper </a:t>
            </a:r>
            <a:br>
              <a:rPr lang="en-US" sz="4800" dirty="0" smtClean="0">
                <a:solidFill>
                  <a:srgbClr val="970035"/>
                </a:solidFill>
                <a:latin typeface="Stone Serif" pitchFamily="18" charset="0"/>
              </a:rPr>
            </a:br>
            <a:r>
              <a:rPr lang="en-US" sz="4800" dirty="0" smtClean="0">
                <a:solidFill>
                  <a:srgbClr val="970035"/>
                </a:solidFill>
                <a:latin typeface="Stone Serif" pitchFamily="18" charset="0"/>
              </a:rPr>
              <a:t>Governmental Action?</a:t>
            </a:r>
          </a:p>
        </p:txBody>
      </p:sp>
    </p:spTree>
    <p:extLst>
      <p:ext uri="{BB962C8B-B14F-4D97-AF65-F5344CB8AC3E}">
        <p14:creationId xmlns:p14="http://schemas.microsoft.com/office/powerpoint/2010/main" val="425962645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46190" y="654836"/>
            <a:ext cx="8790039" cy="1440394"/>
          </a:xfrm>
        </p:spPr>
        <p:txBody>
          <a:bodyPr/>
          <a:lstStyle/>
          <a:p>
            <a:pPr algn="ctr"/>
            <a:r>
              <a:rPr lang="en-US" sz="4800" dirty="0" smtClean="0">
                <a:solidFill>
                  <a:srgbClr val="970035"/>
                </a:solidFill>
                <a:latin typeface="Stone Serif" pitchFamily="18" charset="0"/>
              </a:rPr>
              <a:t>Gross Waste of Funds, </a:t>
            </a:r>
            <a:br>
              <a:rPr lang="en-US" sz="4800" dirty="0" smtClean="0">
                <a:solidFill>
                  <a:srgbClr val="970035"/>
                </a:solidFill>
                <a:latin typeface="Stone Serif" pitchFamily="18" charset="0"/>
              </a:rPr>
            </a:br>
            <a:r>
              <a:rPr lang="en-US" sz="4800" dirty="0" smtClean="0">
                <a:solidFill>
                  <a:srgbClr val="970035"/>
                </a:solidFill>
                <a:latin typeface="Stone Serif" pitchFamily="18" charset="0"/>
              </a:rPr>
              <a:t>Gross Mismanagement</a:t>
            </a:r>
          </a:p>
        </p:txBody>
      </p:sp>
      <p:sp>
        <p:nvSpPr>
          <p:cNvPr id="20483" name="Content Placeholder 2"/>
          <p:cNvSpPr>
            <a:spLocks noGrp="1"/>
          </p:cNvSpPr>
          <p:nvPr>
            <p:ph idx="1"/>
          </p:nvPr>
        </p:nvSpPr>
        <p:spPr>
          <a:xfrm>
            <a:off x="671060" y="2055274"/>
            <a:ext cx="7772400" cy="4344779"/>
          </a:xfrm>
        </p:spPr>
        <p:txBody>
          <a:bodyPr/>
          <a:lstStyle/>
          <a:p>
            <a:pPr marL="0" indent="0">
              <a:buNone/>
            </a:pPr>
            <a:r>
              <a:rPr dirty="0" smtClean="0">
                <a:latin typeface="Stone Serif" pitchFamily="18" charset="0"/>
              </a:rPr>
              <a:t>RCW 42.40.020 definition, states:</a:t>
            </a:r>
          </a:p>
          <a:p>
            <a:pPr>
              <a:buClr>
                <a:srgbClr val="970035"/>
              </a:buClr>
            </a:pPr>
            <a:r>
              <a:rPr sz="2200" dirty="0" smtClean="0">
                <a:latin typeface="Stone Serif" pitchFamily="18" charset="0"/>
              </a:rPr>
              <a:t>(5)“Gross waste of funds” means to spend or use funds or to allow funds to be used without valuable result in a manner grossly deviating from the standard of care or competence that a reasonable person would observe in the same situation.</a:t>
            </a:r>
          </a:p>
          <a:p>
            <a:pPr>
              <a:spcBef>
                <a:spcPts val="1600"/>
              </a:spcBef>
              <a:buClr>
                <a:srgbClr val="970035"/>
              </a:buClr>
            </a:pPr>
            <a:r>
              <a:rPr sz="2200" dirty="0" smtClean="0">
                <a:latin typeface="Stone Serif" pitchFamily="18" charset="0"/>
              </a:rPr>
              <a:t>(4)”Gross mismanagement” means the exercise of management responsibilities in a manner grossly deviating from the standard of care or competence that a reasonable person would observe in the same situation.</a:t>
            </a:r>
          </a:p>
        </p:txBody>
      </p:sp>
    </p:spTree>
    <p:extLst>
      <p:ext uri="{BB962C8B-B14F-4D97-AF65-F5344CB8AC3E}">
        <p14:creationId xmlns:p14="http://schemas.microsoft.com/office/powerpoint/2010/main" val="91343701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47309" y="700382"/>
            <a:ext cx="7772400" cy="1255728"/>
          </a:xfrm>
        </p:spPr>
        <p:txBody>
          <a:bodyPr/>
          <a:lstStyle/>
          <a:p>
            <a:pPr algn="ctr"/>
            <a:r>
              <a:rPr lang="en-US" sz="3200" dirty="0" smtClean="0">
                <a:solidFill>
                  <a:srgbClr val="970035"/>
                </a:solidFill>
                <a:latin typeface="Stone Serif" pitchFamily="18" charset="0"/>
              </a:rPr>
              <a:t>Washington State Parks &amp; Recreation </a:t>
            </a:r>
            <a:r>
              <a:rPr lang="en-US" dirty="0" smtClean="0">
                <a:latin typeface="Stone Serif" pitchFamily="18" charset="0"/>
              </a:rPr>
              <a:t/>
            </a:r>
            <a:br>
              <a:rPr lang="en-US" dirty="0" smtClean="0">
                <a:latin typeface="Stone Serif" pitchFamily="18" charset="0"/>
              </a:rPr>
            </a:br>
            <a:r>
              <a:rPr lang="en-US" sz="2000" i="1" dirty="0" smtClean="0">
                <a:latin typeface="Stone Serif" pitchFamily="18" charset="0"/>
              </a:rPr>
              <a:t>(Report 1004706, 12/6/10)</a:t>
            </a:r>
          </a:p>
        </p:txBody>
      </p:sp>
      <p:sp>
        <p:nvSpPr>
          <p:cNvPr id="3" name="Content Placeholder 2"/>
          <p:cNvSpPr>
            <a:spLocks noGrp="1"/>
          </p:cNvSpPr>
          <p:nvPr>
            <p:ph idx="1"/>
          </p:nvPr>
        </p:nvSpPr>
        <p:spPr>
          <a:xfrm>
            <a:off x="682935" y="2101882"/>
            <a:ext cx="7772400" cy="3303468"/>
          </a:xfrm>
        </p:spPr>
        <p:txBody>
          <a:bodyPr/>
          <a:lstStyle/>
          <a:p>
            <a:pPr>
              <a:spcBef>
                <a:spcPts val="1600"/>
              </a:spcBef>
              <a:buClr>
                <a:srgbClr val="970035"/>
              </a:buClr>
              <a:defRPr/>
            </a:pPr>
            <a:r>
              <a:rPr dirty="0">
                <a:latin typeface="Stone Serif" pitchFamily="18" charset="0"/>
              </a:rPr>
              <a:t>Assertion: </a:t>
            </a:r>
            <a:r>
              <a:rPr dirty="0" smtClean="0">
                <a:latin typeface="Stone Serif" pitchFamily="18" charset="0"/>
              </a:rPr>
              <a:t>The </a:t>
            </a:r>
            <a:r>
              <a:rPr dirty="0">
                <a:latin typeface="Stone Serif" pitchFamily="18" charset="0"/>
              </a:rPr>
              <a:t>Commission (members) mismanaged and misused public funds related to a new sewer and water distribution system at Fort Flagler State </a:t>
            </a:r>
            <a:r>
              <a:rPr dirty="0" smtClean="0">
                <a:latin typeface="Stone Serif" pitchFamily="18" charset="0"/>
              </a:rPr>
              <a:t>Park.</a:t>
            </a:r>
            <a:endParaRPr dirty="0">
              <a:latin typeface="Stone Serif" pitchFamily="18" charset="0"/>
            </a:endParaRPr>
          </a:p>
          <a:p>
            <a:pPr>
              <a:spcBef>
                <a:spcPts val="1600"/>
              </a:spcBef>
              <a:buClr>
                <a:srgbClr val="970035"/>
              </a:buClr>
              <a:defRPr/>
            </a:pPr>
            <a:r>
              <a:rPr dirty="0" smtClean="0">
                <a:latin typeface="Stone Serif" pitchFamily="18" charset="0"/>
              </a:rPr>
              <a:t>Finding: ‘The Washington State Parks &amp; Recreation Commission mismanaged contracts, resulting in a gross waste of public funds.’</a:t>
            </a:r>
            <a:endParaRPr b="1" i="1" dirty="0" smtClean="0">
              <a:latin typeface="Stone Serif" pitchFamily="18" charset="0"/>
            </a:endParaRPr>
          </a:p>
          <a:p>
            <a:pPr>
              <a:spcBef>
                <a:spcPts val="1600"/>
              </a:spcBef>
              <a:buClr>
                <a:srgbClr val="970035"/>
              </a:buClr>
              <a:defRPr/>
            </a:pPr>
            <a:r>
              <a:rPr dirty="0" smtClean="0">
                <a:latin typeface="Stone Serif" pitchFamily="18" charset="0"/>
              </a:rPr>
              <a:t>Details…</a:t>
            </a:r>
            <a:endParaRPr dirty="0">
              <a:latin typeface="Stone Serif" pitchFamily="18" charset="0"/>
            </a:endParaRPr>
          </a:p>
        </p:txBody>
      </p:sp>
    </p:spTree>
    <p:extLst>
      <p:ext uri="{BB962C8B-B14F-4D97-AF65-F5344CB8AC3E}">
        <p14:creationId xmlns:p14="http://schemas.microsoft.com/office/powerpoint/2010/main" val="228653849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idx="1"/>
          </p:nvPr>
        </p:nvSpPr>
        <p:spPr>
          <a:xfrm>
            <a:off x="715592" y="2048598"/>
            <a:ext cx="7772400" cy="4667945"/>
          </a:xfrm>
        </p:spPr>
        <p:txBody>
          <a:bodyPr/>
          <a:lstStyle/>
          <a:p>
            <a:pPr>
              <a:spcBef>
                <a:spcPts val="1600"/>
              </a:spcBef>
              <a:buClr>
                <a:srgbClr val="970035"/>
              </a:buClr>
            </a:pPr>
            <a:r>
              <a:rPr sz="2400" dirty="0" smtClean="0">
                <a:latin typeface="Stone Serif" pitchFamily="18" charset="0"/>
              </a:rPr>
              <a:t>Ten-year project </a:t>
            </a:r>
            <a:r>
              <a:rPr sz="2400" i="1" dirty="0" smtClean="0">
                <a:latin typeface="Stone Serif" pitchFamily="18" charset="0"/>
              </a:rPr>
              <a:t>(8/00 to 5/09)</a:t>
            </a:r>
          </a:p>
          <a:p>
            <a:pPr>
              <a:spcBef>
                <a:spcPts val="1600"/>
              </a:spcBef>
              <a:buClr>
                <a:srgbClr val="970035"/>
              </a:buClr>
            </a:pPr>
            <a:r>
              <a:rPr sz="2400" dirty="0" smtClean="0">
                <a:latin typeface="Stone Serif" pitchFamily="18" charset="0"/>
              </a:rPr>
              <a:t>Initially approved $140,000 to replace recreational vehicle dump station</a:t>
            </a:r>
          </a:p>
          <a:p>
            <a:pPr>
              <a:spcBef>
                <a:spcPts val="1600"/>
              </a:spcBef>
              <a:buClr>
                <a:srgbClr val="970035"/>
              </a:buClr>
            </a:pPr>
            <a:r>
              <a:rPr sz="2400" dirty="0" smtClean="0">
                <a:latin typeface="Stone Serif" pitchFamily="18" charset="0"/>
              </a:rPr>
              <a:t>Project grew to $2 million in design and consulting fees, and construction – for a sewer system that did not work</a:t>
            </a:r>
          </a:p>
          <a:p>
            <a:pPr>
              <a:spcBef>
                <a:spcPts val="1600"/>
              </a:spcBef>
              <a:buClr>
                <a:srgbClr val="970035"/>
              </a:buClr>
            </a:pPr>
            <a:r>
              <a:rPr sz="2400" dirty="0" smtClean="0">
                <a:latin typeface="Stone Serif" pitchFamily="18" charset="0"/>
              </a:rPr>
              <a:t>Additional expense of $4.6 million to redesign and rebuild the failed sewer system</a:t>
            </a:r>
          </a:p>
          <a:p>
            <a:pPr>
              <a:spcBef>
                <a:spcPts val="1600"/>
              </a:spcBef>
              <a:buClr>
                <a:srgbClr val="970035"/>
              </a:buClr>
            </a:pPr>
            <a:r>
              <a:rPr sz="2400" dirty="0" smtClean="0">
                <a:latin typeface="Stone Serif" pitchFamily="18" charset="0"/>
              </a:rPr>
              <a:t>Additional expense of $734,799 to pump nonfunctioning system</a:t>
            </a:r>
          </a:p>
        </p:txBody>
      </p:sp>
      <p:sp>
        <p:nvSpPr>
          <p:cNvPr id="5" name="Title 1"/>
          <p:cNvSpPr>
            <a:spLocks noGrp="1"/>
          </p:cNvSpPr>
          <p:nvPr>
            <p:ph type="title"/>
          </p:nvPr>
        </p:nvSpPr>
        <p:spPr>
          <a:xfrm>
            <a:off x="715592" y="699019"/>
            <a:ext cx="7772400" cy="1255728"/>
          </a:xfrm>
        </p:spPr>
        <p:txBody>
          <a:bodyPr/>
          <a:lstStyle/>
          <a:p>
            <a:pPr algn="ctr"/>
            <a:r>
              <a:rPr lang="en-US" sz="3200" dirty="0" smtClean="0">
                <a:latin typeface="Stone Serif" pitchFamily="18" charset="0"/>
              </a:rPr>
              <a:t>Washington State Parks &amp; Recreation </a:t>
            </a:r>
            <a:r>
              <a:rPr lang="en-US" dirty="0" smtClean="0">
                <a:latin typeface="Stone Serif" pitchFamily="18" charset="0"/>
              </a:rPr>
              <a:t/>
            </a:r>
            <a:br>
              <a:rPr lang="en-US" dirty="0" smtClean="0">
                <a:latin typeface="Stone Serif" pitchFamily="18" charset="0"/>
              </a:rPr>
            </a:br>
            <a:r>
              <a:rPr lang="en-US" sz="2000" i="1" dirty="0" smtClean="0">
                <a:latin typeface="Stone Serif" pitchFamily="18" charset="0"/>
              </a:rPr>
              <a:t>(Continued)</a:t>
            </a:r>
          </a:p>
        </p:txBody>
      </p:sp>
    </p:spTree>
    <p:extLst>
      <p:ext uri="{BB962C8B-B14F-4D97-AF65-F5344CB8AC3E}">
        <p14:creationId xmlns:p14="http://schemas.microsoft.com/office/powerpoint/2010/main" val="412108942"/>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728502" y="743341"/>
            <a:ext cx="7772400" cy="812530"/>
          </a:xfrm>
        </p:spPr>
        <p:txBody>
          <a:bodyPr/>
          <a:lstStyle/>
          <a:p>
            <a:pPr algn="ctr"/>
            <a:r>
              <a:rPr lang="en-US" sz="3200" dirty="0" smtClean="0">
                <a:solidFill>
                  <a:srgbClr val="970035"/>
                </a:solidFill>
                <a:latin typeface="Stone Serif" pitchFamily="18" charset="0"/>
              </a:rPr>
              <a:t>Department of Transportation </a:t>
            </a:r>
            <a:r>
              <a:rPr lang="en-US" dirty="0" smtClean="0">
                <a:latin typeface="Stone Serif" pitchFamily="18" charset="0"/>
              </a:rPr>
              <a:t/>
            </a:r>
            <a:br>
              <a:rPr lang="en-US" dirty="0" smtClean="0">
                <a:latin typeface="Stone Serif" pitchFamily="18" charset="0"/>
              </a:rPr>
            </a:br>
            <a:r>
              <a:rPr lang="en-US" sz="2000" i="1" dirty="0" smtClean="0">
                <a:latin typeface="Stone Serif" pitchFamily="18" charset="0"/>
              </a:rPr>
              <a:t>(Report 1004974, 1/18/11)</a:t>
            </a:r>
          </a:p>
        </p:txBody>
      </p:sp>
      <p:sp>
        <p:nvSpPr>
          <p:cNvPr id="3" name="Content Placeholder 2"/>
          <p:cNvSpPr>
            <a:spLocks noGrp="1"/>
          </p:cNvSpPr>
          <p:nvPr>
            <p:ph idx="1"/>
          </p:nvPr>
        </p:nvSpPr>
        <p:spPr>
          <a:xfrm>
            <a:off x="872940" y="1687143"/>
            <a:ext cx="7772400" cy="5457904"/>
          </a:xfrm>
        </p:spPr>
        <p:txBody>
          <a:bodyPr/>
          <a:lstStyle/>
          <a:p>
            <a:pPr>
              <a:spcBef>
                <a:spcPts val="1600"/>
              </a:spcBef>
              <a:buClr>
                <a:srgbClr val="970035"/>
              </a:buClr>
              <a:defRPr/>
            </a:pPr>
            <a:r>
              <a:rPr dirty="0">
                <a:latin typeface="Stone Serif" pitchFamily="18" charset="0"/>
              </a:rPr>
              <a:t>Assertion: </a:t>
            </a:r>
            <a:r>
              <a:rPr dirty="0" smtClean="0">
                <a:latin typeface="Stone Serif" pitchFamily="18" charset="0"/>
              </a:rPr>
              <a:t>Mismanaged </a:t>
            </a:r>
            <a:r>
              <a:rPr dirty="0">
                <a:latin typeface="Stone Serif" pitchFamily="18" charset="0"/>
              </a:rPr>
              <a:t>road construction project - inadequate management led to design errors, environmental violations and unnecessary </a:t>
            </a:r>
            <a:r>
              <a:rPr dirty="0" smtClean="0">
                <a:latin typeface="Stone Serif" pitchFamily="18" charset="0"/>
              </a:rPr>
              <a:t>expenditures</a:t>
            </a:r>
            <a:r>
              <a:rPr dirty="0">
                <a:latin typeface="Stone Serif" pitchFamily="18" charset="0"/>
              </a:rPr>
              <a:t>.</a:t>
            </a:r>
            <a:endParaRPr dirty="0" smtClean="0">
              <a:latin typeface="Stone Serif" pitchFamily="18" charset="0"/>
            </a:endParaRPr>
          </a:p>
          <a:p>
            <a:pPr>
              <a:spcBef>
                <a:spcPts val="1600"/>
              </a:spcBef>
              <a:buClr>
                <a:srgbClr val="970035"/>
              </a:buClr>
              <a:defRPr/>
            </a:pPr>
            <a:r>
              <a:rPr dirty="0" smtClean="0">
                <a:latin typeface="Stone Serif" pitchFamily="18" charset="0"/>
              </a:rPr>
              <a:t>Finding: ‘We </a:t>
            </a:r>
            <a:r>
              <a:rPr dirty="0">
                <a:latin typeface="Stone Serif" pitchFamily="18" charset="0"/>
              </a:rPr>
              <a:t>found the actions of the first (Department of Transportation) project engineer constituted a gross waste of public funds…We also found gross waste of public funds across the divisions responsible for this </a:t>
            </a:r>
            <a:r>
              <a:rPr dirty="0" smtClean="0">
                <a:latin typeface="Stone Serif" pitchFamily="18" charset="0"/>
              </a:rPr>
              <a:t>project.’</a:t>
            </a:r>
          </a:p>
          <a:p>
            <a:pPr>
              <a:spcBef>
                <a:spcPts val="1600"/>
              </a:spcBef>
              <a:buClr>
                <a:srgbClr val="970035"/>
              </a:buClr>
              <a:defRPr/>
            </a:pPr>
            <a:r>
              <a:rPr dirty="0" smtClean="0">
                <a:latin typeface="Stone Serif" pitchFamily="18" charset="0"/>
              </a:rPr>
              <a:t>Details…</a:t>
            </a:r>
          </a:p>
          <a:p>
            <a:pPr marL="165100" indent="0">
              <a:buFont typeface="Arial" pitchFamily="34" charset="0"/>
              <a:buNone/>
              <a:defRPr/>
            </a:pPr>
            <a:endParaRPr dirty="0" smtClean="0">
              <a:latin typeface="Stone Serif" pitchFamily="18" charset="0"/>
            </a:endParaRPr>
          </a:p>
        </p:txBody>
      </p:sp>
    </p:spTree>
    <p:extLst>
      <p:ext uri="{BB962C8B-B14F-4D97-AF65-F5344CB8AC3E}">
        <p14:creationId xmlns:p14="http://schemas.microsoft.com/office/powerpoint/2010/main" val="398815545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Content Placeholder 2"/>
          <p:cNvSpPr>
            <a:spLocks noGrp="1"/>
          </p:cNvSpPr>
          <p:nvPr>
            <p:ph idx="1"/>
          </p:nvPr>
        </p:nvSpPr>
        <p:spPr>
          <a:xfrm>
            <a:off x="862308" y="1847321"/>
            <a:ext cx="7772400" cy="4496103"/>
          </a:xfrm>
        </p:spPr>
        <p:txBody>
          <a:bodyPr/>
          <a:lstStyle/>
          <a:p>
            <a:pPr marL="457200" lvl="1" indent="-344488">
              <a:spcBef>
                <a:spcPts val="1600"/>
              </a:spcBef>
              <a:buClr>
                <a:srgbClr val="970035"/>
              </a:buClr>
              <a:buFont typeface="Arial" panose="020B0604020202020204" pitchFamily="34" charset="0"/>
              <a:buChar char="•"/>
            </a:pPr>
            <a:r>
              <a:rPr sz="2600" dirty="0" smtClean="0">
                <a:latin typeface="Stone Serif" pitchFamily="18" charset="0"/>
              </a:rPr>
              <a:t>Work began 9/15/03, completed 8/21/08</a:t>
            </a:r>
          </a:p>
          <a:p>
            <a:pPr marL="457200" lvl="1" indent="-344488">
              <a:spcBef>
                <a:spcPts val="1600"/>
              </a:spcBef>
              <a:buClr>
                <a:srgbClr val="970035"/>
              </a:buClr>
              <a:buFont typeface="Arial" panose="020B0604020202020204" pitchFamily="34" charset="0"/>
              <a:buChar char="•"/>
            </a:pPr>
            <a:r>
              <a:rPr sz="2600" dirty="0" smtClean="0">
                <a:latin typeface="Stone Serif" pitchFamily="18" charset="0"/>
              </a:rPr>
              <a:t>Project awarded for $55.9 million</a:t>
            </a:r>
          </a:p>
          <a:p>
            <a:pPr marL="457200" lvl="1" indent="-344488">
              <a:spcBef>
                <a:spcPts val="1600"/>
              </a:spcBef>
              <a:buClr>
                <a:srgbClr val="970035"/>
              </a:buClr>
              <a:buFont typeface="Arial" panose="020B0604020202020204" pitchFamily="34" charset="0"/>
              <a:buChar char="•"/>
            </a:pPr>
            <a:r>
              <a:rPr sz="2600" dirty="0" smtClean="0">
                <a:latin typeface="Stone Serif" pitchFamily="18" charset="0"/>
              </a:rPr>
              <a:t>Project closed at $98.5 million</a:t>
            </a:r>
          </a:p>
          <a:p>
            <a:pPr marL="860425" lvl="2">
              <a:spcBef>
                <a:spcPts val="1600"/>
              </a:spcBef>
              <a:buClr>
                <a:srgbClr val="970035"/>
              </a:buClr>
            </a:pPr>
            <a:r>
              <a:rPr dirty="0" smtClean="0">
                <a:latin typeface="Stone Serif" pitchFamily="18" charset="0"/>
              </a:rPr>
              <a:t>$78.8 million to contractor, plus $6.9m tax</a:t>
            </a:r>
          </a:p>
          <a:p>
            <a:pPr marL="860425" lvl="2">
              <a:spcBef>
                <a:spcPts val="800"/>
              </a:spcBef>
              <a:buClr>
                <a:srgbClr val="970035"/>
              </a:buClr>
            </a:pPr>
            <a:r>
              <a:rPr dirty="0" smtClean="0">
                <a:latin typeface="Stone Serif" pitchFamily="18" charset="0"/>
              </a:rPr>
              <a:t>$10 million department engineering</a:t>
            </a:r>
          </a:p>
          <a:p>
            <a:pPr marL="860425" lvl="2">
              <a:spcBef>
                <a:spcPts val="800"/>
              </a:spcBef>
              <a:buClr>
                <a:srgbClr val="970035"/>
              </a:buClr>
            </a:pPr>
            <a:r>
              <a:rPr dirty="0" smtClean="0">
                <a:latin typeface="Stone Serif" pitchFamily="18" charset="0"/>
              </a:rPr>
              <a:t>$2.8 million, other – agreements, vendors, etc.</a:t>
            </a:r>
          </a:p>
          <a:p>
            <a:pPr marL="860425" lvl="2">
              <a:spcBef>
                <a:spcPts val="800"/>
              </a:spcBef>
              <a:buClr>
                <a:srgbClr val="970035"/>
              </a:buClr>
            </a:pPr>
            <a:r>
              <a:rPr dirty="0" smtClean="0">
                <a:latin typeface="Stone Serif" pitchFamily="18" charset="0"/>
              </a:rPr>
              <a:t>Environmental violations led to </a:t>
            </a:r>
            <a:r>
              <a:rPr dirty="0" err="1" smtClean="0">
                <a:latin typeface="Stone Serif" pitchFamily="18" charset="0"/>
              </a:rPr>
              <a:t>add’l</a:t>
            </a:r>
            <a:r>
              <a:rPr dirty="0" smtClean="0">
                <a:latin typeface="Stone Serif" pitchFamily="18" charset="0"/>
              </a:rPr>
              <a:t> cost $4.5m</a:t>
            </a:r>
          </a:p>
          <a:p>
            <a:pPr marL="457200" lvl="1" indent="-344488">
              <a:spcBef>
                <a:spcPts val="1600"/>
              </a:spcBef>
              <a:buClr>
                <a:srgbClr val="970035"/>
              </a:buClr>
              <a:buFont typeface="Arial" panose="020B0604020202020204" pitchFamily="34" charset="0"/>
              <a:buChar char="•"/>
            </a:pPr>
            <a:r>
              <a:rPr lang="en-US" sz="2600" dirty="0">
                <a:latin typeface="Stone Serif" pitchFamily="18" charset="0"/>
              </a:rPr>
              <a:t>Charged: first and second </a:t>
            </a:r>
            <a:r>
              <a:rPr lang="en-US" sz="2600" dirty="0" smtClean="0">
                <a:latin typeface="Stone Serif" pitchFamily="18" charset="0"/>
              </a:rPr>
              <a:t>project manager</a:t>
            </a:r>
          </a:p>
          <a:p>
            <a:pPr marL="457200" lvl="1" indent="-344488">
              <a:spcBef>
                <a:spcPts val="1600"/>
              </a:spcBef>
              <a:buClr>
                <a:srgbClr val="970035"/>
              </a:buClr>
              <a:buFont typeface="Arial" panose="020B0604020202020204" pitchFamily="34" charset="0"/>
              <a:buChar char="•"/>
            </a:pPr>
            <a:endParaRPr lang="en-US" sz="2600" dirty="0">
              <a:latin typeface="Stone Serif" pitchFamily="18" charset="0"/>
            </a:endParaRPr>
          </a:p>
        </p:txBody>
      </p:sp>
      <p:sp>
        <p:nvSpPr>
          <p:cNvPr id="6" name="Title 1"/>
          <p:cNvSpPr>
            <a:spLocks noGrp="1"/>
          </p:cNvSpPr>
          <p:nvPr>
            <p:ph type="title"/>
          </p:nvPr>
        </p:nvSpPr>
        <p:spPr>
          <a:xfrm>
            <a:off x="728502" y="743341"/>
            <a:ext cx="7772400" cy="812530"/>
          </a:xfrm>
        </p:spPr>
        <p:txBody>
          <a:bodyPr/>
          <a:lstStyle/>
          <a:p>
            <a:pPr algn="ctr"/>
            <a:r>
              <a:rPr lang="en-US" sz="3200" dirty="0" smtClean="0">
                <a:solidFill>
                  <a:srgbClr val="970035"/>
                </a:solidFill>
                <a:latin typeface="Stone Serif" pitchFamily="18" charset="0"/>
              </a:rPr>
              <a:t>Department of Transportation </a:t>
            </a:r>
            <a:r>
              <a:rPr lang="en-US" dirty="0" smtClean="0">
                <a:latin typeface="Stone Serif" pitchFamily="18" charset="0"/>
              </a:rPr>
              <a:t/>
            </a:r>
            <a:br>
              <a:rPr lang="en-US" dirty="0" smtClean="0">
                <a:latin typeface="Stone Serif" pitchFamily="18" charset="0"/>
              </a:rPr>
            </a:br>
            <a:r>
              <a:rPr lang="en-US" sz="2000" i="1" dirty="0" smtClean="0">
                <a:latin typeface="Stone Serif" pitchFamily="18" charset="0"/>
              </a:rPr>
              <a:t>(Continued)</a:t>
            </a:r>
          </a:p>
        </p:txBody>
      </p:sp>
    </p:spTree>
    <p:extLst>
      <p:ext uri="{BB962C8B-B14F-4D97-AF65-F5344CB8AC3E}">
        <p14:creationId xmlns:p14="http://schemas.microsoft.com/office/powerpoint/2010/main" val="306786319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bwMode="auto">
          <a:xfrm>
            <a:off x="677883" y="2441885"/>
            <a:ext cx="8382000" cy="4345805"/>
          </a:xfrm>
          <a:ln algn="ctr"/>
        </p:spPr>
        <p:txBody>
          <a:bodyPr anchorCtr="0"/>
          <a:lstStyle/>
          <a:p>
            <a:pPr marL="168275" indent="-3175" eaLnBrk="1" hangingPunct="1">
              <a:lnSpc>
                <a:spcPct val="85000"/>
              </a:lnSpc>
              <a:buFont typeface="Arial" pitchFamily="34" charset="0"/>
              <a:buNone/>
              <a:defRPr/>
            </a:pPr>
            <a:r>
              <a:rPr dirty="0" smtClean="0">
                <a:latin typeface="Stone Serif" pitchFamily="18" charset="0"/>
              </a:rPr>
              <a:t>Any action by a state employee undertaken in the performance of his/her duties which:</a:t>
            </a:r>
          </a:p>
          <a:p>
            <a:pPr eaLnBrk="1" hangingPunct="1">
              <a:lnSpc>
                <a:spcPct val="85000"/>
              </a:lnSpc>
              <a:buFontTx/>
              <a:buNone/>
              <a:defRPr/>
            </a:pPr>
            <a:endParaRPr dirty="0" smtClean="0">
              <a:latin typeface="Stone Serif" pitchFamily="18" charset="0"/>
            </a:endParaRPr>
          </a:p>
          <a:p>
            <a:pPr marL="746125" lvl="1" indent="-401638" eaLnBrk="1" hangingPunct="1">
              <a:lnSpc>
                <a:spcPct val="85000"/>
              </a:lnSpc>
              <a:spcBef>
                <a:spcPct val="25000"/>
              </a:spcBef>
              <a:buClr>
                <a:srgbClr val="970035"/>
              </a:buClr>
              <a:buSzPct val="125000"/>
              <a:buFontTx/>
              <a:buChar char="•"/>
              <a:defRPr/>
            </a:pPr>
            <a:r>
              <a:rPr lang="en-US" dirty="0" smtClean="0">
                <a:latin typeface="Stone Serif" pitchFamily="18" charset="0"/>
              </a:rPr>
              <a:t>Is a gross waste of public funds or resources</a:t>
            </a:r>
          </a:p>
          <a:p>
            <a:pPr marL="746125" lvl="1" indent="-401638" eaLnBrk="1" hangingPunct="1">
              <a:lnSpc>
                <a:spcPct val="85000"/>
              </a:lnSpc>
              <a:spcBef>
                <a:spcPct val="25000"/>
              </a:spcBef>
              <a:buClr>
                <a:srgbClr val="970035"/>
              </a:buClr>
              <a:buSzPct val="125000"/>
              <a:buFontTx/>
              <a:buChar char="•"/>
              <a:defRPr/>
            </a:pPr>
            <a:r>
              <a:rPr dirty="0" smtClean="0">
                <a:latin typeface="Stone Serif" pitchFamily="18" charset="0"/>
              </a:rPr>
              <a:t>Is in violation of federal or state law or rule</a:t>
            </a:r>
          </a:p>
          <a:p>
            <a:pPr marL="746125" lvl="1" indent="-401638" eaLnBrk="1" hangingPunct="1">
              <a:lnSpc>
                <a:spcPct val="85000"/>
              </a:lnSpc>
              <a:spcBef>
                <a:spcPct val="25000"/>
              </a:spcBef>
              <a:buClr>
                <a:srgbClr val="970035"/>
              </a:buClr>
              <a:buSzPct val="125000"/>
              <a:buFontTx/>
              <a:buChar char="•"/>
              <a:defRPr/>
            </a:pPr>
            <a:r>
              <a:rPr b="1" dirty="0" smtClean="0">
                <a:effectLst>
                  <a:outerShdw blurRad="38100" dist="38100" dir="2700000" algn="tl">
                    <a:srgbClr val="000000">
                      <a:alpha val="43137"/>
                    </a:srgbClr>
                  </a:outerShdw>
                </a:effectLst>
                <a:latin typeface="Stone Serif" pitchFamily="18" charset="0"/>
              </a:rPr>
              <a:t>IS OF SUBSTANTIAL AND SPECIFIC DANGER TO THE PUBLIC HEALTH OR SAFETY</a:t>
            </a:r>
          </a:p>
          <a:p>
            <a:pPr marL="746125" lvl="1" indent="-401638" eaLnBrk="1" hangingPunct="1">
              <a:lnSpc>
                <a:spcPct val="85000"/>
              </a:lnSpc>
              <a:spcBef>
                <a:spcPct val="25000"/>
              </a:spcBef>
              <a:buClr>
                <a:srgbClr val="970035"/>
              </a:buClr>
              <a:buSzPct val="125000"/>
              <a:buFontTx/>
              <a:buChar char="•"/>
              <a:defRPr/>
            </a:pPr>
            <a:r>
              <a:rPr lang="en-US" dirty="0" smtClean="0">
                <a:latin typeface="Stone Serif" pitchFamily="18" charset="0"/>
              </a:rPr>
              <a:t>Is gross mismanagement</a:t>
            </a:r>
          </a:p>
          <a:p>
            <a:pPr marL="746125" lvl="1" indent="-401638" eaLnBrk="1" hangingPunct="1">
              <a:lnSpc>
                <a:spcPct val="85000"/>
              </a:lnSpc>
              <a:spcBef>
                <a:spcPct val="25000"/>
              </a:spcBef>
              <a:buClr>
                <a:srgbClr val="970035"/>
              </a:buClr>
              <a:buSzPct val="125000"/>
              <a:buFontTx/>
              <a:buChar char="•"/>
              <a:defRPr/>
            </a:pPr>
            <a:r>
              <a:rPr b="1" dirty="0" smtClean="0">
                <a:effectLst>
                  <a:outerShdw blurRad="38100" dist="38100" dir="2700000" algn="tl">
                    <a:srgbClr val="000000">
                      <a:alpha val="43137"/>
                    </a:srgbClr>
                  </a:outerShdw>
                </a:effectLst>
                <a:latin typeface="Stone Serif" pitchFamily="18" charset="0"/>
              </a:rPr>
              <a:t>PREVENTS DISSEMINATION OF SCIENTIFIC OPINION</a:t>
            </a:r>
          </a:p>
          <a:p>
            <a:pPr marL="746125" lvl="1" indent="-401638" eaLnBrk="1" hangingPunct="1">
              <a:lnSpc>
                <a:spcPct val="85000"/>
              </a:lnSpc>
              <a:spcBef>
                <a:spcPct val="25000"/>
              </a:spcBef>
              <a:buSzPct val="125000"/>
              <a:buFontTx/>
              <a:buChar char="•"/>
              <a:defRPr/>
            </a:pPr>
            <a:endParaRPr b="1" dirty="0" smtClean="0">
              <a:latin typeface="Stone Serif" pitchFamily="18" charset="0"/>
            </a:endParaRPr>
          </a:p>
        </p:txBody>
      </p:sp>
      <p:sp>
        <p:nvSpPr>
          <p:cNvPr id="25603" name="Rectangle 3"/>
          <p:cNvSpPr>
            <a:spLocks noGrp="1" noChangeArrowheads="1"/>
          </p:cNvSpPr>
          <p:nvPr>
            <p:ph type="title"/>
          </p:nvPr>
        </p:nvSpPr>
        <p:spPr bwMode="auto">
          <a:xfrm>
            <a:off x="0" y="712519"/>
            <a:ext cx="9144000" cy="1440394"/>
          </a:xfrm>
        </p:spPr>
        <p:txBody>
          <a:bodyPr anchor="t" anchorCtr="0"/>
          <a:lstStyle/>
          <a:p>
            <a:pPr algn="ctr" eaLnBrk="1" hangingPunct="1"/>
            <a:r>
              <a:rPr lang="en-US" sz="4800" dirty="0" smtClean="0">
                <a:solidFill>
                  <a:srgbClr val="970035"/>
                </a:solidFill>
                <a:latin typeface="Stone Serif" pitchFamily="18" charset="0"/>
              </a:rPr>
              <a:t>What is Improper </a:t>
            </a:r>
            <a:br>
              <a:rPr lang="en-US" sz="4800" dirty="0" smtClean="0">
                <a:solidFill>
                  <a:srgbClr val="970035"/>
                </a:solidFill>
                <a:latin typeface="Stone Serif" pitchFamily="18" charset="0"/>
              </a:rPr>
            </a:br>
            <a:r>
              <a:rPr lang="en-US" sz="4800" dirty="0" smtClean="0">
                <a:solidFill>
                  <a:srgbClr val="970035"/>
                </a:solidFill>
                <a:latin typeface="Stone Serif" pitchFamily="18" charset="0"/>
              </a:rPr>
              <a:t>Governmental Action?</a:t>
            </a:r>
          </a:p>
        </p:txBody>
      </p:sp>
    </p:spTree>
    <p:extLst>
      <p:ext uri="{BB962C8B-B14F-4D97-AF65-F5344CB8AC3E}">
        <p14:creationId xmlns:p14="http://schemas.microsoft.com/office/powerpoint/2010/main" val="378424064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34496" y="692777"/>
            <a:ext cx="8761228" cy="1103379"/>
          </a:xfrm>
        </p:spPr>
        <p:txBody>
          <a:bodyPr/>
          <a:lstStyle/>
          <a:p>
            <a:pPr algn="ctr"/>
            <a:r>
              <a:rPr lang="en-US" sz="3600" dirty="0" smtClean="0">
                <a:solidFill>
                  <a:srgbClr val="970035"/>
                </a:solidFill>
                <a:latin typeface="Stone Serif" pitchFamily="18" charset="0"/>
              </a:rPr>
              <a:t>RCW 42.40.020 Definitions of </a:t>
            </a:r>
            <a:br>
              <a:rPr lang="en-US" sz="3600" dirty="0" smtClean="0">
                <a:solidFill>
                  <a:srgbClr val="970035"/>
                </a:solidFill>
                <a:latin typeface="Stone Serif" pitchFamily="18" charset="0"/>
              </a:rPr>
            </a:br>
            <a:r>
              <a:rPr lang="en-US" sz="3600" dirty="0" smtClean="0">
                <a:solidFill>
                  <a:srgbClr val="970035"/>
                </a:solidFill>
                <a:latin typeface="Stone Serif" pitchFamily="18" charset="0"/>
              </a:rPr>
              <a:t>Improper Conduct</a:t>
            </a:r>
          </a:p>
        </p:txBody>
      </p:sp>
      <p:sp>
        <p:nvSpPr>
          <p:cNvPr id="17411" name="Content Placeholder 2"/>
          <p:cNvSpPr>
            <a:spLocks noGrp="1"/>
          </p:cNvSpPr>
          <p:nvPr>
            <p:ph idx="1"/>
          </p:nvPr>
        </p:nvSpPr>
        <p:spPr>
          <a:xfrm>
            <a:off x="659185" y="1961017"/>
            <a:ext cx="7772400" cy="4378635"/>
          </a:xfrm>
        </p:spPr>
        <p:txBody>
          <a:bodyPr/>
          <a:lstStyle/>
          <a:p>
            <a:pPr marL="581025" indent="-401638" eaLnBrk="1" hangingPunct="1">
              <a:lnSpc>
                <a:spcPct val="85000"/>
              </a:lnSpc>
              <a:spcBef>
                <a:spcPts val="1600"/>
              </a:spcBef>
              <a:buClr>
                <a:srgbClr val="970035"/>
              </a:buClr>
              <a:buSzPct val="125000"/>
              <a:buFontTx/>
              <a:buChar char="•"/>
              <a:defRPr/>
            </a:pPr>
            <a:r>
              <a:rPr dirty="0" smtClean="0">
                <a:latin typeface="Stone Serif" pitchFamily="18" charset="0"/>
              </a:rPr>
              <a:t>(8) ‘substantial and specific danger to the public health or safety’ means a risk of serious injury, illness, peril, or loss, to which the exposure of the public is a gross deviation from the standard of care or competence which a reasonable person would observe in the same situation.</a:t>
            </a:r>
          </a:p>
          <a:p>
            <a:pPr marL="581025" indent="-401638" eaLnBrk="1" hangingPunct="1">
              <a:lnSpc>
                <a:spcPct val="85000"/>
              </a:lnSpc>
              <a:spcBef>
                <a:spcPts val="1600"/>
              </a:spcBef>
              <a:buClr>
                <a:srgbClr val="970035"/>
              </a:buClr>
              <a:buSzPct val="125000"/>
              <a:buFontTx/>
              <a:buChar char="•"/>
              <a:defRPr/>
            </a:pPr>
            <a:r>
              <a:rPr dirty="0" smtClean="0">
                <a:solidFill>
                  <a:srgbClr val="000000"/>
                </a:solidFill>
                <a:latin typeface="Stone Serif" pitchFamily="18" charset="0"/>
              </a:rPr>
              <a:t>(6)(a)(v) ‘Prevents dissemination of scientific opinion’ or alters technical findings without scientifically valid justification, unless state law or a common law privilege prohibits disclosure.</a:t>
            </a:r>
          </a:p>
        </p:txBody>
      </p:sp>
    </p:spTree>
    <p:extLst>
      <p:ext uri="{BB962C8B-B14F-4D97-AF65-F5344CB8AC3E}">
        <p14:creationId xmlns:p14="http://schemas.microsoft.com/office/powerpoint/2010/main" val="157890082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bwMode="auto">
          <a:xfrm>
            <a:off x="392875" y="2394384"/>
            <a:ext cx="8382000" cy="4227311"/>
          </a:xfrm>
          <a:ln algn="ctr"/>
        </p:spPr>
        <p:txBody>
          <a:bodyPr anchorCtr="0"/>
          <a:lstStyle/>
          <a:p>
            <a:pPr marL="168275" indent="-3175" eaLnBrk="1" hangingPunct="1">
              <a:lnSpc>
                <a:spcPct val="85000"/>
              </a:lnSpc>
              <a:buFont typeface="Arial" pitchFamily="34" charset="0"/>
              <a:buNone/>
              <a:defRPr/>
            </a:pPr>
            <a:r>
              <a:rPr dirty="0" smtClean="0">
                <a:latin typeface="Stone Serif" pitchFamily="18" charset="0"/>
              </a:rPr>
              <a:t>Any action by a state employee undertaken in the performance of his/her duties which:</a:t>
            </a:r>
          </a:p>
          <a:p>
            <a:pPr eaLnBrk="1" hangingPunct="1">
              <a:lnSpc>
                <a:spcPct val="85000"/>
              </a:lnSpc>
              <a:buFontTx/>
              <a:buNone/>
              <a:defRPr/>
            </a:pPr>
            <a:endParaRPr sz="1400" dirty="0" smtClean="0">
              <a:latin typeface="Stone Serif" pitchFamily="18" charset="0"/>
            </a:endParaRPr>
          </a:p>
          <a:p>
            <a:pPr marL="746125" lvl="1" indent="-401638" eaLnBrk="1" hangingPunct="1">
              <a:lnSpc>
                <a:spcPct val="85000"/>
              </a:lnSpc>
              <a:spcBef>
                <a:spcPct val="25000"/>
              </a:spcBef>
              <a:buClr>
                <a:srgbClr val="970035"/>
              </a:buClr>
              <a:buSzPct val="125000"/>
              <a:buFontTx/>
              <a:buChar char="•"/>
              <a:defRPr/>
            </a:pPr>
            <a:r>
              <a:rPr lang="en-US" dirty="0" smtClean="0">
                <a:latin typeface="Stone Serif" pitchFamily="18" charset="0"/>
              </a:rPr>
              <a:t>Is a gross waste of public funds or resources</a:t>
            </a:r>
          </a:p>
          <a:p>
            <a:pPr marL="746125" lvl="1" indent="-401638" eaLnBrk="1" hangingPunct="1">
              <a:lnSpc>
                <a:spcPct val="85000"/>
              </a:lnSpc>
              <a:spcBef>
                <a:spcPct val="25000"/>
              </a:spcBef>
              <a:buClr>
                <a:srgbClr val="970035"/>
              </a:buClr>
              <a:buSzPct val="125000"/>
              <a:buFontTx/>
              <a:buChar char="•"/>
              <a:defRPr/>
            </a:pPr>
            <a:r>
              <a:rPr b="1" dirty="0" smtClean="0">
                <a:effectLst>
                  <a:outerShdw blurRad="38100" dist="38100" dir="2700000" algn="tl">
                    <a:srgbClr val="000000">
                      <a:alpha val="43137"/>
                    </a:srgbClr>
                  </a:outerShdw>
                </a:effectLst>
                <a:latin typeface="Stone Serif" pitchFamily="18" charset="0"/>
              </a:rPr>
              <a:t>IS IN VIOLATION OF FEDERAL OR STATE LAW OR RULE</a:t>
            </a:r>
          </a:p>
          <a:p>
            <a:pPr marL="746125" lvl="1" indent="-401638" eaLnBrk="1" hangingPunct="1">
              <a:lnSpc>
                <a:spcPct val="85000"/>
              </a:lnSpc>
              <a:spcBef>
                <a:spcPct val="25000"/>
              </a:spcBef>
              <a:buClr>
                <a:srgbClr val="970035"/>
              </a:buClr>
              <a:buSzPct val="125000"/>
              <a:buFontTx/>
              <a:buChar char="•"/>
              <a:defRPr/>
            </a:pPr>
            <a:r>
              <a:rPr lang="en-US" dirty="0" smtClean="0">
                <a:latin typeface="Stone Serif" pitchFamily="18" charset="0"/>
              </a:rPr>
              <a:t>Is of substantial and specific danger to the public health or safety</a:t>
            </a:r>
          </a:p>
          <a:p>
            <a:pPr marL="746125" lvl="1" indent="-401638" eaLnBrk="1" hangingPunct="1">
              <a:lnSpc>
                <a:spcPct val="85000"/>
              </a:lnSpc>
              <a:spcBef>
                <a:spcPct val="25000"/>
              </a:spcBef>
              <a:buClr>
                <a:srgbClr val="970035"/>
              </a:buClr>
              <a:buSzPct val="125000"/>
              <a:buFontTx/>
              <a:buChar char="•"/>
              <a:defRPr/>
            </a:pPr>
            <a:r>
              <a:rPr lang="en-US" dirty="0" smtClean="0">
                <a:latin typeface="Stone Serif" pitchFamily="18" charset="0"/>
              </a:rPr>
              <a:t>Is gross mismanagement</a:t>
            </a:r>
          </a:p>
          <a:p>
            <a:pPr marL="746125" lvl="1" indent="-401638" eaLnBrk="1" hangingPunct="1">
              <a:lnSpc>
                <a:spcPct val="85000"/>
              </a:lnSpc>
              <a:spcBef>
                <a:spcPct val="25000"/>
              </a:spcBef>
              <a:buClr>
                <a:srgbClr val="970035"/>
              </a:buClr>
              <a:buSzPct val="125000"/>
              <a:buFontTx/>
              <a:buChar char="•"/>
              <a:defRPr/>
            </a:pPr>
            <a:r>
              <a:rPr lang="en-US" dirty="0" smtClean="0">
                <a:latin typeface="Stone Serif" pitchFamily="18" charset="0"/>
              </a:rPr>
              <a:t>Prevents dissemination of scientific opinion</a:t>
            </a:r>
          </a:p>
          <a:p>
            <a:pPr marL="746125" lvl="1" indent="-401638" eaLnBrk="1" hangingPunct="1">
              <a:lnSpc>
                <a:spcPct val="85000"/>
              </a:lnSpc>
              <a:spcBef>
                <a:spcPct val="25000"/>
              </a:spcBef>
              <a:buSzPct val="125000"/>
              <a:buFontTx/>
              <a:buChar char="•"/>
              <a:defRPr/>
            </a:pPr>
            <a:endParaRPr b="1" dirty="0" smtClean="0">
              <a:latin typeface="Stone Serif" pitchFamily="18" charset="0"/>
            </a:endParaRPr>
          </a:p>
        </p:txBody>
      </p:sp>
      <p:sp>
        <p:nvSpPr>
          <p:cNvPr id="27651" name="Rectangle 3"/>
          <p:cNvSpPr>
            <a:spLocks noGrp="1" noChangeArrowheads="1"/>
          </p:cNvSpPr>
          <p:nvPr>
            <p:ph type="title"/>
          </p:nvPr>
        </p:nvSpPr>
        <p:spPr bwMode="auto">
          <a:xfrm>
            <a:off x="0" y="665018"/>
            <a:ext cx="9144000" cy="1440394"/>
          </a:xfrm>
        </p:spPr>
        <p:txBody>
          <a:bodyPr anchor="t" anchorCtr="0"/>
          <a:lstStyle/>
          <a:p>
            <a:pPr algn="ctr" eaLnBrk="1" hangingPunct="1"/>
            <a:r>
              <a:rPr lang="en-US" sz="4800" dirty="0" smtClean="0">
                <a:solidFill>
                  <a:srgbClr val="970035"/>
                </a:solidFill>
                <a:latin typeface="Stone Serif" pitchFamily="18" charset="0"/>
              </a:rPr>
              <a:t>What is Improper </a:t>
            </a:r>
            <a:br>
              <a:rPr lang="en-US" sz="4800" dirty="0" smtClean="0">
                <a:solidFill>
                  <a:srgbClr val="970035"/>
                </a:solidFill>
                <a:latin typeface="Stone Serif" pitchFamily="18" charset="0"/>
              </a:rPr>
            </a:br>
            <a:r>
              <a:rPr lang="en-US" sz="4800" dirty="0" smtClean="0">
                <a:solidFill>
                  <a:srgbClr val="970035"/>
                </a:solidFill>
                <a:latin typeface="Stone Serif" pitchFamily="18" charset="0"/>
              </a:rPr>
              <a:t>Governmental Action?</a:t>
            </a:r>
          </a:p>
        </p:txBody>
      </p:sp>
    </p:spTree>
    <p:extLst>
      <p:ext uri="{BB962C8B-B14F-4D97-AF65-F5344CB8AC3E}">
        <p14:creationId xmlns:p14="http://schemas.microsoft.com/office/powerpoint/2010/main" val="213297311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bwMode="auto">
          <a:xfrm>
            <a:off x="953729" y="2250922"/>
            <a:ext cx="7924800" cy="2708434"/>
          </a:xfrm>
        </p:spPr>
        <p:txBody>
          <a:bodyPr anchorCtr="0"/>
          <a:lstStyle/>
          <a:p>
            <a:pPr marL="463550" indent="-463550" eaLnBrk="1" hangingPunct="1">
              <a:spcBef>
                <a:spcPts val="1600"/>
              </a:spcBef>
              <a:buClr>
                <a:srgbClr val="970035"/>
              </a:buClr>
            </a:pPr>
            <a:r>
              <a:rPr b="1" dirty="0" smtClean="0">
                <a:latin typeface="Stone Serif" pitchFamily="18" charset="0"/>
              </a:rPr>
              <a:t>What is the State Whistleblower Act?</a:t>
            </a:r>
          </a:p>
          <a:p>
            <a:pPr marL="463550" indent="-463550" eaLnBrk="1" hangingPunct="1">
              <a:spcBef>
                <a:spcPts val="1600"/>
              </a:spcBef>
              <a:buClr>
                <a:srgbClr val="970035"/>
              </a:buClr>
            </a:pPr>
            <a:r>
              <a:rPr b="1" dirty="0" smtClean="0">
                <a:latin typeface="Stone Serif" pitchFamily="18" charset="0"/>
              </a:rPr>
              <a:t>Definitions of Improper Governmental Action</a:t>
            </a:r>
          </a:p>
          <a:p>
            <a:pPr marL="463550" indent="-463550" eaLnBrk="1" hangingPunct="1">
              <a:spcBef>
                <a:spcPts val="1600"/>
              </a:spcBef>
              <a:buClr>
                <a:srgbClr val="970035"/>
              </a:buClr>
            </a:pPr>
            <a:r>
              <a:rPr b="1" dirty="0" smtClean="0">
                <a:latin typeface="Stone Serif" pitchFamily="18" charset="0"/>
              </a:rPr>
              <a:t>Whistleblower Process</a:t>
            </a:r>
          </a:p>
          <a:p>
            <a:pPr marL="463550" indent="-463550" eaLnBrk="1" hangingPunct="1">
              <a:spcBef>
                <a:spcPts val="1600"/>
              </a:spcBef>
              <a:buClr>
                <a:srgbClr val="970035"/>
              </a:buClr>
            </a:pPr>
            <a:r>
              <a:rPr b="1" dirty="0" smtClean="0">
                <a:latin typeface="Stone Serif" pitchFamily="18" charset="0"/>
              </a:rPr>
              <a:t>What to Do</a:t>
            </a:r>
          </a:p>
        </p:txBody>
      </p:sp>
      <p:sp>
        <p:nvSpPr>
          <p:cNvPr id="10243" name="Rectangle 3"/>
          <p:cNvSpPr>
            <a:spLocks noGrp="1" noChangeArrowheads="1"/>
          </p:cNvSpPr>
          <p:nvPr>
            <p:ph type="title"/>
          </p:nvPr>
        </p:nvSpPr>
        <p:spPr bwMode="auto">
          <a:xfrm>
            <a:off x="0" y="914400"/>
            <a:ext cx="9144000" cy="757238"/>
          </a:xfrm>
        </p:spPr>
        <p:txBody>
          <a:bodyPr anchor="t" anchorCtr="0"/>
          <a:lstStyle/>
          <a:p>
            <a:pPr algn="ctr" eaLnBrk="1" hangingPunct="1"/>
            <a:r>
              <a:rPr lang="en-US" sz="4800" dirty="0" smtClean="0">
                <a:solidFill>
                  <a:srgbClr val="970035"/>
                </a:solidFill>
                <a:latin typeface="Stone Serif" pitchFamily="18" charset="0"/>
              </a:rPr>
              <a:t>Class Objectives</a:t>
            </a:r>
          </a:p>
        </p:txBody>
      </p:sp>
    </p:spTree>
    <p:extLst>
      <p:ext uri="{BB962C8B-B14F-4D97-AF65-F5344CB8AC3E}">
        <p14:creationId xmlns:p14="http://schemas.microsoft.com/office/powerpoint/2010/main" val="3194082565"/>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94325" y="627163"/>
            <a:ext cx="8591107" cy="1440394"/>
          </a:xfrm>
        </p:spPr>
        <p:txBody>
          <a:bodyPr/>
          <a:lstStyle/>
          <a:p>
            <a:pPr algn="ctr"/>
            <a:r>
              <a:rPr lang="en-US" sz="4800" dirty="0" smtClean="0">
                <a:latin typeface="Stone Serif" pitchFamily="18" charset="0"/>
              </a:rPr>
              <a:t>‘Violation of Federal or </a:t>
            </a:r>
            <a:br>
              <a:rPr lang="en-US" sz="4800" dirty="0" smtClean="0">
                <a:latin typeface="Stone Serif" pitchFamily="18" charset="0"/>
              </a:rPr>
            </a:br>
            <a:r>
              <a:rPr lang="en-US" sz="4800" dirty="0" smtClean="0">
                <a:latin typeface="Stone Serif" pitchFamily="18" charset="0"/>
              </a:rPr>
              <a:t>State Law or Rule’</a:t>
            </a:r>
          </a:p>
        </p:txBody>
      </p:sp>
      <p:sp>
        <p:nvSpPr>
          <p:cNvPr id="28675" name="Content Placeholder 2"/>
          <p:cNvSpPr>
            <a:spLocks noGrp="1"/>
          </p:cNvSpPr>
          <p:nvPr>
            <p:ph idx="1"/>
          </p:nvPr>
        </p:nvSpPr>
        <p:spPr>
          <a:xfrm>
            <a:off x="722921" y="2423695"/>
            <a:ext cx="7772400" cy="2903359"/>
          </a:xfrm>
        </p:spPr>
        <p:txBody>
          <a:bodyPr/>
          <a:lstStyle/>
          <a:p>
            <a:pPr>
              <a:spcBef>
                <a:spcPts val="1600"/>
              </a:spcBef>
              <a:buClr>
                <a:srgbClr val="970035"/>
              </a:buClr>
            </a:pPr>
            <a:r>
              <a:rPr dirty="0" smtClean="0">
                <a:latin typeface="Stone Serif" pitchFamily="18" charset="0"/>
              </a:rPr>
              <a:t>…if the violation is not merely technical or of a minimal nature</a:t>
            </a:r>
          </a:p>
          <a:p>
            <a:pPr>
              <a:spcBef>
                <a:spcPts val="1600"/>
              </a:spcBef>
              <a:buClr>
                <a:srgbClr val="970035"/>
              </a:buClr>
            </a:pPr>
            <a:r>
              <a:rPr dirty="0" smtClean="0">
                <a:latin typeface="Stone Serif" pitchFamily="18" charset="0"/>
              </a:rPr>
              <a:t>Includes violations of federal and state laws/rules, to include state ethics </a:t>
            </a:r>
            <a:r>
              <a:rPr dirty="0">
                <a:latin typeface="Stone Serif" pitchFamily="18" charset="0"/>
              </a:rPr>
              <a:t>l</a:t>
            </a:r>
            <a:r>
              <a:rPr dirty="0" smtClean="0">
                <a:latin typeface="Stone Serif" pitchFamily="18" charset="0"/>
              </a:rPr>
              <a:t>aw</a:t>
            </a:r>
          </a:p>
          <a:p>
            <a:pPr>
              <a:spcBef>
                <a:spcPts val="1600"/>
              </a:spcBef>
              <a:buClr>
                <a:srgbClr val="970035"/>
              </a:buClr>
            </a:pPr>
            <a:r>
              <a:rPr dirty="0" smtClean="0">
                <a:latin typeface="Stone Serif" pitchFamily="18" charset="0"/>
              </a:rPr>
              <a:t>Majority of whistleblower complaints fall under this definition of improper governmental conduct</a:t>
            </a:r>
          </a:p>
        </p:txBody>
      </p:sp>
    </p:spTree>
    <p:extLst>
      <p:ext uri="{BB962C8B-B14F-4D97-AF65-F5344CB8AC3E}">
        <p14:creationId xmlns:p14="http://schemas.microsoft.com/office/powerpoint/2010/main" val="1794214939"/>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777938" y="868373"/>
            <a:ext cx="7772400" cy="775597"/>
          </a:xfrm>
        </p:spPr>
        <p:txBody>
          <a:bodyPr/>
          <a:lstStyle/>
          <a:p>
            <a:pPr algn="ctr"/>
            <a:r>
              <a:rPr lang="en-US" sz="4800" dirty="0" smtClean="0">
                <a:solidFill>
                  <a:srgbClr val="970035"/>
                </a:solidFill>
                <a:latin typeface="Stone Serif" pitchFamily="18" charset="0"/>
              </a:rPr>
              <a:t>Whistleblower Reports</a:t>
            </a:r>
          </a:p>
        </p:txBody>
      </p:sp>
      <p:sp>
        <p:nvSpPr>
          <p:cNvPr id="29699" name="Content Placeholder 2"/>
          <p:cNvSpPr>
            <a:spLocks noGrp="1"/>
          </p:cNvSpPr>
          <p:nvPr>
            <p:ph idx="1"/>
          </p:nvPr>
        </p:nvSpPr>
        <p:spPr>
          <a:xfrm>
            <a:off x="643731" y="1715311"/>
            <a:ext cx="7772400" cy="4067780"/>
          </a:xfrm>
        </p:spPr>
        <p:txBody>
          <a:bodyPr/>
          <a:lstStyle/>
          <a:p>
            <a:pPr marL="122238" indent="0" defTabSz="339725">
              <a:buNone/>
            </a:pPr>
            <a:r>
              <a:rPr dirty="0" smtClean="0">
                <a:latin typeface="Stone Serif" pitchFamily="18" charset="0"/>
              </a:rPr>
              <a:t>For </a:t>
            </a:r>
            <a:r>
              <a:rPr dirty="0">
                <a:latin typeface="Stone Serif" pitchFamily="18" charset="0"/>
              </a:rPr>
              <a:t>F</a:t>
            </a:r>
            <a:r>
              <a:rPr dirty="0" smtClean="0">
                <a:latin typeface="Stone Serif" pitchFamily="18" charset="0"/>
              </a:rPr>
              <a:t>iscal Y</a:t>
            </a:r>
            <a:r>
              <a:rPr lang="en-US" dirty="0" smtClean="0">
                <a:latin typeface="Stone Serif" pitchFamily="18" charset="0"/>
              </a:rPr>
              <a:t>ears 2011 through 2015</a:t>
            </a:r>
            <a:r>
              <a:rPr dirty="0" smtClean="0">
                <a:latin typeface="Stone Serif" pitchFamily="18" charset="0"/>
              </a:rPr>
              <a:t>:</a:t>
            </a:r>
          </a:p>
          <a:p>
            <a:pPr lvl="1">
              <a:spcBef>
                <a:spcPts val="1100"/>
              </a:spcBef>
              <a:buClr>
                <a:srgbClr val="970035"/>
              </a:buClr>
              <a:buFont typeface="Arial" panose="020B0604020202020204" pitchFamily="34" charset="0"/>
              <a:buChar char="•"/>
            </a:pPr>
            <a:r>
              <a:rPr dirty="0" smtClean="0">
                <a:latin typeface="Stone Serif" pitchFamily="18" charset="0"/>
              </a:rPr>
              <a:t>107 whistleblower cases</a:t>
            </a:r>
          </a:p>
          <a:p>
            <a:pPr lvl="1" defTabSz="117475">
              <a:buClr>
                <a:srgbClr val="970035"/>
              </a:buClr>
              <a:buFont typeface="Arial" panose="020B0604020202020204" pitchFamily="34" charset="0"/>
              <a:buChar char="•"/>
            </a:pPr>
            <a:r>
              <a:rPr dirty="0" smtClean="0">
                <a:latin typeface="Stone Serif" pitchFamily="18" charset="0"/>
              </a:rPr>
              <a:t>31 of these at higher education (one at WSU)</a:t>
            </a:r>
          </a:p>
          <a:p>
            <a:pPr marL="344488" lvl="1" indent="0" defTabSz="117475">
              <a:buNone/>
            </a:pPr>
            <a:endParaRPr dirty="0" smtClean="0">
              <a:latin typeface="Stone Serif" pitchFamily="18" charset="0"/>
            </a:endParaRPr>
          </a:p>
          <a:p>
            <a:pPr marL="165100" indent="0">
              <a:buNone/>
            </a:pPr>
            <a:endParaRPr lang="en-US" dirty="0">
              <a:latin typeface="Stone Serif" pitchFamily="18" charset="0"/>
            </a:endParaRPr>
          </a:p>
          <a:p>
            <a:endParaRPr lang="en-US" dirty="0" smtClean="0">
              <a:latin typeface="Stone Serif" pitchFamily="18" charset="0"/>
            </a:endParaRPr>
          </a:p>
          <a:p>
            <a:pPr marL="344488" lvl="1" indent="0">
              <a:spcBef>
                <a:spcPts val="2400"/>
              </a:spcBef>
              <a:buNone/>
            </a:pPr>
            <a:endParaRPr sz="1400" dirty="0" smtClean="0">
              <a:latin typeface="Stone Serif" pitchFamily="18" charset="0"/>
            </a:endParaRPr>
          </a:p>
          <a:p>
            <a:pPr marL="344488" lvl="1" indent="0">
              <a:spcBef>
                <a:spcPts val="2400"/>
              </a:spcBef>
              <a:buNone/>
            </a:pPr>
            <a:endParaRPr dirty="0" smtClean="0">
              <a:latin typeface="Stone Serif"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264106211"/>
              </p:ext>
            </p:extLst>
          </p:nvPr>
        </p:nvGraphicFramePr>
        <p:xfrm>
          <a:off x="1837102" y="3257305"/>
          <a:ext cx="5600700" cy="2278895"/>
        </p:xfrm>
        <a:graphic>
          <a:graphicData uri="http://schemas.openxmlformats.org/drawingml/2006/table">
            <a:tbl>
              <a:tblPr>
                <a:tableStyleId>{5C22544A-7EE6-4342-B048-85BDC9FD1C3A}</a:tableStyleId>
              </a:tblPr>
              <a:tblGrid>
                <a:gridCol w="1063888"/>
                <a:gridCol w="1137260"/>
                <a:gridCol w="1137260"/>
                <a:gridCol w="1357375"/>
                <a:gridCol w="904917"/>
              </a:tblGrid>
              <a:tr h="550287">
                <a:tc>
                  <a:txBody>
                    <a:bodyPr/>
                    <a:lstStyle/>
                    <a:p>
                      <a:pPr algn="l" fontAlgn="b"/>
                      <a:r>
                        <a:rPr lang="en-US" sz="1400" b="0" i="0" u="none" strike="noStrike" dirty="0">
                          <a:solidFill>
                            <a:srgbClr val="000000"/>
                          </a:solidFill>
                          <a:effectLst/>
                          <a:latin typeface="Lucida Sans Unicode" panose="020B0602030504020204" pitchFamily="34" charset="0"/>
                          <a:cs typeface="Lucida Sans Unicode" panose="020B0602030504020204" pitchFamily="34" charset="0"/>
                        </a:rPr>
                        <a:t> </a:t>
                      </a:r>
                    </a:p>
                  </a:txBody>
                  <a:tcPr marL="7620" marR="7620" marT="7620" marB="0" anchor="b"/>
                </a:tc>
                <a:tc>
                  <a:txBody>
                    <a:bodyPr/>
                    <a:lstStyle/>
                    <a:p>
                      <a:pPr algn="ctr" rtl="0" fontAlgn="b"/>
                      <a:r>
                        <a:rPr lang="en-US" sz="1400" b="0" i="0" u="sng" strike="noStrike" dirty="0">
                          <a:solidFill>
                            <a:srgbClr val="000000"/>
                          </a:solidFill>
                          <a:effectLst/>
                          <a:latin typeface="Lucida Sans Unicode" panose="020B0602030504020204" pitchFamily="34" charset="0"/>
                          <a:cs typeface="Lucida Sans Unicode" panose="020B0602030504020204" pitchFamily="34" charset="0"/>
                        </a:rPr>
                        <a:t>Cases</a:t>
                      </a:r>
                    </a:p>
                  </a:txBody>
                  <a:tcPr marL="7620" marR="7620" marT="7620" marB="0" anchor="b"/>
                </a:tc>
                <a:tc>
                  <a:txBody>
                    <a:bodyPr/>
                    <a:lstStyle/>
                    <a:p>
                      <a:pPr algn="ctr" rtl="0" fontAlgn="b"/>
                      <a:r>
                        <a:rPr lang="en-US" sz="1400" b="0" i="0" u="sng" strike="noStrike" dirty="0">
                          <a:solidFill>
                            <a:srgbClr val="000000"/>
                          </a:solidFill>
                          <a:effectLst/>
                          <a:latin typeface="Lucida Sans Unicode" panose="020B0602030504020204" pitchFamily="34" charset="0"/>
                          <a:cs typeface="Lucida Sans Unicode" panose="020B0602030504020204" pitchFamily="34" charset="0"/>
                        </a:rPr>
                        <a:t>Assertions</a:t>
                      </a:r>
                    </a:p>
                  </a:txBody>
                  <a:tcPr marL="7620" marR="7620" marT="7620" marB="0" anchor="b"/>
                </a:tc>
                <a:tc>
                  <a:txBody>
                    <a:bodyPr/>
                    <a:lstStyle/>
                    <a:p>
                      <a:pPr algn="ctr" rtl="0" fontAlgn="b"/>
                      <a:r>
                        <a:rPr lang="en-US" sz="1400" b="0" i="0" u="sng" strike="noStrike" dirty="0" err="1">
                          <a:solidFill>
                            <a:srgbClr val="000000"/>
                          </a:solidFill>
                          <a:effectLst/>
                          <a:latin typeface="Lucida Sans Unicode" panose="020B0602030504020204" pitchFamily="34" charset="0"/>
                          <a:cs typeface="Lucida Sans Unicode" panose="020B0602030504020204" pitchFamily="34" charset="0"/>
                        </a:rPr>
                        <a:t>Substan</a:t>
                      </a:r>
                      <a:r>
                        <a:rPr lang="en-US" sz="1400" b="0" i="0" u="sng" strike="noStrike" dirty="0">
                          <a:solidFill>
                            <a:srgbClr val="000000"/>
                          </a:solidFill>
                          <a:effectLst/>
                          <a:latin typeface="Lucida Sans Unicode" panose="020B0602030504020204" pitchFamily="34" charset="0"/>
                          <a:cs typeface="Lucida Sans Unicode" panose="020B0602030504020204" pitchFamily="34" charset="0"/>
                        </a:rPr>
                        <a:t>- </a:t>
                      </a:r>
                      <a:r>
                        <a:rPr lang="en-US" sz="1400" b="0" i="0" u="sng" strike="noStrike" dirty="0" err="1">
                          <a:solidFill>
                            <a:srgbClr val="000000"/>
                          </a:solidFill>
                          <a:effectLst/>
                          <a:latin typeface="Lucida Sans Unicode" panose="020B0602030504020204" pitchFamily="34" charset="0"/>
                          <a:cs typeface="Lucida Sans Unicode" panose="020B0602030504020204" pitchFamily="34" charset="0"/>
                        </a:rPr>
                        <a:t>tiations</a:t>
                      </a:r>
                      <a:endParaRPr lang="en-US" sz="1400" b="0" i="0" u="sng" strike="noStrike" dirty="0">
                        <a:solidFill>
                          <a:srgbClr val="000000"/>
                        </a:solidFill>
                        <a:effectLst/>
                        <a:latin typeface="Lucida Sans Unicode" panose="020B0602030504020204" pitchFamily="34" charset="0"/>
                        <a:cs typeface="Lucida Sans Unicode" panose="020B0602030504020204" pitchFamily="34" charset="0"/>
                      </a:endParaRPr>
                    </a:p>
                  </a:txBody>
                  <a:tcPr marL="7620" marR="7620" marT="7620" marB="0" anchor="b"/>
                </a:tc>
                <a:tc>
                  <a:txBody>
                    <a:bodyPr/>
                    <a:lstStyle/>
                    <a:p>
                      <a:pPr algn="ctr" rtl="0" fontAlgn="b"/>
                      <a:r>
                        <a:rPr lang="en-US" sz="1400" b="0" i="0" u="sng" strike="noStrike">
                          <a:solidFill>
                            <a:srgbClr val="000000"/>
                          </a:solidFill>
                          <a:effectLst/>
                          <a:latin typeface="Lucida Sans Unicode" panose="020B0602030504020204" pitchFamily="34" charset="0"/>
                          <a:cs typeface="Lucida Sans Unicode" panose="020B0602030504020204" pitchFamily="34" charset="0"/>
                        </a:rPr>
                        <a:t>%</a:t>
                      </a:r>
                    </a:p>
                  </a:txBody>
                  <a:tcPr marL="7620" marR="7620" marT="7620" marB="0" anchor="b"/>
                </a:tc>
              </a:tr>
              <a:tr h="361452">
                <a:tc>
                  <a:txBody>
                    <a:bodyPr/>
                    <a:lstStyle/>
                    <a:p>
                      <a:pPr algn="l" rtl="0" fontAlgn="b"/>
                      <a:r>
                        <a:rPr lang="en-US" sz="1400" b="0" i="0" u="none" strike="noStrike" dirty="0">
                          <a:solidFill>
                            <a:srgbClr val="000000"/>
                          </a:solidFill>
                          <a:effectLst/>
                          <a:latin typeface="Lucida Sans Unicode" panose="020B0602030504020204" pitchFamily="34" charset="0"/>
                          <a:cs typeface="Lucida Sans Unicode" panose="020B0602030504020204" pitchFamily="34" charset="0"/>
                        </a:rPr>
                        <a:t>Fiscal 2011</a:t>
                      </a:r>
                    </a:p>
                  </a:txBody>
                  <a:tcPr marL="7620" marR="7620" marT="7620" marB="0" anchor="b"/>
                </a:tc>
                <a:tc>
                  <a:txBody>
                    <a:bodyPr/>
                    <a:lstStyle/>
                    <a:p>
                      <a:pPr algn="ctr" rtl="0" fontAlgn="b"/>
                      <a:r>
                        <a:rPr lang="en-US" sz="1400" b="0" i="0" u="none" strike="noStrike" dirty="0" smtClean="0">
                          <a:solidFill>
                            <a:srgbClr val="000000"/>
                          </a:solidFill>
                          <a:effectLst/>
                          <a:latin typeface="Lucida Sans Unicode" panose="020B0602030504020204" pitchFamily="34" charset="0"/>
                          <a:cs typeface="Lucida Sans Unicode" panose="020B0602030504020204" pitchFamily="34" charset="0"/>
                        </a:rPr>
                        <a:t>22</a:t>
                      </a:r>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7620" marR="7620" marT="7620" marB="0" anchor="b"/>
                </a:tc>
                <a:tc>
                  <a:txBody>
                    <a:bodyPr/>
                    <a:lstStyle/>
                    <a:p>
                      <a:pPr algn="ctr" rtl="0" fontAlgn="b"/>
                      <a:r>
                        <a:rPr lang="en-US" sz="1400" b="0" i="0" u="none" strike="noStrike">
                          <a:solidFill>
                            <a:srgbClr val="000000"/>
                          </a:solidFill>
                          <a:effectLst/>
                          <a:latin typeface="Lucida Sans Unicode" panose="020B0602030504020204" pitchFamily="34" charset="0"/>
                          <a:cs typeface="Lucida Sans Unicode" panose="020B0602030504020204" pitchFamily="34" charset="0"/>
                        </a:rPr>
                        <a:t>36</a:t>
                      </a:r>
                    </a:p>
                  </a:txBody>
                  <a:tcPr marL="7620" marR="7620" marT="7620" marB="0" anchor="b"/>
                </a:tc>
                <a:tc>
                  <a:txBody>
                    <a:bodyPr/>
                    <a:lstStyle/>
                    <a:p>
                      <a:pPr algn="ctr" rtl="0" fontAlgn="b"/>
                      <a:r>
                        <a:rPr lang="en-US" sz="1400" b="0" i="0" u="none" strike="noStrike" dirty="0">
                          <a:solidFill>
                            <a:srgbClr val="000000"/>
                          </a:solidFill>
                          <a:effectLst/>
                          <a:latin typeface="Lucida Sans Unicode" panose="020B0602030504020204" pitchFamily="34" charset="0"/>
                          <a:cs typeface="Lucida Sans Unicode" panose="020B0602030504020204" pitchFamily="34" charset="0"/>
                        </a:rPr>
                        <a:t>19</a:t>
                      </a:r>
                    </a:p>
                  </a:txBody>
                  <a:tcPr marL="7620" marR="7620" marT="7620" marB="0" anchor="b"/>
                </a:tc>
                <a:tc>
                  <a:txBody>
                    <a:bodyPr/>
                    <a:lstStyle/>
                    <a:p>
                      <a:pPr algn="ctr" rtl="0" fontAlgn="b"/>
                      <a:r>
                        <a:rPr lang="en-US" sz="1400" b="0" i="0" u="none" strike="noStrike">
                          <a:solidFill>
                            <a:srgbClr val="000000"/>
                          </a:solidFill>
                          <a:effectLst/>
                          <a:latin typeface="Lucida Sans Unicode" panose="020B0602030504020204" pitchFamily="34" charset="0"/>
                          <a:cs typeface="Lucida Sans Unicode" panose="020B0602030504020204" pitchFamily="34" charset="0"/>
                        </a:rPr>
                        <a:t>53%</a:t>
                      </a:r>
                    </a:p>
                  </a:txBody>
                  <a:tcPr marL="7620" marR="7620" marT="7620" marB="0" anchor="b"/>
                </a:tc>
              </a:tr>
              <a:tr h="341789">
                <a:tc>
                  <a:txBody>
                    <a:bodyPr/>
                    <a:lstStyle/>
                    <a:p>
                      <a:pPr algn="l" rtl="0" fontAlgn="b"/>
                      <a:r>
                        <a:rPr lang="en-US" sz="1400" b="0" i="0" u="none" strike="noStrike" dirty="0">
                          <a:solidFill>
                            <a:srgbClr val="000000"/>
                          </a:solidFill>
                          <a:effectLst/>
                          <a:latin typeface="Lucida Sans Unicode" panose="020B0602030504020204" pitchFamily="34" charset="0"/>
                          <a:cs typeface="Lucida Sans Unicode" panose="020B0602030504020204" pitchFamily="34" charset="0"/>
                        </a:rPr>
                        <a:t>Fiscal 2012</a:t>
                      </a:r>
                    </a:p>
                  </a:txBody>
                  <a:tcPr marL="7620" marR="7620" marT="7620" marB="0" anchor="b"/>
                </a:tc>
                <a:tc>
                  <a:txBody>
                    <a:bodyPr/>
                    <a:lstStyle/>
                    <a:p>
                      <a:pPr algn="ctr" rtl="0" fontAlgn="b"/>
                      <a:r>
                        <a:rPr lang="en-US" sz="1400" b="0" i="0" u="none" strike="noStrike">
                          <a:solidFill>
                            <a:srgbClr val="000000"/>
                          </a:solidFill>
                          <a:effectLst/>
                          <a:latin typeface="Lucida Sans Unicode" panose="020B0602030504020204" pitchFamily="34" charset="0"/>
                          <a:cs typeface="Lucida Sans Unicode" panose="020B0602030504020204" pitchFamily="34" charset="0"/>
                        </a:rPr>
                        <a:t>17</a:t>
                      </a:r>
                    </a:p>
                  </a:txBody>
                  <a:tcPr marL="7620" marR="7620" marT="7620" marB="0" anchor="b"/>
                </a:tc>
                <a:tc>
                  <a:txBody>
                    <a:bodyPr/>
                    <a:lstStyle/>
                    <a:p>
                      <a:pPr algn="ctr" rtl="0" fontAlgn="b"/>
                      <a:r>
                        <a:rPr lang="en-US" sz="1400" b="0" i="0" u="none" strike="noStrike">
                          <a:solidFill>
                            <a:srgbClr val="000000"/>
                          </a:solidFill>
                          <a:effectLst/>
                          <a:latin typeface="Lucida Sans Unicode" panose="020B0602030504020204" pitchFamily="34" charset="0"/>
                          <a:cs typeface="Lucida Sans Unicode" panose="020B0602030504020204" pitchFamily="34" charset="0"/>
                        </a:rPr>
                        <a:t>23</a:t>
                      </a:r>
                    </a:p>
                  </a:txBody>
                  <a:tcPr marL="7620" marR="7620" marT="7620" marB="0" anchor="b"/>
                </a:tc>
                <a:tc>
                  <a:txBody>
                    <a:bodyPr/>
                    <a:lstStyle/>
                    <a:p>
                      <a:pPr algn="ctr" rtl="0" fontAlgn="b"/>
                      <a:r>
                        <a:rPr lang="en-US" sz="1400" b="0" i="0" u="none" strike="noStrike" dirty="0">
                          <a:solidFill>
                            <a:srgbClr val="000000"/>
                          </a:solidFill>
                          <a:effectLst/>
                          <a:latin typeface="Lucida Sans Unicode" panose="020B0602030504020204" pitchFamily="34" charset="0"/>
                          <a:cs typeface="Lucida Sans Unicode" panose="020B0602030504020204" pitchFamily="34" charset="0"/>
                        </a:rPr>
                        <a:t>16</a:t>
                      </a:r>
                    </a:p>
                  </a:txBody>
                  <a:tcPr marL="7620" marR="7620" marT="7620" marB="0" anchor="b"/>
                </a:tc>
                <a:tc>
                  <a:txBody>
                    <a:bodyPr/>
                    <a:lstStyle/>
                    <a:p>
                      <a:pPr algn="ctr" rtl="0" fontAlgn="b"/>
                      <a:r>
                        <a:rPr lang="en-US" sz="1400" b="0" i="0" u="none" strike="noStrike">
                          <a:solidFill>
                            <a:srgbClr val="000000"/>
                          </a:solidFill>
                          <a:effectLst/>
                          <a:latin typeface="Lucida Sans Unicode" panose="020B0602030504020204" pitchFamily="34" charset="0"/>
                          <a:cs typeface="Lucida Sans Unicode" panose="020B0602030504020204" pitchFamily="34" charset="0"/>
                        </a:rPr>
                        <a:t>70%</a:t>
                      </a:r>
                    </a:p>
                  </a:txBody>
                  <a:tcPr marL="7620" marR="7620" marT="7620" marB="0" anchor="b"/>
                </a:tc>
              </a:tr>
              <a:tr h="341789">
                <a:tc>
                  <a:txBody>
                    <a:bodyPr/>
                    <a:lstStyle/>
                    <a:p>
                      <a:pPr algn="l" rtl="0" fontAlgn="b"/>
                      <a:r>
                        <a:rPr lang="en-US" sz="1400" b="0" i="0" u="none" strike="noStrike">
                          <a:solidFill>
                            <a:srgbClr val="000000"/>
                          </a:solidFill>
                          <a:effectLst/>
                          <a:latin typeface="Lucida Sans Unicode" panose="020B0602030504020204" pitchFamily="34" charset="0"/>
                          <a:cs typeface="Lucida Sans Unicode" panose="020B0602030504020204" pitchFamily="34" charset="0"/>
                        </a:rPr>
                        <a:t>Fiscal 2013</a:t>
                      </a:r>
                    </a:p>
                  </a:txBody>
                  <a:tcPr marL="7620" marR="7620" marT="7620" marB="0" anchor="b"/>
                </a:tc>
                <a:tc>
                  <a:txBody>
                    <a:bodyPr/>
                    <a:lstStyle/>
                    <a:p>
                      <a:pPr algn="ctr" rtl="0" fontAlgn="b"/>
                      <a:r>
                        <a:rPr lang="en-US" sz="1400" b="0" i="0" u="none" strike="noStrike">
                          <a:solidFill>
                            <a:srgbClr val="000000"/>
                          </a:solidFill>
                          <a:effectLst/>
                          <a:latin typeface="Lucida Sans Unicode" panose="020B0602030504020204" pitchFamily="34" charset="0"/>
                          <a:cs typeface="Lucida Sans Unicode" panose="020B0602030504020204" pitchFamily="34" charset="0"/>
                        </a:rPr>
                        <a:t>13</a:t>
                      </a:r>
                    </a:p>
                  </a:txBody>
                  <a:tcPr marL="7620" marR="7620" marT="7620" marB="0" anchor="b"/>
                </a:tc>
                <a:tc>
                  <a:txBody>
                    <a:bodyPr/>
                    <a:lstStyle/>
                    <a:p>
                      <a:pPr algn="ctr" rtl="0" fontAlgn="b"/>
                      <a:r>
                        <a:rPr lang="en-US" sz="1400" b="0" i="0" u="none" strike="noStrike">
                          <a:solidFill>
                            <a:srgbClr val="000000"/>
                          </a:solidFill>
                          <a:effectLst/>
                          <a:latin typeface="Lucida Sans Unicode" panose="020B0602030504020204" pitchFamily="34" charset="0"/>
                          <a:cs typeface="Lucida Sans Unicode" panose="020B0602030504020204" pitchFamily="34" charset="0"/>
                        </a:rPr>
                        <a:t>19</a:t>
                      </a:r>
                    </a:p>
                  </a:txBody>
                  <a:tcPr marL="7620" marR="7620" marT="7620" marB="0" anchor="b"/>
                </a:tc>
                <a:tc>
                  <a:txBody>
                    <a:bodyPr/>
                    <a:lstStyle/>
                    <a:p>
                      <a:pPr algn="ctr" rtl="0" fontAlgn="b"/>
                      <a:r>
                        <a:rPr lang="en-US" sz="1400" b="0" i="0" u="none" strike="noStrike" dirty="0">
                          <a:solidFill>
                            <a:srgbClr val="000000"/>
                          </a:solidFill>
                          <a:effectLst/>
                          <a:latin typeface="Lucida Sans Unicode" panose="020B0602030504020204" pitchFamily="34" charset="0"/>
                          <a:cs typeface="Lucida Sans Unicode" panose="020B0602030504020204" pitchFamily="34" charset="0"/>
                        </a:rPr>
                        <a:t>12</a:t>
                      </a:r>
                    </a:p>
                  </a:txBody>
                  <a:tcPr marL="7620" marR="7620" marT="7620" marB="0" anchor="b"/>
                </a:tc>
                <a:tc>
                  <a:txBody>
                    <a:bodyPr/>
                    <a:lstStyle/>
                    <a:p>
                      <a:pPr algn="ctr" rtl="0" fontAlgn="b"/>
                      <a:r>
                        <a:rPr lang="en-US" sz="1400" b="0" i="0" u="none" strike="noStrike">
                          <a:solidFill>
                            <a:srgbClr val="000000"/>
                          </a:solidFill>
                          <a:effectLst/>
                          <a:latin typeface="Lucida Sans Unicode" panose="020B0602030504020204" pitchFamily="34" charset="0"/>
                          <a:cs typeface="Lucida Sans Unicode" panose="020B0602030504020204" pitchFamily="34" charset="0"/>
                        </a:rPr>
                        <a:t>63%</a:t>
                      </a:r>
                    </a:p>
                  </a:txBody>
                  <a:tcPr marL="7620" marR="7620" marT="7620" marB="0" anchor="b"/>
                </a:tc>
              </a:tr>
              <a:tr h="341789">
                <a:tc>
                  <a:txBody>
                    <a:bodyPr/>
                    <a:lstStyle/>
                    <a:p>
                      <a:pPr algn="l" rtl="0" fontAlgn="b"/>
                      <a:r>
                        <a:rPr lang="en-US" sz="1400" b="0" i="0" u="none" strike="noStrike" dirty="0">
                          <a:solidFill>
                            <a:srgbClr val="000000"/>
                          </a:solidFill>
                          <a:effectLst/>
                          <a:latin typeface="Lucida Sans Unicode" panose="020B0602030504020204" pitchFamily="34" charset="0"/>
                          <a:cs typeface="Lucida Sans Unicode" panose="020B0602030504020204" pitchFamily="34" charset="0"/>
                        </a:rPr>
                        <a:t>Fiscal 2014</a:t>
                      </a:r>
                    </a:p>
                  </a:txBody>
                  <a:tcPr marL="7620" marR="7620" marT="7620" marB="0" anchor="b"/>
                </a:tc>
                <a:tc>
                  <a:txBody>
                    <a:bodyPr/>
                    <a:lstStyle/>
                    <a:p>
                      <a:pPr algn="ctr" rtl="0" fontAlgn="b"/>
                      <a:r>
                        <a:rPr lang="en-US" sz="1400" b="0" i="0" u="none" strike="noStrike" dirty="0">
                          <a:solidFill>
                            <a:srgbClr val="000000"/>
                          </a:solidFill>
                          <a:effectLst/>
                          <a:latin typeface="Lucida Sans Unicode" panose="020B0602030504020204" pitchFamily="34" charset="0"/>
                          <a:cs typeface="Lucida Sans Unicode" panose="020B0602030504020204" pitchFamily="34" charset="0"/>
                        </a:rPr>
                        <a:t>24</a:t>
                      </a:r>
                    </a:p>
                  </a:txBody>
                  <a:tcPr marL="7620" marR="7620" marT="7620" marB="0" anchor="b"/>
                </a:tc>
                <a:tc>
                  <a:txBody>
                    <a:bodyPr/>
                    <a:lstStyle/>
                    <a:p>
                      <a:pPr algn="ctr" rtl="0" fontAlgn="b"/>
                      <a:r>
                        <a:rPr lang="en-US" sz="1400" b="0" i="0" u="none" strike="noStrike" dirty="0">
                          <a:solidFill>
                            <a:srgbClr val="000000"/>
                          </a:solidFill>
                          <a:effectLst/>
                          <a:latin typeface="Lucida Sans Unicode" panose="020B0602030504020204" pitchFamily="34" charset="0"/>
                          <a:cs typeface="Lucida Sans Unicode" panose="020B0602030504020204" pitchFamily="34" charset="0"/>
                        </a:rPr>
                        <a:t>31</a:t>
                      </a:r>
                    </a:p>
                  </a:txBody>
                  <a:tcPr marL="7620" marR="7620" marT="7620" marB="0" anchor="b"/>
                </a:tc>
                <a:tc>
                  <a:txBody>
                    <a:bodyPr/>
                    <a:lstStyle/>
                    <a:p>
                      <a:pPr algn="ctr" rtl="0" fontAlgn="b"/>
                      <a:r>
                        <a:rPr lang="en-US" sz="1400" b="0" i="0" u="none" strike="noStrike" dirty="0">
                          <a:solidFill>
                            <a:srgbClr val="000000"/>
                          </a:solidFill>
                          <a:effectLst/>
                          <a:latin typeface="Lucida Sans Unicode" panose="020B0602030504020204" pitchFamily="34" charset="0"/>
                          <a:cs typeface="Lucida Sans Unicode" panose="020B0602030504020204" pitchFamily="34" charset="0"/>
                        </a:rPr>
                        <a:t>21</a:t>
                      </a:r>
                    </a:p>
                  </a:txBody>
                  <a:tcPr marL="7620" marR="7620" marT="7620" marB="0" anchor="b"/>
                </a:tc>
                <a:tc>
                  <a:txBody>
                    <a:bodyPr/>
                    <a:lstStyle/>
                    <a:p>
                      <a:pPr algn="ctr" rtl="0" fontAlgn="b"/>
                      <a:r>
                        <a:rPr lang="en-US" sz="1400" b="0" i="0" u="none" strike="noStrike" dirty="0">
                          <a:solidFill>
                            <a:srgbClr val="000000"/>
                          </a:solidFill>
                          <a:effectLst/>
                          <a:latin typeface="Lucida Sans Unicode" panose="020B0602030504020204" pitchFamily="34" charset="0"/>
                          <a:cs typeface="Lucida Sans Unicode" panose="020B0602030504020204" pitchFamily="34" charset="0"/>
                        </a:rPr>
                        <a:t>68%</a:t>
                      </a:r>
                    </a:p>
                  </a:txBody>
                  <a:tcPr marL="7620" marR="7620" marT="7620" marB="0" anchor="b"/>
                </a:tc>
              </a:tr>
              <a:tr h="341789">
                <a:tc>
                  <a:txBody>
                    <a:bodyPr/>
                    <a:lstStyle/>
                    <a:p>
                      <a:pPr algn="l" rtl="0" fontAlgn="b"/>
                      <a:r>
                        <a:rPr lang="en-US" sz="1400" b="0" i="0" u="none" strike="noStrike" dirty="0">
                          <a:solidFill>
                            <a:srgbClr val="000000"/>
                          </a:solidFill>
                          <a:effectLst/>
                          <a:latin typeface="Lucida Sans Unicode" panose="020B0602030504020204" pitchFamily="34" charset="0"/>
                          <a:cs typeface="Lucida Sans Unicode" panose="020B0602030504020204" pitchFamily="34" charset="0"/>
                        </a:rPr>
                        <a:t>Fiscal </a:t>
                      </a:r>
                      <a:r>
                        <a:rPr lang="en-US" sz="1400" b="0" i="0" u="none" strike="noStrike" dirty="0" smtClean="0">
                          <a:solidFill>
                            <a:srgbClr val="000000"/>
                          </a:solidFill>
                          <a:effectLst/>
                          <a:latin typeface="Lucida Sans Unicode" panose="020B0602030504020204" pitchFamily="34" charset="0"/>
                          <a:cs typeface="Lucida Sans Unicode" panose="020B0602030504020204" pitchFamily="34" charset="0"/>
                        </a:rPr>
                        <a:t>2015</a:t>
                      </a:r>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7620" marR="7620" marT="7620" marB="0" anchor="b"/>
                </a:tc>
                <a:tc>
                  <a:txBody>
                    <a:bodyPr/>
                    <a:lstStyle/>
                    <a:p>
                      <a:pPr algn="ctr" rtl="0" fontAlgn="b"/>
                      <a:r>
                        <a:rPr lang="en-US" sz="1400" b="0" i="0" u="none" strike="noStrike" dirty="0" smtClean="0">
                          <a:solidFill>
                            <a:srgbClr val="000000"/>
                          </a:solidFill>
                          <a:effectLst/>
                          <a:latin typeface="Lucida Sans Unicode" panose="020B0602030504020204" pitchFamily="34" charset="0"/>
                          <a:cs typeface="Lucida Sans Unicode" panose="020B0602030504020204" pitchFamily="34" charset="0"/>
                        </a:rPr>
                        <a:t>31</a:t>
                      </a:r>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7620" marR="7620" marT="7620" marB="0" anchor="b"/>
                </a:tc>
                <a:tc>
                  <a:txBody>
                    <a:bodyPr/>
                    <a:lstStyle/>
                    <a:p>
                      <a:pPr algn="ctr" rtl="0" fontAlgn="b"/>
                      <a:r>
                        <a:rPr lang="en-US" sz="1400" b="0" i="0" u="none" strike="noStrike" dirty="0" smtClean="0">
                          <a:solidFill>
                            <a:srgbClr val="000000"/>
                          </a:solidFill>
                          <a:effectLst/>
                          <a:latin typeface="Lucida Sans Unicode" panose="020B0602030504020204" pitchFamily="34" charset="0"/>
                          <a:cs typeface="Lucida Sans Unicode" panose="020B0602030504020204" pitchFamily="34" charset="0"/>
                        </a:rPr>
                        <a:t>38</a:t>
                      </a:r>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7620" marR="7620" marT="7620" marB="0" anchor="b"/>
                </a:tc>
                <a:tc>
                  <a:txBody>
                    <a:bodyPr/>
                    <a:lstStyle/>
                    <a:p>
                      <a:pPr algn="ctr" rtl="0" fontAlgn="b"/>
                      <a:r>
                        <a:rPr lang="en-US" sz="1400" b="0" i="0" u="none" strike="noStrike" dirty="0" smtClean="0">
                          <a:solidFill>
                            <a:srgbClr val="000000"/>
                          </a:solidFill>
                          <a:effectLst/>
                          <a:latin typeface="Lucida Sans Unicode" panose="020B0602030504020204" pitchFamily="34" charset="0"/>
                          <a:cs typeface="Lucida Sans Unicode" panose="020B0602030504020204" pitchFamily="34" charset="0"/>
                        </a:rPr>
                        <a:t>16</a:t>
                      </a:r>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7620" marR="7620" marT="7620" marB="0" anchor="b"/>
                </a:tc>
                <a:tc>
                  <a:txBody>
                    <a:bodyPr/>
                    <a:lstStyle/>
                    <a:p>
                      <a:pPr algn="ctr" rtl="0" fontAlgn="b"/>
                      <a:r>
                        <a:rPr lang="en-US" sz="1400" b="0" i="0" u="none" strike="noStrike" dirty="0" smtClean="0">
                          <a:solidFill>
                            <a:srgbClr val="000000"/>
                          </a:solidFill>
                          <a:effectLst/>
                          <a:latin typeface="Lucida Sans Unicode" panose="020B0602030504020204" pitchFamily="34" charset="0"/>
                          <a:cs typeface="Lucida Sans Unicode" panose="020B0602030504020204" pitchFamily="34" charset="0"/>
                        </a:rPr>
                        <a:t>42%</a:t>
                      </a:r>
                      <a:endParaRPr lang="en-US" sz="14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7620" marR="7620" marT="7620" marB="0" anchor="b"/>
                </a:tc>
              </a:tr>
            </a:tbl>
          </a:graphicData>
        </a:graphic>
      </p:graphicFrame>
    </p:spTree>
    <p:extLst>
      <p:ext uri="{BB962C8B-B14F-4D97-AF65-F5344CB8AC3E}">
        <p14:creationId xmlns:p14="http://schemas.microsoft.com/office/powerpoint/2010/main" val="41722431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56424" y="1104192"/>
            <a:ext cx="8612372" cy="991041"/>
          </a:xfrm>
        </p:spPr>
        <p:txBody>
          <a:bodyPr/>
          <a:lstStyle/>
          <a:p>
            <a:pPr algn="ctr"/>
            <a:r>
              <a:rPr lang="en-US" sz="3200" dirty="0" smtClean="0">
                <a:solidFill>
                  <a:srgbClr val="970035"/>
                </a:solidFill>
                <a:latin typeface="Stone Serif" pitchFamily="18" charset="0"/>
              </a:rPr>
              <a:t>Example: Violation of </a:t>
            </a:r>
            <a:br>
              <a:rPr lang="en-US" sz="3200" dirty="0" smtClean="0">
                <a:solidFill>
                  <a:srgbClr val="970035"/>
                </a:solidFill>
                <a:latin typeface="Stone Serif" pitchFamily="18" charset="0"/>
              </a:rPr>
            </a:br>
            <a:r>
              <a:rPr lang="en-US" sz="3200" dirty="0" smtClean="0">
                <a:solidFill>
                  <a:srgbClr val="970035"/>
                </a:solidFill>
                <a:latin typeface="Stone Serif" pitchFamily="18" charset="0"/>
              </a:rPr>
              <a:t>Law or Rule</a:t>
            </a:r>
          </a:p>
        </p:txBody>
      </p:sp>
      <p:sp>
        <p:nvSpPr>
          <p:cNvPr id="30723" name="Content Placeholder 2"/>
          <p:cNvSpPr>
            <a:spLocks noGrp="1"/>
          </p:cNvSpPr>
          <p:nvPr>
            <p:ph idx="1"/>
          </p:nvPr>
        </p:nvSpPr>
        <p:spPr>
          <a:xfrm>
            <a:off x="730436" y="2111617"/>
            <a:ext cx="7772400" cy="4308872"/>
          </a:xfrm>
        </p:spPr>
        <p:txBody>
          <a:bodyPr/>
          <a:lstStyle/>
          <a:p>
            <a:pPr>
              <a:spcBef>
                <a:spcPts val="1600"/>
              </a:spcBef>
              <a:buClr>
                <a:srgbClr val="970035"/>
              </a:buClr>
            </a:pPr>
            <a:r>
              <a:rPr dirty="0" smtClean="0">
                <a:latin typeface="Stone Serif" pitchFamily="18" charset="0"/>
              </a:rPr>
              <a:t>DSHS (1004838) – Office Assistant used state resources for a personal business</a:t>
            </a:r>
          </a:p>
          <a:p>
            <a:pPr>
              <a:spcBef>
                <a:spcPts val="1600"/>
              </a:spcBef>
              <a:buClr>
                <a:srgbClr val="970035"/>
              </a:buClr>
            </a:pPr>
            <a:r>
              <a:rPr dirty="0" smtClean="0">
                <a:latin typeface="Stone Serif" pitchFamily="18" charset="0"/>
              </a:rPr>
              <a:t>WWU (1004241) – Director failed to follow state travel regulations</a:t>
            </a:r>
          </a:p>
          <a:p>
            <a:pPr>
              <a:spcBef>
                <a:spcPts val="1600"/>
              </a:spcBef>
              <a:buClr>
                <a:srgbClr val="970035"/>
              </a:buClr>
            </a:pPr>
            <a:r>
              <a:rPr dirty="0" smtClean="0">
                <a:latin typeface="Stone Serif" pitchFamily="18" charset="0"/>
              </a:rPr>
              <a:t>CCS (1004372)- Counselor used state computer for personal use</a:t>
            </a:r>
          </a:p>
          <a:p>
            <a:pPr>
              <a:spcBef>
                <a:spcPts val="1600"/>
              </a:spcBef>
              <a:buClr>
                <a:srgbClr val="970035"/>
              </a:buClr>
            </a:pPr>
            <a:r>
              <a:rPr dirty="0" smtClean="0">
                <a:latin typeface="Stone Serif" pitchFamily="18" charset="0"/>
              </a:rPr>
              <a:t>DOT (1004569) – Program Manager failed to monitor a consultant who billed the department for services not rendered</a:t>
            </a:r>
          </a:p>
        </p:txBody>
      </p:sp>
    </p:spTree>
    <p:extLst>
      <p:ext uri="{BB962C8B-B14F-4D97-AF65-F5344CB8AC3E}">
        <p14:creationId xmlns:p14="http://schemas.microsoft.com/office/powerpoint/2010/main" val="35903958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bwMode="auto">
          <a:xfrm>
            <a:off x="816935" y="1922685"/>
            <a:ext cx="7010400" cy="4355551"/>
          </a:xfrm>
          <a:ln algn="ctr"/>
        </p:spPr>
        <p:txBody>
          <a:bodyPr anchorCtr="0"/>
          <a:lstStyle/>
          <a:p>
            <a:pPr marL="120650" indent="3175" eaLnBrk="1" hangingPunct="1">
              <a:lnSpc>
                <a:spcPct val="85000"/>
              </a:lnSpc>
              <a:buFont typeface="Arial" pitchFamily="34" charset="0"/>
              <a:buNone/>
              <a:defRPr/>
            </a:pPr>
            <a:r>
              <a:rPr dirty="0" smtClean="0">
                <a:latin typeface="Stone Serif" pitchFamily="18" charset="0"/>
              </a:rPr>
              <a:t>If improper government activity or ethical violation is suspected:</a:t>
            </a:r>
          </a:p>
          <a:p>
            <a:pPr marL="1133475" indent="-385763" eaLnBrk="1" hangingPunct="1">
              <a:lnSpc>
                <a:spcPct val="85000"/>
              </a:lnSpc>
              <a:spcBef>
                <a:spcPts val="1600"/>
              </a:spcBef>
              <a:buClr>
                <a:srgbClr val="970035"/>
              </a:buClr>
              <a:buSzPct val="125000"/>
              <a:buFontTx/>
              <a:buChar char="•"/>
              <a:defRPr/>
            </a:pPr>
            <a:r>
              <a:rPr sz="2400" dirty="0" smtClean="0">
                <a:latin typeface="Stone Serif" pitchFamily="18" charset="0"/>
              </a:rPr>
              <a:t>Contact supervisor, if possible</a:t>
            </a:r>
          </a:p>
          <a:p>
            <a:pPr marL="1133475" indent="-385763" eaLnBrk="1" hangingPunct="1">
              <a:lnSpc>
                <a:spcPct val="85000"/>
              </a:lnSpc>
              <a:spcBef>
                <a:spcPts val="1600"/>
              </a:spcBef>
              <a:buClr>
                <a:srgbClr val="970035"/>
              </a:buClr>
              <a:buSzPct val="125000"/>
              <a:buFontTx/>
              <a:buChar char="•"/>
              <a:defRPr/>
            </a:pPr>
            <a:r>
              <a:rPr sz="2400" dirty="0" smtClean="0">
                <a:latin typeface="Stone Serif" pitchFamily="18" charset="0"/>
              </a:rPr>
              <a:t>May file complaint in writing with WSU public official:</a:t>
            </a:r>
          </a:p>
          <a:p>
            <a:pPr marL="1477962" lvl="2" indent="-385763" eaLnBrk="1" hangingPunct="1">
              <a:lnSpc>
                <a:spcPct val="85000"/>
              </a:lnSpc>
              <a:spcBef>
                <a:spcPts val="1000"/>
              </a:spcBef>
              <a:buClr>
                <a:srgbClr val="970035"/>
              </a:buClr>
              <a:buSzPct val="125000"/>
              <a:buFont typeface="Lucida Sans Unicode" panose="020B0602030504020204" pitchFamily="34" charset="0"/>
              <a:buChar char="-"/>
              <a:defRPr/>
            </a:pPr>
            <a:r>
              <a:rPr sz="1800" dirty="0" smtClean="0">
                <a:latin typeface="Stone Serif" pitchFamily="18" charset="0"/>
              </a:rPr>
              <a:t>WSU Chancellor (Spokane, Tri-Cities, Vancouver, Everett)</a:t>
            </a:r>
          </a:p>
          <a:p>
            <a:pPr marL="1477962" lvl="2" indent="-385763" eaLnBrk="1" hangingPunct="1">
              <a:lnSpc>
                <a:spcPct val="85000"/>
              </a:lnSpc>
              <a:spcBef>
                <a:spcPct val="25000"/>
              </a:spcBef>
              <a:buClr>
                <a:srgbClr val="970035"/>
              </a:buClr>
              <a:buSzPct val="125000"/>
              <a:buFont typeface="Lucida Sans Unicode" panose="020B0602030504020204" pitchFamily="34" charset="0"/>
              <a:buChar char="-"/>
              <a:defRPr/>
            </a:pPr>
            <a:r>
              <a:rPr sz="1800" dirty="0" smtClean="0">
                <a:latin typeface="Stone Serif" pitchFamily="18" charset="0"/>
              </a:rPr>
              <a:t>Chief Audit Executive, Internal Audit</a:t>
            </a:r>
          </a:p>
          <a:p>
            <a:pPr marL="1133475" indent="-385763" eaLnBrk="1" hangingPunct="1">
              <a:lnSpc>
                <a:spcPct val="85000"/>
              </a:lnSpc>
              <a:spcBef>
                <a:spcPts val="1600"/>
              </a:spcBef>
              <a:buClr>
                <a:srgbClr val="970035"/>
              </a:buClr>
              <a:buSzPct val="125000"/>
              <a:buFontTx/>
              <a:buChar char="•"/>
              <a:defRPr/>
            </a:pPr>
            <a:r>
              <a:rPr sz="2400" dirty="0" smtClean="0">
                <a:latin typeface="Stone Serif" pitchFamily="18" charset="0"/>
              </a:rPr>
              <a:t>May file complaint in writing with State Auditor’s Office (sao.wa.gov)</a:t>
            </a:r>
          </a:p>
          <a:p>
            <a:pPr marL="798513" indent="-398463" eaLnBrk="1" hangingPunct="1">
              <a:lnSpc>
                <a:spcPct val="85000"/>
              </a:lnSpc>
              <a:buFontTx/>
              <a:buNone/>
              <a:defRPr/>
            </a:pPr>
            <a:endParaRPr dirty="0" smtClean="0">
              <a:latin typeface="Stone Serif" pitchFamily="18" charset="0"/>
            </a:endParaRPr>
          </a:p>
        </p:txBody>
      </p:sp>
      <p:sp>
        <p:nvSpPr>
          <p:cNvPr id="43011" name="Rectangle 3"/>
          <p:cNvSpPr>
            <a:spLocks noGrp="1" noChangeArrowheads="1"/>
          </p:cNvSpPr>
          <p:nvPr>
            <p:ph type="title"/>
          </p:nvPr>
        </p:nvSpPr>
        <p:spPr bwMode="auto">
          <a:xfrm>
            <a:off x="0" y="914400"/>
            <a:ext cx="9144000" cy="775597"/>
          </a:xfrm>
        </p:spPr>
        <p:txBody>
          <a:bodyPr anchor="t" anchorCtr="0"/>
          <a:lstStyle/>
          <a:p>
            <a:pPr algn="ctr" eaLnBrk="1" hangingPunct="1"/>
            <a:r>
              <a:rPr lang="en-US" sz="4800" dirty="0" smtClean="0">
                <a:solidFill>
                  <a:srgbClr val="970035"/>
                </a:solidFill>
                <a:latin typeface="Stone Serif" pitchFamily="18" charset="0"/>
              </a:rPr>
              <a:t>What to Do?</a:t>
            </a:r>
          </a:p>
        </p:txBody>
      </p:sp>
    </p:spTree>
    <p:extLst>
      <p:ext uri="{BB962C8B-B14F-4D97-AF65-F5344CB8AC3E}">
        <p14:creationId xmlns:p14="http://schemas.microsoft.com/office/powerpoint/2010/main" val="1890382587"/>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bwMode="auto">
          <a:xfrm>
            <a:off x="1046534" y="2103438"/>
            <a:ext cx="7010400" cy="3832331"/>
          </a:xfrm>
        </p:spPr>
        <p:txBody>
          <a:bodyPr anchorCtr="0"/>
          <a:lstStyle/>
          <a:p>
            <a:pPr marL="457200" indent="-292100" eaLnBrk="1" hangingPunct="1">
              <a:lnSpc>
                <a:spcPct val="85000"/>
              </a:lnSpc>
              <a:spcBef>
                <a:spcPts val="1600"/>
              </a:spcBef>
              <a:buClr>
                <a:srgbClr val="970035"/>
              </a:buClr>
            </a:pPr>
            <a:r>
              <a:rPr dirty="0" smtClean="0">
                <a:latin typeface="Stone Serif" pitchFamily="18" charset="0"/>
              </a:rPr>
              <a:t>RCW 42.52</a:t>
            </a:r>
          </a:p>
          <a:p>
            <a:pPr marL="457200" indent="-292100" eaLnBrk="1" hangingPunct="1">
              <a:lnSpc>
                <a:spcPct val="85000"/>
              </a:lnSpc>
              <a:spcBef>
                <a:spcPts val="1600"/>
              </a:spcBef>
              <a:buClr>
                <a:srgbClr val="970035"/>
              </a:buClr>
            </a:pPr>
            <a:r>
              <a:rPr dirty="0" smtClean="0">
                <a:latin typeface="Stone Serif" pitchFamily="18" charset="0"/>
              </a:rPr>
              <a:t>The law addresses:</a:t>
            </a:r>
          </a:p>
          <a:p>
            <a:pPr marL="911225" lvl="3" indent="-342900" eaLnBrk="1" hangingPunct="1">
              <a:lnSpc>
                <a:spcPct val="85000"/>
              </a:lnSpc>
              <a:spcBef>
                <a:spcPts val="1100"/>
              </a:spcBef>
              <a:buClr>
                <a:srgbClr val="970035"/>
              </a:buClr>
              <a:buFontTx/>
              <a:buChar char="-"/>
            </a:pPr>
            <a:r>
              <a:rPr sz="2400" dirty="0" smtClean="0">
                <a:latin typeface="Stone Serif" pitchFamily="18" charset="0"/>
              </a:rPr>
              <a:t>Use of state resources</a:t>
            </a:r>
          </a:p>
          <a:p>
            <a:pPr marL="911225" lvl="3" indent="-342900" eaLnBrk="1" hangingPunct="1">
              <a:lnSpc>
                <a:spcPct val="85000"/>
              </a:lnSpc>
              <a:buClr>
                <a:srgbClr val="970035"/>
              </a:buClr>
              <a:buFontTx/>
              <a:buChar char="-"/>
            </a:pPr>
            <a:r>
              <a:rPr sz="2400" dirty="0" smtClean="0">
                <a:latin typeface="Stone Serif" pitchFamily="18" charset="0"/>
              </a:rPr>
              <a:t>Compensation, conflicts of interest and special privileges</a:t>
            </a:r>
          </a:p>
          <a:p>
            <a:pPr marL="911225" lvl="3" indent="-342900" eaLnBrk="1" hangingPunct="1">
              <a:lnSpc>
                <a:spcPct val="85000"/>
              </a:lnSpc>
              <a:buClr>
                <a:srgbClr val="970035"/>
              </a:buClr>
              <a:buFontTx/>
              <a:buChar char="-"/>
            </a:pPr>
            <a:r>
              <a:rPr sz="2400" dirty="0" smtClean="0">
                <a:latin typeface="Stone Serif" pitchFamily="18" charset="0"/>
              </a:rPr>
              <a:t>Gifts and honoraria</a:t>
            </a:r>
          </a:p>
          <a:p>
            <a:pPr marL="911225" lvl="3" indent="-342900" eaLnBrk="1" hangingPunct="1">
              <a:lnSpc>
                <a:spcPct val="85000"/>
              </a:lnSpc>
              <a:buClr>
                <a:srgbClr val="970035"/>
              </a:buClr>
              <a:buFontTx/>
              <a:buChar char="-"/>
            </a:pPr>
            <a:r>
              <a:rPr sz="2400" dirty="0" smtClean="0">
                <a:latin typeface="Stone Serif" pitchFamily="18" charset="0"/>
              </a:rPr>
              <a:t>Confidential information</a:t>
            </a:r>
          </a:p>
          <a:p>
            <a:pPr marL="457200" indent="-292100" eaLnBrk="1" hangingPunct="1">
              <a:lnSpc>
                <a:spcPct val="85000"/>
              </a:lnSpc>
              <a:spcBef>
                <a:spcPts val="1600"/>
              </a:spcBef>
              <a:buClr>
                <a:srgbClr val="970035"/>
              </a:buClr>
            </a:pPr>
            <a:r>
              <a:rPr dirty="0" smtClean="0">
                <a:latin typeface="Stone Serif" pitchFamily="18" charset="0"/>
              </a:rPr>
              <a:t>Adopted by WSU policy, BPPM 10.21, 10.22</a:t>
            </a:r>
          </a:p>
        </p:txBody>
      </p:sp>
      <p:sp>
        <p:nvSpPr>
          <p:cNvPr id="31747" name="Rectangle 3"/>
          <p:cNvSpPr>
            <a:spLocks noGrp="1" noChangeArrowheads="1"/>
          </p:cNvSpPr>
          <p:nvPr>
            <p:ph type="title"/>
          </p:nvPr>
        </p:nvSpPr>
        <p:spPr bwMode="auto">
          <a:xfrm>
            <a:off x="0" y="914400"/>
            <a:ext cx="9144000" cy="775597"/>
          </a:xfrm>
        </p:spPr>
        <p:txBody>
          <a:bodyPr anchor="t" anchorCtr="0"/>
          <a:lstStyle/>
          <a:p>
            <a:pPr algn="ctr" eaLnBrk="1" hangingPunct="1"/>
            <a:r>
              <a:rPr lang="en-US" sz="4800" dirty="0" smtClean="0">
                <a:solidFill>
                  <a:srgbClr val="970035"/>
                </a:solidFill>
                <a:latin typeface="Stone Serif" pitchFamily="18" charset="0"/>
              </a:rPr>
              <a:t>Ethics in Public Service Act</a:t>
            </a:r>
          </a:p>
        </p:txBody>
      </p:sp>
    </p:spTree>
    <p:extLst>
      <p:ext uri="{BB962C8B-B14F-4D97-AF65-F5344CB8AC3E}">
        <p14:creationId xmlns:p14="http://schemas.microsoft.com/office/powerpoint/2010/main" val="2662252507"/>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bwMode="auto">
          <a:xfrm>
            <a:off x="1066800" y="2103438"/>
            <a:ext cx="7010400" cy="3033266"/>
          </a:xfrm>
        </p:spPr>
        <p:txBody>
          <a:bodyPr anchorCtr="0"/>
          <a:lstStyle/>
          <a:p>
            <a:pPr marL="625475" indent="-460375" eaLnBrk="1" hangingPunct="1">
              <a:lnSpc>
                <a:spcPct val="85000"/>
              </a:lnSpc>
              <a:spcBef>
                <a:spcPts val="1600"/>
              </a:spcBef>
              <a:buClr>
                <a:srgbClr val="970035"/>
              </a:buClr>
            </a:pPr>
            <a:r>
              <a:rPr dirty="0" smtClean="0">
                <a:latin typeface="Stone Serif" pitchFamily="18" charset="0"/>
              </a:rPr>
              <a:t>All state officers and employees have a duty to ensure the proper stewardship of </a:t>
            </a:r>
            <a:r>
              <a:rPr u="sng" dirty="0" smtClean="0">
                <a:latin typeface="Stone Serif" pitchFamily="18" charset="0"/>
              </a:rPr>
              <a:t>state resources</a:t>
            </a:r>
            <a:r>
              <a:rPr dirty="0" smtClean="0">
                <a:latin typeface="Stone Serif" pitchFamily="18" charset="0"/>
              </a:rPr>
              <a:t>.</a:t>
            </a:r>
          </a:p>
          <a:p>
            <a:pPr marL="625475" indent="-460375" eaLnBrk="1" hangingPunct="1">
              <a:lnSpc>
                <a:spcPct val="85000"/>
              </a:lnSpc>
              <a:spcBef>
                <a:spcPts val="1600"/>
              </a:spcBef>
              <a:buClr>
                <a:srgbClr val="970035"/>
              </a:buClr>
            </a:pPr>
            <a:r>
              <a:rPr dirty="0" smtClean="0">
                <a:latin typeface="Stone Serif" pitchFamily="18" charset="0"/>
              </a:rPr>
              <a:t>The </a:t>
            </a:r>
            <a:r>
              <a:rPr dirty="0">
                <a:latin typeface="Stone Serif" pitchFamily="18" charset="0"/>
              </a:rPr>
              <a:t>e</a:t>
            </a:r>
            <a:r>
              <a:rPr dirty="0" smtClean="0">
                <a:latin typeface="Stone Serif" pitchFamily="18" charset="0"/>
              </a:rPr>
              <a:t>thics law provides that state resources under your control may not be used for the </a:t>
            </a:r>
            <a:r>
              <a:rPr u="sng" dirty="0" smtClean="0">
                <a:latin typeface="Stone Serif" pitchFamily="18" charset="0"/>
              </a:rPr>
              <a:t>private benefit or gain</a:t>
            </a:r>
            <a:r>
              <a:rPr dirty="0" smtClean="0">
                <a:latin typeface="Stone Serif" pitchFamily="18" charset="0"/>
              </a:rPr>
              <a:t> of a state employee, officer, or another employee. </a:t>
            </a:r>
          </a:p>
        </p:txBody>
      </p:sp>
      <p:sp>
        <p:nvSpPr>
          <p:cNvPr id="32771" name="Rectangle 3"/>
          <p:cNvSpPr>
            <a:spLocks noGrp="1" noChangeArrowheads="1"/>
          </p:cNvSpPr>
          <p:nvPr>
            <p:ph type="title"/>
          </p:nvPr>
        </p:nvSpPr>
        <p:spPr bwMode="auto">
          <a:xfrm>
            <a:off x="0" y="914400"/>
            <a:ext cx="9144000" cy="775597"/>
          </a:xfrm>
        </p:spPr>
        <p:txBody>
          <a:bodyPr anchor="t" anchorCtr="0"/>
          <a:lstStyle/>
          <a:p>
            <a:pPr algn="ctr" eaLnBrk="1" hangingPunct="1"/>
            <a:r>
              <a:rPr lang="en-US" sz="4800" dirty="0" smtClean="0">
                <a:solidFill>
                  <a:srgbClr val="970035"/>
                </a:solidFill>
                <a:latin typeface="Stone Serif" pitchFamily="18" charset="0"/>
              </a:rPr>
              <a:t>Ethics Law in Summary</a:t>
            </a:r>
          </a:p>
        </p:txBody>
      </p:sp>
    </p:spTree>
    <p:extLst>
      <p:ext uri="{BB962C8B-B14F-4D97-AF65-F5344CB8AC3E}">
        <p14:creationId xmlns:p14="http://schemas.microsoft.com/office/powerpoint/2010/main" val="1647809134"/>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bwMode="auto">
          <a:xfrm>
            <a:off x="1066800" y="2103438"/>
            <a:ext cx="7010400" cy="2353080"/>
          </a:xfrm>
        </p:spPr>
        <p:txBody>
          <a:bodyPr anchorCtr="0"/>
          <a:lstStyle/>
          <a:p>
            <a:pPr marL="625475" indent="-460375" eaLnBrk="1" hangingPunct="1">
              <a:lnSpc>
                <a:spcPct val="85000"/>
              </a:lnSpc>
              <a:spcBef>
                <a:spcPts val="1600"/>
              </a:spcBef>
              <a:buClr>
                <a:srgbClr val="970035"/>
              </a:buClr>
            </a:pPr>
            <a:r>
              <a:rPr dirty="0" smtClean="0">
                <a:latin typeface="Stone Serif" pitchFamily="18" charset="0"/>
              </a:rPr>
              <a:t>Real and personal property provided to WSU employees for the purpose of performing their jobs.</a:t>
            </a:r>
          </a:p>
          <a:p>
            <a:pPr marL="625475" indent="-460375" eaLnBrk="1" hangingPunct="1">
              <a:lnSpc>
                <a:spcPct val="85000"/>
              </a:lnSpc>
              <a:spcBef>
                <a:spcPts val="1600"/>
              </a:spcBef>
              <a:buClr>
                <a:srgbClr val="970035"/>
              </a:buClr>
            </a:pPr>
            <a:r>
              <a:rPr dirty="0" smtClean="0">
                <a:latin typeface="Stone Serif" pitchFamily="18" charset="0"/>
              </a:rPr>
              <a:t>They include: WSU facilities, employees, computers, equipment, vehicles, and consumable resources.</a:t>
            </a:r>
          </a:p>
        </p:txBody>
      </p:sp>
      <p:sp>
        <p:nvSpPr>
          <p:cNvPr id="33795" name="Rectangle 3"/>
          <p:cNvSpPr>
            <a:spLocks noGrp="1" noChangeArrowheads="1"/>
          </p:cNvSpPr>
          <p:nvPr>
            <p:ph type="title"/>
          </p:nvPr>
        </p:nvSpPr>
        <p:spPr bwMode="auto">
          <a:xfrm>
            <a:off x="0" y="914400"/>
            <a:ext cx="9144000" cy="775597"/>
          </a:xfrm>
        </p:spPr>
        <p:txBody>
          <a:bodyPr anchor="t" anchorCtr="0"/>
          <a:lstStyle/>
          <a:p>
            <a:pPr algn="ctr" eaLnBrk="1" hangingPunct="1"/>
            <a:r>
              <a:rPr lang="en-US" sz="4800" dirty="0" smtClean="0">
                <a:solidFill>
                  <a:srgbClr val="970035"/>
                </a:solidFill>
                <a:latin typeface="Stone Serif" pitchFamily="18" charset="0"/>
              </a:rPr>
              <a:t>State (WSU) Resources</a:t>
            </a:r>
          </a:p>
        </p:txBody>
      </p:sp>
    </p:spTree>
    <p:extLst>
      <p:ext uri="{BB962C8B-B14F-4D97-AF65-F5344CB8AC3E}">
        <p14:creationId xmlns:p14="http://schemas.microsoft.com/office/powerpoint/2010/main" val="3979318338"/>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bwMode="auto">
          <a:xfrm>
            <a:off x="985652" y="2103438"/>
            <a:ext cx="7091548" cy="2678169"/>
          </a:xfrm>
        </p:spPr>
        <p:txBody>
          <a:bodyPr anchorCtr="0"/>
          <a:lstStyle/>
          <a:p>
            <a:pPr marL="403225" indent="-354013" eaLnBrk="1" hangingPunct="1">
              <a:lnSpc>
                <a:spcPct val="85000"/>
              </a:lnSpc>
              <a:spcBef>
                <a:spcPts val="1600"/>
              </a:spcBef>
              <a:buClr>
                <a:srgbClr val="970035"/>
              </a:buClr>
            </a:pPr>
            <a:r>
              <a:rPr dirty="0" smtClean="0">
                <a:latin typeface="Stone Serif" pitchFamily="18" charset="0"/>
              </a:rPr>
              <a:t>The EEB allows personal de minimis use as long as you do not use resources for any of the </a:t>
            </a:r>
            <a:r>
              <a:rPr u="sng" dirty="0" smtClean="0">
                <a:latin typeface="Stone Serif" pitchFamily="18" charset="0"/>
              </a:rPr>
              <a:t>prohibited purposes.</a:t>
            </a:r>
          </a:p>
          <a:p>
            <a:pPr marL="403225" indent="-354013" eaLnBrk="1" hangingPunct="1">
              <a:lnSpc>
                <a:spcPct val="85000"/>
              </a:lnSpc>
              <a:spcBef>
                <a:spcPts val="1600"/>
              </a:spcBef>
              <a:buClr>
                <a:srgbClr val="970035"/>
              </a:buClr>
            </a:pPr>
            <a:r>
              <a:rPr dirty="0" smtClean="0">
                <a:latin typeface="Stone Serif" pitchFamily="18" charset="0"/>
              </a:rPr>
              <a:t>De </a:t>
            </a:r>
            <a:r>
              <a:rPr dirty="0" err="1" smtClean="0">
                <a:latin typeface="Stone Serif" pitchFamily="18" charset="0"/>
              </a:rPr>
              <a:t>minimis</a:t>
            </a:r>
            <a:r>
              <a:rPr dirty="0" smtClean="0">
                <a:latin typeface="Stone Serif" pitchFamily="18" charset="0"/>
              </a:rPr>
              <a:t> use is infrequent, occasional, personal use resulting in little or no cost to WSU and no disruption of WSU employees or operations.</a:t>
            </a:r>
          </a:p>
        </p:txBody>
      </p:sp>
      <p:sp>
        <p:nvSpPr>
          <p:cNvPr id="34819" name="Rectangle 3"/>
          <p:cNvSpPr>
            <a:spLocks noGrp="1" noChangeArrowheads="1"/>
          </p:cNvSpPr>
          <p:nvPr>
            <p:ph type="title"/>
          </p:nvPr>
        </p:nvSpPr>
        <p:spPr bwMode="auto">
          <a:xfrm>
            <a:off x="0" y="914400"/>
            <a:ext cx="9144000" cy="775597"/>
          </a:xfrm>
        </p:spPr>
        <p:txBody>
          <a:bodyPr anchor="t" anchorCtr="0"/>
          <a:lstStyle/>
          <a:p>
            <a:pPr algn="ctr" eaLnBrk="1" hangingPunct="1"/>
            <a:r>
              <a:rPr lang="en-US" sz="4800" dirty="0" smtClean="0">
                <a:solidFill>
                  <a:srgbClr val="970035"/>
                </a:solidFill>
                <a:latin typeface="Stone Serif" pitchFamily="18" charset="0"/>
              </a:rPr>
              <a:t>De </a:t>
            </a:r>
            <a:r>
              <a:rPr lang="en-US" sz="4800" dirty="0" err="1" smtClean="0">
                <a:solidFill>
                  <a:srgbClr val="970035"/>
                </a:solidFill>
                <a:latin typeface="Stone Serif" pitchFamily="18" charset="0"/>
              </a:rPr>
              <a:t>Minimis</a:t>
            </a:r>
            <a:r>
              <a:rPr lang="en-US" sz="4800" dirty="0" smtClean="0">
                <a:solidFill>
                  <a:srgbClr val="970035"/>
                </a:solidFill>
                <a:latin typeface="Stone Serif" pitchFamily="18" charset="0"/>
              </a:rPr>
              <a:t> (Minimal) Use</a:t>
            </a:r>
          </a:p>
        </p:txBody>
      </p:sp>
    </p:spTree>
    <p:extLst>
      <p:ext uri="{BB962C8B-B14F-4D97-AF65-F5344CB8AC3E}">
        <p14:creationId xmlns:p14="http://schemas.microsoft.com/office/powerpoint/2010/main" val="3999211580"/>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49036" y="860363"/>
            <a:ext cx="9029700" cy="757130"/>
          </a:xfrm>
        </p:spPr>
        <p:txBody>
          <a:bodyPr/>
          <a:lstStyle/>
          <a:p>
            <a:r>
              <a:rPr lang="en-US" sz="4800" dirty="0" smtClean="0">
                <a:solidFill>
                  <a:srgbClr val="970035"/>
                </a:solidFill>
                <a:latin typeface="Stone Serif" pitchFamily="18" charset="0"/>
              </a:rPr>
              <a:t>How Much is De </a:t>
            </a:r>
            <a:r>
              <a:rPr lang="en-US" sz="4800" dirty="0" err="1" smtClean="0">
                <a:solidFill>
                  <a:srgbClr val="970035"/>
                </a:solidFill>
                <a:latin typeface="Stone Serif" pitchFamily="18" charset="0"/>
              </a:rPr>
              <a:t>Minimis</a:t>
            </a:r>
            <a:r>
              <a:rPr lang="en-US" sz="4800" dirty="0" smtClean="0">
                <a:solidFill>
                  <a:srgbClr val="970035"/>
                </a:solidFill>
                <a:latin typeface="Stone Serif" pitchFamily="18" charset="0"/>
              </a:rPr>
              <a:t>?</a:t>
            </a:r>
          </a:p>
        </p:txBody>
      </p:sp>
      <p:sp>
        <p:nvSpPr>
          <p:cNvPr id="35843" name="Content Placeholder 2"/>
          <p:cNvSpPr>
            <a:spLocks noGrp="1"/>
          </p:cNvSpPr>
          <p:nvPr>
            <p:ph idx="1"/>
          </p:nvPr>
        </p:nvSpPr>
        <p:spPr>
          <a:xfrm>
            <a:off x="682935" y="1841521"/>
            <a:ext cx="7772400" cy="4918269"/>
          </a:xfrm>
        </p:spPr>
        <p:txBody>
          <a:bodyPr/>
          <a:lstStyle/>
          <a:p>
            <a:pPr marL="58738" indent="0">
              <a:buNone/>
            </a:pPr>
            <a:r>
              <a:rPr dirty="0" smtClean="0">
                <a:latin typeface="Stone Serif" pitchFamily="18" charset="0"/>
              </a:rPr>
              <a:t>As a guide, ask yourself the following questions. If any are a “yes,” do not use the state resource for personal matters: </a:t>
            </a:r>
          </a:p>
          <a:p>
            <a:pPr marL="627063" lvl="1" indent="-287338">
              <a:spcBef>
                <a:spcPts val="1600"/>
              </a:spcBef>
              <a:buClr>
                <a:srgbClr val="970035"/>
              </a:buClr>
              <a:buFont typeface="Lucida Sans Unicode" panose="020B0602030504020204" pitchFamily="34" charset="0"/>
              <a:buChar char="-"/>
            </a:pPr>
            <a:r>
              <a:rPr dirty="0" smtClean="0">
                <a:latin typeface="Stone Serif" pitchFamily="18" charset="0"/>
              </a:rPr>
              <a:t>Will my use of state resources result in added costs or any other disadvantage to the state? </a:t>
            </a:r>
          </a:p>
          <a:p>
            <a:pPr marL="627063" lvl="1" indent="-287338">
              <a:spcBef>
                <a:spcPts val="1600"/>
              </a:spcBef>
              <a:buClr>
                <a:srgbClr val="970035"/>
              </a:buClr>
              <a:buFont typeface="Lucida Sans Unicode" panose="020B0602030504020204" pitchFamily="34" charset="0"/>
              <a:buChar char="-"/>
            </a:pPr>
            <a:r>
              <a:rPr dirty="0" smtClean="0">
                <a:latin typeface="Stone Serif" pitchFamily="18" charset="0"/>
              </a:rPr>
              <a:t>Am I using this resource in order to avoid personal expense? </a:t>
            </a:r>
          </a:p>
          <a:p>
            <a:pPr marL="627063" lvl="1" indent="-287338">
              <a:spcBef>
                <a:spcPts val="1600"/>
              </a:spcBef>
              <a:buClr>
                <a:srgbClr val="970035"/>
              </a:buClr>
              <a:buFont typeface="Lucida Sans Unicode" panose="020B0602030504020204" pitchFamily="34" charset="0"/>
              <a:buChar char="-"/>
            </a:pPr>
            <a:r>
              <a:rPr dirty="0" smtClean="0">
                <a:latin typeface="Stone Serif" pitchFamily="18" charset="0"/>
              </a:rPr>
              <a:t>Will my use of state resources compromise the security or integrity of state information or software? </a:t>
            </a:r>
          </a:p>
          <a:p>
            <a:endParaRPr dirty="0" smtClean="0">
              <a:latin typeface="Stone Serif" pitchFamily="18" charset="0"/>
            </a:endParaRPr>
          </a:p>
        </p:txBody>
      </p:sp>
    </p:spTree>
    <p:extLst>
      <p:ext uri="{BB962C8B-B14F-4D97-AF65-F5344CB8AC3E}">
        <p14:creationId xmlns:p14="http://schemas.microsoft.com/office/powerpoint/2010/main" val="394993422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4294967295"/>
          </p:nvPr>
        </p:nvSpPr>
        <p:spPr bwMode="auto">
          <a:xfrm>
            <a:off x="6934200" y="6248400"/>
            <a:ext cx="2133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0EFDA897-42EB-469A-A3F7-377DBD05AECC}" type="slidenum">
              <a:rPr lang="en-US" smtClean="0">
                <a:solidFill>
                  <a:schemeClr val="bg2"/>
                </a:solidFill>
              </a:rPr>
              <a:pPr eaLnBrk="1" hangingPunct="1">
                <a:defRPr/>
              </a:pPr>
              <a:t>29</a:t>
            </a:fld>
            <a:endParaRPr lang="en-US" smtClean="0">
              <a:solidFill>
                <a:schemeClr val="bg2"/>
              </a:solidFill>
            </a:endParaRPr>
          </a:p>
        </p:txBody>
      </p:sp>
      <p:sp>
        <p:nvSpPr>
          <p:cNvPr id="36867" name="Rectangle 2"/>
          <p:cNvSpPr>
            <a:spLocks noGrp="1" noChangeArrowheads="1"/>
          </p:cNvSpPr>
          <p:nvPr>
            <p:ph type="title"/>
          </p:nvPr>
        </p:nvSpPr>
        <p:spPr bwMode="auto">
          <a:xfrm>
            <a:off x="152400" y="858838"/>
            <a:ext cx="8839200" cy="661720"/>
          </a:xfrm>
          <a:solidFill>
            <a:srgbClr val="990033"/>
          </a:solidFill>
        </p:spPr>
        <p:txBody>
          <a:bodyPr anchor="t" anchorCtr="0"/>
          <a:lstStyle/>
          <a:p>
            <a:pPr eaLnBrk="1" hangingPunct="1"/>
            <a:r>
              <a:rPr lang="en-US" sz="4000" dirty="0" smtClean="0">
                <a:solidFill>
                  <a:schemeClr val="tx1"/>
                </a:solidFill>
                <a:latin typeface="Stone Serif" pitchFamily="18" charset="0"/>
              </a:rPr>
              <a:t>EEB FAQs </a:t>
            </a:r>
          </a:p>
        </p:txBody>
      </p:sp>
      <p:sp>
        <p:nvSpPr>
          <p:cNvPr id="35844" name="Rectangle 3"/>
          <p:cNvSpPr>
            <a:spLocks noGrp="1" noChangeArrowheads="1"/>
          </p:cNvSpPr>
          <p:nvPr>
            <p:ph type="body" idx="1"/>
          </p:nvPr>
        </p:nvSpPr>
        <p:spPr bwMode="auto">
          <a:xfrm>
            <a:off x="470319" y="1705490"/>
            <a:ext cx="8229600" cy="4298613"/>
          </a:xfrm>
        </p:spPr>
        <p:txBody>
          <a:bodyPr anchorCtr="0"/>
          <a:lstStyle/>
          <a:p>
            <a:pPr marL="517525" indent="-352425" eaLnBrk="1" hangingPunct="1">
              <a:buClr>
                <a:srgbClr val="970035"/>
              </a:buClr>
              <a:buFontTx/>
              <a:buAutoNum type="arabicPeriod"/>
              <a:defRPr/>
            </a:pPr>
            <a:r>
              <a:rPr sz="2400" dirty="0" smtClean="0">
                <a:latin typeface="Stone Serif" pitchFamily="18" charset="0"/>
              </a:rPr>
              <a:t>An employee makes a telephone call or sends an email message to his children to make sure they have arrived home safely from school.</a:t>
            </a:r>
          </a:p>
          <a:p>
            <a:pPr marL="517525" indent="-352425" eaLnBrk="1" hangingPunct="1">
              <a:buClr>
                <a:srgbClr val="970035"/>
              </a:buClr>
              <a:buFontTx/>
              <a:buAutoNum type="arabicPeriod"/>
              <a:defRPr/>
            </a:pPr>
            <a:r>
              <a:rPr sz="2400" dirty="0" smtClean="0">
                <a:latin typeface="Stone Serif" pitchFamily="18" charset="0"/>
              </a:rPr>
              <a:t>An employee makes a call to doctor to confirm an appointment.</a:t>
            </a:r>
          </a:p>
          <a:p>
            <a:pPr marL="517525" indent="-352425" eaLnBrk="1" hangingPunct="1">
              <a:buClr>
                <a:srgbClr val="970035"/>
              </a:buClr>
              <a:buFontTx/>
              <a:buAutoNum type="arabicPeriod"/>
              <a:defRPr/>
            </a:pPr>
            <a:r>
              <a:rPr sz="2400" dirty="0" smtClean="0">
                <a:latin typeface="Stone Serif" pitchFamily="18" charset="0"/>
              </a:rPr>
              <a:t>An employee uses her computer to send email to another employee wishing them a happy birthday.</a:t>
            </a:r>
          </a:p>
          <a:p>
            <a:pPr marL="165100" indent="0" eaLnBrk="1" hangingPunct="1">
              <a:spcBef>
                <a:spcPts val="1600"/>
              </a:spcBef>
              <a:buNone/>
              <a:defRPr/>
            </a:pPr>
            <a:r>
              <a:rPr sz="2400" i="1" dirty="0" smtClean="0">
                <a:latin typeface="Stone Serif" pitchFamily="18" charset="0"/>
              </a:rPr>
              <a:t>These are not ethical violations. So long as call or email is brief in duration, there is little or no cost to the state, and does not interfere with performance of official duties.</a:t>
            </a:r>
          </a:p>
        </p:txBody>
      </p:sp>
    </p:spTree>
    <p:extLst>
      <p:ext uri="{BB962C8B-B14F-4D97-AF65-F5344CB8AC3E}">
        <p14:creationId xmlns:p14="http://schemas.microsoft.com/office/powerpoint/2010/main" val="166699365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bwMode="auto">
          <a:xfrm>
            <a:off x="1306286" y="2103438"/>
            <a:ext cx="6329547" cy="3103542"/>
          </a:xfrm>
        </p:spPr>
        <p:txBody>
          <a:bodyPr anchorCtr="0"/>
          <a:lstStyle/>
          <a:p>
            <a:pPr marL="463550" indent="-463550" eaLnBrk="1" hangingPunct="1">
              <a:lnSpc>
                <a:spcPct val="85000"/>
              </a:lnSpc>
              <a:spcBef>
                <a:spcPts val="1600"/>
              </a:spcBef>
              <a:buClr>
                <a:srgbClr val="970035"/>
              </a:buClr>
            </a:pPr>
            <a:r>
              <a:rPr dirty="0" smtClean="0">
                <a:latin typeface="Stone Serif" pitchFamily="18" charset="0"/>
              </a:rPr>
              <a:t>RCW 42.40</a:t>
            </a:r>
          </a:p>
          <a:p>
            <a:pPr marL="463550" indent="-463550" eaLnBrk="1" hangingPunct="1">
              <a:lnSpc>
                <a:spcPct val="85000"/>
              </a:lnSpc>
              <a:spcBef>
                <a:spcPts val="1600"/>
              </a:spcBef>
              <a:buClr>
                <a:srgbClr val="970035"/>
              </a:buClr>
            </a:pPr>
            <a:r>
              <a:rPr dirty="0" smtClean="0">
                <a:latin typeface="Stone Serif" pitchFamily="18" charset="0"/>
              </a:rPr>
              <a:t>Enacted by State Legislature in 1982, amended </a:t>
            </a:r>
            <a:r>
              <a:rPr dirty="0" smtClean="0">
                <a:solidFill>
                  <a:srgbClr val="000000"/>
                </a:solidFill>
                <a:latin typeface="Stone Serif" pitchFamily="18" charset="0"/>
              </a:rPr>
              <a:t>1999 and 2008</a:t>
            </a:r>
          </a:p>
          <a:p>
            <a:pPr marL="463550" indent="-463550" eaLnBrk="1" hangingPunct="1">
              <a:lnSpc>
                <a:spcPct val="85000"/>
              </a:lnSpc>
              <a:spcBef>
                <a:spcPts val="1600"/>
              </a:spcBef>
              <a:buClr>
                <a:srgbClr val="970035"/>
              </a:buClr>
            </a:pPr>
            <a:r>
              <a:rPr dirty="0" smtClean="0">
                <a:latin typeface="Stone Serif" pitchFamily="18" charset="0"/>
              </a:rPr>
              <a:t>Provides an avenue for state employees to report suspected improper governmental action </a:t>
            </a:r>
          </a:p>
          <a:p>
            <a:pPr marL="463550" indent="-463550" eaLnBrk="1" hangingPunct="1">
              <a:lnSpc>
                <a:spcPct val="85000"/>
              </a:lnSpc>
              <a:spcBef>
                <a:spcPts val="1600"/>
              </a:spcBef>
              <a:buClr>
                <a:srgbClr val="970035"/>
              </a:buClr>
            </a:pPr>
            <a:r>
              <a:rPr dirty="0" smtClean="0">
                <a:latin typeface="Stone Serif" pitchFamily="18" charset="0"/>
              </a:rPr>
              <a:t>Reports issued at </a:t>
            </a:r>
            <a:r>
              <a:rPr dirty="0" smtClean="0">
                <a:latin typeface="Stone Serif" pitchFamily="18" charset="0"/>
                <a:hlinkClick r:id="rId3"/>
              </a:rPr>
              <a:t>sao.wa.gov</a:t>
            </a:r>
            <a:endParaRPr dirty="0" smtClean="0">
              <a:latin typeface="Stone Serif" pitchFamily="18" charset="0"/>
            </a:endParaRPr>
          </a:p>
        </p:txBody>
      </p:sp>
      <p:sp>
        <p:nvSpPr>
          <p:cNvPr id="11267" name="Rectangle 3"/>
          <p:cNvSpPr>
            <a:spLocks noGrp="1" noChangeArrowheads="1"/>
          </p:cNvSpPr>
          <p:nvPr>
            <p:ph type="title"/>
          </p:nvPr>
        </p:nvSpPr>
        <p:spPr bwMode="auto">
          <a:xfrm>
            <a:off x="0" y="914400"/>
            <a:ext cx="9144000" cy="757238"/>
          </a:xfrm>
        </p:spPr>
        <p:txBody>
          <a:bodyPr anchor="t" anchorCtr="0"/>
          <a:lstStyle/>
          <a:p>
            <a:pPr algn="ctr" eaLnBrk="1" hangingPunct="1"/>
            <a:r>
              <a:rPr lang="en-US" sz="4800" dirty="0" smtClean="0">
                <a:solidFill>
                  <a:srgbClr val="970035"/>
                </a:solidFill>
                <a:latin typeface="Stone Serif" pitchFamily="18" charset="0"/>
              </a:rPr>
              <a:t>State Whistleblower Act</a:t>
            </a:r>
          </a:p>
        </p:txBody>
      </p:sp>
    </p:spTree>
    <p:extLst>
      <p:ext uri="{BB962C8B-B14F-4D97-AF65-F5344CB8AC3E}">
        <p14:creationId xmlns:p14="http://schemas.microsoft.com/office/powerpoint/2010/main" val="2206538997"/>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bwMode="auto">
          <a:xfrm>
            <a:off x="370367" y="1975847"/>
            <a:ext cx="8458200" cy="4194097"/>
          </a:xfrm>
        </p:spPr>
        <p:txBody>
          <a:bodyPr anchorCtr="0"/>
          <a:lstStyle/>
          <a:p>
            <a:pPr marL="625475" indent="-460375" eaLnBrk="1" hangingPunct="1">
              <a:lnSpc>
                <a:spcPct val="85000"/>
              </a:lnSpc>
              <a:spcBef>
                <a:spcPts val="1600"/>
              </a:spcBef>
              <a:buClr>
                <a:srgbClr val="970035"/>
              </a:buClr>
            </a:pPr>
            <a:r>
              <a:rPr dirty="0" smtClean="0">
                <a:latin typeface="Stone Serif" pitchFamily="18" charset="0"/>
              </a:rPr>
              <a:t>Outside business or private employment</a:t>
            </a:r>
          </a:p>
          <a:p>
            <a:pPr marL="625475" indent="-460375" eaLnBrk="1" hangingPunct="1">
              <a:lnSpc>
                <a:spcPct val="85000"/>
              </a:lnSpc>
              <a:spcBef>
                <a:spcPts val="1600"/>
              </a:spcBef>
              <a:buClr>
                <a:srgbClr val="970035"/>
              </a:buClr>
            </a:pPr>
            <a:r>
              <a:rPr u="sng" dirty="0" smtClean="0">
                <a:latin typeface="Stone Serif" pitchFamily="18" charset="0"/>
              </a:rPr>
              <a:t>Supporting, promoting or soliciting for an outside organization or group (unless approved by University official designee)</a:t>
            </a:r>
            <a:endParaRPr dirty="0" smtClean="0">
              <a:latin typeface="Stone Serif" pitchFamily="18" charset="0"/>
            </a:endParaRPr>
          </a:p>
          <a:p>
            <a:pPr marL="625475" indent="-460375" eaLnBrk="1" hangingPunct="1">
              <a:lnSpc>
                <a:spcPct val="85000"/>
              </a:lnSpc>
              <a:spcBef>
                <a:spcPts val="1600"/>
              </a:spcBef>
              <a:buClr>
                <a:srgbClr val="970035"/>
              </a:buClr>
            </a:pPr>
            <a:r>
              <a:rPr dirty="0" smtClean="0">
                <a:latin typeface="Stone Serif" pitchFamily="18" charset="0"/>
              </a:rPr>
              <a:t>Promoting or opposing a candidate for office or a ballot proposition</a:t>
            </a:r>
          </a:p>
          <a:p>
            <a:pPr marL="625475" indent="-460375" eaLnBrk="1" hangingPunct="1">
              <a:lnSpc>
                <a:spcPct val="85000"/>
              </a:lnSpc>
              <a:spcBef>
                <a:spcPts val="1600"/>
              </a:spcBef>
              <a:buClr>
                <a:srgbClr val="970035"/>
              </a:buClr>
            </a:pPr>
            <a:r>
              <a:rPr dirty="0" smtClean="0">
                <a:latin typeface="Stone Serif" pitchFamily="18" charset="0"/>
              </a:rPr>
              <a:t>Lobbying unless assigned by WSU</a:t>
            </a:r>
          </a:p>
          <a:p>
            <a:pPr marL="625475" indent="-460375" eaLnBrk="1" hangingPunct="1">
              <a:lnSpc>
                <a:spcPct val="85000"/>
              </a:lnSpc>
              <a:spcBef>
                <a:spcPts val="1600"/>
              </a:spcBef>
              <a:buClr>
                <a:srgbClr val="970035"/>
              </a:buClr>
            </a:pPr>
            <a:r>
              <a:rPr dirty="0" smtClean="0">
                <a:latin typeface="Stone Serif" pitchFamily="18" charset="0"/>
              </a:rPr>
              <a:t>Use of property away from WSU</a:t>
            </a:r>
          </a:p>
          <a:p>
            <a:pPr marL="625475" indent="-460375" eaLnBrk="1" hangingPunct="1">
              <a:lnSpc>
                <a:spcPct val="85000"/>
              </a:lnSpc>
              <a:spcBef>
                <a:spcPts val="1600"/>
              </a:spcBef>
              <a:buClr>
                <a:srgbClr val="970035"/>
              </a:buClr>
            </a:pPr>
            <a:r>
              <a:rPr dirty="0" smtClean="0">
                <a:latin typeface="Stone Serif" pitchFamily="18" charset="0"/>
              </a:rPr>
              <a:t>Any use prohibited by law or WSU policy</a:t>
            </a:r>
          </a:p>
        </p:txBody>
      </p:sp>
      <p:sp>
        <p:nvSpPr>
          <p:cNvPr id="37891" name="Rectangle 3"/>
          <p:cNvSpPr>
            <a:spLocks noGrp="1" noChangeArrowheads="1"/>
          </p:cNvSpPr>
          <p:nvPr>
            <p:ph type="title"/>
          </p:nvPr>
        </p:nvSpPr>
        <p:spPr bwMode="auto">
          <a:xfrm>
            <a:off x="0" y="914400"/>
            <a:ext cx="9144000" cy="775597"/>
          </a:xfrm>
        </p:spPr>
        <p:txBody>
          <a:bodyPr anchor="t" anchorCtr="0"/>
          <a:lstStyle/>
          <a:p>
            <a:pPr algn="ctr" eaLnBrk="1" hangingPunct="1"/>
            <a:r>
              <a:rPr lang="en-US" sz="4800" dirty="0" smtClean="0">
                <a:solidFill>
                  <a:srgbClr val="970035"/>
                </a:solidFill>
                <a:latin typeface="Stone Serif" pitchFamily="18" charset="0"/>
              </a:rPr>
              <a:t>Prohibited Uses</a:t>
            </a:r>
          </a:p>
        </p:txBody>
      </p:sp>
    </p:spTree>
    <p:extLst>
      <p:ext uri="{BB962C8B-B14F-4D97-AF65-F5344CB8AC3E}">
        <p14:creationId xmlns:p14="http://schemas.microsoft.com/office/powerpoint/2010/main" val="745162622"/>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4294967295"/>
          </p:nvPr>
        </p:nvSpPr>
        <p:spPr bwMode="auto">
          <a:xfrm>
            <a:off x="6934200" y="6248400"/>
            <a:ext cx="2133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FAF3959F-DE65-443A-B1E1-86E02C10A2A8}" type="slidenum">
              <a:rPr lang="en-US" smtClean="0">
                <a:solidFill>
                  <a:schemeClr val="bg2"/>
                </a:solidFill>
              </a:rPr>
              <a:pPr eaLnBrk="1" hangingPunct="1">
                <a:defRPr/>
              </a:pPr>
              <a:t>31</a:t>
            </a:fld>
            <a:endParaRPr lang="en-US" smtClean="0">
              <a:solidFill>
                <a:schemeClr val="bg2"/>
              </a:solidFill>
            </a:endParaRPr>
          </a:p>
        </p:txBody>
      </p:sp>
      <p:sp>
        <p:nvSpPr>
          <p:cNvPr id="40963" name="Rectangle 3"/>
          <p:cNvSpPr>
            <a:spLocks noGrp="1" noChangeArrowheads="1"/>
          </p:cNvSpPr>
          <p:nvPr>
            <p:ph type="body" idx="1"/>
          </p:nvPr>
        </p:nvSpPr>
        <p:spPr bwMode="auto">
          <a:xfrm>
            <a:off x="457200" y="1671484"/>
            <a:ext cx="8229600" cy="4488793"/>
          </a:xfrm>
        </p:spPr>
        <p:txBody>
          <a:bodyPr anchorCtr="0"/>
          <a:lstStyle/>
          <a:p>
            <a:pPr marL="165100" indent="0" eaLnBrk="1" hangingPunct="1">
              <a:spcBef>
                <a:spcPts val="1600"/>
              </a:spcBef>
              <a:buNone/>
              <a:defRPr/>
            </a:pPr>
            <a:r>
              <a:rPr dirty="0" smtClean="0">
                <a:latin typeface="Stone Serif" pitchFamily="18" charset="0"/>
              </a:rPr>
              <a:t>May a state employee use state-provided Internet access to monitor or update account allocations in a state provided retirement benefit plan, or to update personal information regarding other state provided benefits? </a:t>
            </a:r>
          </a:p>
          <a:p>
            <a:pPr marL="509587" lvl="2" indent="0" eaLnBrk="1" hangingPunct="1">
              <a:spcBef>
                <a:spcPts val="1600"/>
              </a:spcBef>
              <a:buNone/>
              <a:defRPr/>
            </a:pPr>
            <a:r>
              <a:rPr sz="2400" i="1" dirty="0" smtClean="0">
                <a:latin typeface="Stone Serif" pitchFamily="18" charset="0"/>
              </a:rPr>
              <a:t>Yes, an occasional and limited use of state resources, including state provided Internet access, to review and update state-provided benefits would not violate the Ethics in </a:t>
            </a:r>
            <a:br>
              <a:rPr sz="2400" i="1" dirty="0" smtClean="0">
                <a:latin typeface="Stone Serif" pitchFamily="18" charset="0"/>
              </a:rPr>
            </a:br>
            <a:r>
              <a:rPr sz="2400" i="1" dirty="0" smtClean="0">
                <a:latin typeface="Stone Serif" pitchFamily="18" charset="0"/>
              </a:rPr>
              <a:t>Public Service Act. [03-01]</a:t>
            </a:r>
          </a:p>
          <a:p>
            <a:pPr lvl="1" eaLnBrk="1" hangingPunct="1">
              <a:defRPr/>
            </a:pPr>
            <a:endParaRPr sz="2600" b="1" dirty="0" smtClean="0">
              <a:solidFill>
                <a:srgbClr val="FFFF00"/>
              </a:solidFill>
              <a:latin typeface="Stone Serif" pitchFamily="18" charset="0"/>
            </a:endParaRPr>
          </a:p>
        </p:txBody>
      </p:sp>
      <p:sp>
        <p:nvSpPr>
          <p:cNvPr id="8" name="Rectangle 2"/>
          <p:cNvSpPr txBox="1">
            <a:spLocks noChangeArrowheads="1"/>
          </p:cNvSpPr>
          <p:nvPr/>
        </p:nvSpPr>
        <p:spPr bwMode="auto">
          <a:xfrm>
            <a:off x="152400" y="858838"/>
            <a:ext cx="8839200" cy="646331"/>
          </a:xfrm>
          <a:prstGeom prst="rect">
            <a:avLst/>
          </a:prstGeom>
          <a:solidFill>
            <a:srgbClr val="990033"/>
          </a:solidFill>
          <a:ln w="9525">
            <a:noFill/>
            <a:miter lim="800000"/>
            <a:headEnd/>
            <a:tailEnd/>
          </a:ln>
        </p:spPr>
        <p:txBody>
          <a:bodyPr>
            <a:spAutoFit/>
          </a:bodyPr>
          <a:lstStyle/>
          <a:p>
            <a:pPr>
              <a:lnSpc>
                <a:spcPct val="90000"/>
              </a:lnSpc>
              <a:defRPr/>
            </a:pPr>
            <a:r>
              <a:rPr lang="en-US" sz="4000" b="1" kern="0" dirty="0">
                <a:latin typeface="Stone Serif" pitchFamily="18" charset="0"/>
                <a:ea typeface="+mj-ea"/>
                <a:cs typeface="+mj-cs"/>
              </a:rPr>
              <a:t>EEB </a:t>
            </a:r>
            <a:r>
              <a:rPr lang="en-US" sz="4000" b="1" kern="0" dirty="0" smtClean="0">
                <a:latin typeface="Stone Serif" pitchFamily="18" charset="0"/>
                <a:ea typeface="+mj-ea"/>
                <a:cs typeface="+mj-cs"/>
              </a:rPr>
              <a:t>FAQ</a:t>
            </a:r>
            <a:endParaRPr lang="en-US" sz="4000" b="1" kern="0" dirty="0">
              <a:latin typeface="Stone Serif" pitchFamily="18" charset="0"/>
              <a:ea typeface="+mj-ea"/>
              <a:cs typeface="+mj-cs"/>
            </a:endParaRPr>
          </a:p>
        </p:txBody>
      </p:sp>
    </p:spTree>
    <p:extLst>
      <p:ext uri="{BB962C8B-B14F-4D97-AF65-F5344CB8AC3E}">
        <p14:creationId xmlns:p14="http://schemas.microsoft.com/office/powerpoint/2010/main" val="2473433472"/>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4294967295"/>
          </p:nvPr>
        </p:nvSpPr>
        <p:spPr bwMode="auto">
          <a:xfrm>
            <a:off x="6934200" y="6248400"/>
            <a:ext cx="2133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CE0D63E8-3A70-47B6-90B5-CD2A820029AD}" type="slidenum">
              <a:rPr lang="en-US" smtClean="0">
                <a:solidFill>
                  <a:schemeClr val="bg2"/>
                </a:solidFill>
              </a:rPr>
              <a:pPr eaLnBrk="1" hangingPunct="1">
                <a:defRPr/>
              </a:pPr>
              <a:t>32</a:t>
            </a:fld>
            <a:endParaRPr lang="en-US" smtClean="0">
              <a:solidFill>
                <a:schemeClr val="bg2"/>
              </a:solidFill>
            </a:endParaRPr>
          </a:p>
        </p:txBody>
      </p:sp>
      <p:sp>
        <p:nvSpPr>
          <p:cNvPr id="70660" name="Rectangle 3"/>
          <p:cNvSpPr>
            <a:spLocks noGrp="1" noChangeArrowheads="1"/>
          </p:cNvSpPr>
          <p:nvPr>
            <p:ph type="body" idx="1"/>
          </p:nvPr>
        </p:nvSpPr>
        <p:spPr bwMode="auto">
          <a:xfrm>
            <a:off x="288925" y="1769807"/>
            <a:ext cx="8686800" cy="3768211"/>
          </a:xfrm>
        </p:spPr>
        <p:txBody>
          <a:bodyPr anchorCtr="0"/>
          <a:lstStyle/>
          <a:p>
            <a:pPr marL="165100" indent="0" eaLnBrk="1" hangingPunct="1">
              <a:buNone/>
              <a:defRPr/>
            </a:pPr>
            <a:r>
              <a:rPr dirty="0" smtClean="0">
                <a:latin typeface="Stone Serif" pitchFamily="18" charset="0"/>
              </a:rPr>
              <a:t>May an employee routinely use the Internet to manage her personal investment portfolio and communicate information to a broker? </a:t>
            </a:r>
          </a:p>
          <a:p>
            <a:pPr marL="390525" lvl="1" indent="0" eaLnBrk="1" hangingPunct="1">
              <a:buNone/>
              <a:defRPr/>
            </a:pPr>
            <a:endParaRPr sz="1800" i="1" dirty="0" smtClean="0">
              <a:latin typeface="Stone Serif" pitchFamily="18" charset="0"/>
            </a:endParaRPr>
          </a:p>
          <a:p>
            <a:pPr marL="390525" lvl="1" indent="0" eaLnBrk="1" hangingPunct="1">
              <a:buNone/>
              <a:defRPr/>
            </a:pPr>
            <a:r>
              <a:rPr i="1" dirty="0" smtClean="0">
                <a:latin typeface="Stone Serif" pitchFamily="18" charset="0"/>
              </a:rPr>
              <a:t>No, using state resources to monitor private stock investments or make stock trades, are private activities that can result in a private financial benefit or gain. Allowing even an occasional or limited use of state facilities to facilitate a private financial gain undermines public confidence in state government. </a:t>
            </a:r>
          </a:p>
        </p:txBody>
      </p:sp>
      <p:sp>
        <p:nvSpPr>
          <p:cNvPr id="2" name="Title 1"/>
          <p:cNvSpPr>
            <a:spLocks noGrp="1"/>
          </p:cNvSpPr>
          <p:nvPr>
            <p:ph type="title"/>
          </p:nvPr>
        </p:nvSpPr>
        <p:spPr/>
        <p:txBody>
          <a:bodyPr/>
          <a:lstStyle/>
          <a:p>
            <a:endParaRPr lang="en-US"/>
          </a:p>
        </p:txBody>
      </p:sp>
      <p:sp>
        <p:nvSpPr>
          <p:cNvPr id="6" name="Rectangle 2"/>
          <p:cNvSpPr txBox="1">
            <a:spLocks noChangeArrowheads="1"/>
          </p:cNvSpPr>
          <p:nvPr/>
        </p:nvSpPr>
        <p:spPr bwMode="auto">
          <a:xfrm>
            <a:off x="152400" y="858838"/>
            <a:ext cx="8839200" cy="646331"/>
          </a:xfrm>
          <a:prstGeom prst="rect">
            <a:avLst/>
          </a:prstGeom>
          <a:solidFill>
            <a:srgbClr val="990033"/>
          </a:solidFill>
          <a:ln w="9525">
            <a:noFill/>
            <a:miter lim="800000"/>
            <a:headEnd/>
            <a:tailEnd/>
          </a:ln>
        </p:spPr>
        <p:txBody>
          <a:bodyPr>
            <a:spAutoFit/>
          </a:bodyPr>
          <a:lstStyle/>
          <a:p>
            <a:pPr>
              <a:lnSpc>
                <a:spcPct val="90000"/>
              </a:lnSpc>
              <a:defRPr/>
            </a:pPr>
            <a:r>
              <a:rPr lang="en-US" sz="4000" b="1" kern="0" dirty="0">
                <a:latin typeface="Stone Serif" pitchFamily="18" charset="0"/>
                <a:ea typeface="+mj-ea"/>
                <a:cs typeface="+mj-cs"/>
              </a:rPr>
              <a:t>EEB </a:t>
            </a:r>
            <a:r>
              <a:rPr lang="en-US" sz="4000" b="1" kern="0" dirty="0" smtClean="0">
                <a:latin typeface="Stone Serif" pitchFamily="18" charset="0"/>
                <a:ea typeface="+mj-ea"/>
                <a:cs typeface="+mj-cs"/>
              </a:rPr>
              <a:t>FAQ</a:t>
            </a:r>
            <a:endParaRPr lang="en-US" sz="4000" b="1" kern="0" dirty="0">
              <a:latin typeface="Stone Serif" pitchFamily="18" charset="0"/>
              <a:ea typeface="+mj-ea"/>
              <a:cs typeface="+mj-cs"/>
            </a:endParaRPr>
          </a:p>
        </p:txBody>
      </p:sp>
    </p:spTree>
    <p:extLst>
      <p:ext uri="{BB962C8B-B14F-4D97-AF65-F5344CB8AC3E}">
        <p14:creationId xmlns:p14="http://schemas.microsoft.com/office/powerpoint/2010/main" val="2583426"/>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4294967295"/>
          </p:nvPr>
        </p:nvSpPr>
        <p:spPr bwMode="auto">
          <a:xfrm>
            <a:off x="6934200" y="6248400"/>
            <a:ext cx="21336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BF7EF39C-CD90-4A23-AB31-893F10DE4A46}" type="slidenum">
              <a:rPr lang="en-US" smtClean="0">
                <a:solidFill>
                  <a:schemeClr val="bg2"/>
                </a:solidFill>
              </a:rPr>
              <a:pPr eaLnBrk="1" hangingPunct="1">
                <a:defRPr/>
              </a:pPr>
              <a:t>33</a:t>
            </a:fld>
            <a:endParaRPr lang="en-US" smtClean="0">
              <a:solidFill>
                <a:schemeClr val="bg2"/>
              </a:solidFill>
            </a:endParaRPr>
          </a:p>
        </p:txBody>
      </p:sp>
      <p:sp>
        <p:nvSpPr>
          <p:cNvPr id="41987" name="Rectangle 3"/>
          <p:cNvSpPr>
            <a:spLocks noGrp="1" noChangeArrowheads="1"/>
          </p:cNvSpPr>
          <p:nvPr>
            <p:ph type="body" idx="1"/>
          </p:nvPr>
        </p:nvSpPr>
        <p:spPr bwMode="auto">
          <a:xfrm>
            <a:off x="457200" y="2241465"/>
            <a:ext cx="8229600" cy="3824637"/>
          </a:xfrm>
        </p:spPr>
        <p:txBody>
          <a:bodyPr anchorCtr="0"/>
          <a:lstStyle/>
          <a:p>
            <a:pPr marL="457200" indent="-292100" eaLnBrk="1" hangingPunct="1">
              <a:spcBef>
                <a:spcPts val="1600"/>
              </a:spcBef>
              <a:buClr>
                <a:srgbClr val="970035"/>
              </a:buClr>
              <a:defRPr/>
            </a:pPr>
            <a:r>
              <a:rPr dirty="0" smtClean="0">
                <a:latin typeface="Stone Serif" pitchFamily="18" charset="0"/>
              </a:rPr>
              <a:t>State employee violated ethics law when used state resources to benefit an outside business.</a:t>
            </a:r>
          </a:p>
          <a:p>
            <a:pPr marL="852487" lvl="2" indent="-342900" eaLnBrk="1" hangingPunct="1">
              <a:spcBef>
                <a:spcPts val="1600"/>
              </a:spcBef>
              <a:buClr>
                <a:srgbClr val="970035"/>
              </a:buClr>
              <a:buFont typeface="Lucida Sans Unicode" panose="020B0602030504020204" pitchFamily="34" charset="0"/>
              <a:buChar char="-"/>
              <a:defRPr/>
            </a:pPr>
            <a:r>
              <a:rPr sz="2400" dirty="0" smtClean="0">
                <a:latin typeface="Stone Serif" pitchFamily="18" charset="0"/>
              </a:rPr>
              <a:t>EEB Settlement - $10,000 civil penalty, $2,000 suspended</a:t>
            </a:r>
            <a:endParaRPr lang="en-US" sz="2400" dirty="0" smtClean="0">
              <a:latin typeface="Stone Serif" pitchFamily="18" charset="0"/>
            </a:endParaRPr>
          </a:p>
          <a:p>
            <a:pPr marL="461963" indent="-295275" eaLnBrk="1" hangingPunct="1">
              <a:spcBef>
                <a:spcPts val="2000"/>
              </a:spcBef>
              <a:buClr>
                <a:srgbClr val="970035"/>
              </a:buClr>
              <a:defRPr/>
            </a:pPr>
            <a:r>
              <a:rPr lang="en-US" dirty="0" smtClean="0">
                <a:latin typeface="Stone Serif" pitchFamily="18" charset="0"/>
              </a:rPr>
              <a:t>State employee violated ethics law when used state resources </a:t>
            </a:r>
            <a:r>
              <a:rPr dirty="0" smtClean="0">
                <a:latin typeface="Stone Serif" pitchFamily="18" charset="0"/>
              </a:rPr>
              <a:t>for personal gain.</a:t>
            </a:r>
          </a:p>
          <a:p>
            <a:pPr marL="852487" lvl="2" indent="-342900" eaLnBrk="1" hangingPunct="1">
              <a:spcBef>
                <a:spcPts val="1600"/>
              </a:spcBef>
              <a:buClr>
                <a:srgbClr val="970035"/>
              </a:buClr>
              <a:buFont typeface="Lucida Sans Unicode" panose="020B0602030504020204" pitchFamily="34" charset="0"/>
              <a:buChar char="-"/>
              <a:defRPr/>
            </a:pPr>
            <a:r>
              <a:rPr sz="2400" dirty="0" smtClean="0">
                <a:latin typeface="Stone Serif" pitchFamily="18" charset="0"/>
              </a:rPr>
              <a:t>EEB Settlement - $6,000 civil penalty, $2,000 suspended</a:t>
            </a:r>
            <a:endParaRPr sz="2400" b="1" dirty="0" smtClean="0">
              <a:solidFill>
                <a:srgbClr val="FFFF00"/>
              </a:solidFill>
              <a:latin typeface="Stone Serif" pitchFamily="18" charset="0"/>
            </a:endParaRPr>
          </a:p>
        </p:txBody>
      </p:sp>
      <p:sp>
        <p:nvSpPr>
          <p:cNvPr id="40965" name="Rectangle 2"/>
          <p:cNvSpPr>
            <a:spLocks noGrp="1" noChangeArrowheads="1"/>
          </p:cNvSpPr>
          <p:nvPr>
            <p:ph type="title"/>
          </p:nvPr>
        </p:nvSpPr>
        <p:spPr bwMode="auto">
          <a:xfrm>
            <a:off x="152400" y="858838"/>
            <a:ext cx="8839200" cy="1200329"/>
          </a:xfrm>
          <a:solidFill>
            <a:srgbClr val="990033"/>
          </a:solidFill>
        </p:spPr>
        <p:txBody>
          <a:bodyPr anchor="t" anchorCtr="0"/>
          <a:lstStyle/>
          <a:p>
            <a:pPr eaLnBrk="1" hangingPunct="1"/>
            <a:r>
              <a:rPr lang="en-US" sz="4000" dirty="0" smtClean="0">
                <a:solidFill>
                  <a:schemeClr val="tx1"/>
                </a:solidFill>
                <a:latin typeface="Stone Serif" pitchFamily="18" charset="0"/>
              </a:rPr>
              <a:t>EEB Case (Whistleblower Referral)</a:t>
            </a:r>
          </a:p>
        </p:txBody>
      </p:sp>
    </p:spTree>
    <p:extLst>
      <p:ext uri="{BB962C8B-B14F-4D97-AF65-F5344CB8AC3E}">
        <p14:creationId xmlns:p14="http://schemas.microsoft.com/office/powerpoint/2010/main" val="1443912380"/>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bwMode="auto">
          <a:xfrm>
            <a:off x="609600" y="2103438"/>
            <a:ext cx="7696200" cy="2898358"/>
          </a:xfrm>
        </p:spPr>
        <p:txBody>
          <a:bodyPr anchorCtr="0"/>
          <a:lstStyle/>
          <a:p>
            <a:pPr marL="457200" indent="-292100" eaLnBrk="1" hangingPunct="1">
              <a:lnSpc>
                <a:spcPct val="85000"/>
              </a:lnSpc>
              <a:spcBef>
                <a:spcPts val="1600"/>
              </a:spcBef>
              <a:buClr>
                <a:srgbClr val="970035"/>
              </a:buClr>
            </a:pPr>
            <a:r>
              <a:rPr dirty="0" smtClean="0">
                <a:latin typeface="Stone Serif" pitchFamily="18" charset="0"/>
              </a:rPr>
              <a:t>Defined as specific information that is not available to the general public or that the law makes confidential</a:t>
            </a:r>
          </a:p>
          <a:p>
            <a:pPr marL="457200" indent="-292100" eaLnBrk="1" hangingPunct="1">
              <a:lnSpc>
                <a:spcPct val="85000"/>
              </a:lnSpc>
              <a:spcBef>
                <a:spcPts val="1600"/>
              </a:spcBef>
              <a:buClr>
                <a:srgbClr val="970035"/>
              </a:buClr>
            </a:pPr>
            <a:r>
              <a:rPr dirty="0" smtClean="0">
                <a:latin typeface="Stone Serif" pitchFamily="18" charset="0"/>
              </a:rPr>
              <a:t>Making confidential information public is a violation of ethics law</a:t>
            </a:r>
          </a:p>
          <a:p>
            <a:pPr marL="457200" indent="-292100" eaLnBrk="1" hangingPunct="1">
              <a:lnSpc>
                <a:spcPct val="85000"/>
              </a:lnSpc>
              <a:spcBef>
                <a:spcPts val="1600"/>
              </a:spcBef>
              <a:buClr>
                <a:srgbClr val="970035"/>
              </a:buClr>
            </a:pPr>
            <a:r>
              <a:rPr dirty="0" smtClean="0">
                <a:latin typeface="Stone Serif" pitchFamily="18" charset="0"/>
              </a:rPr>
              <a:t>Always cooperate with the WSU public records officer</a:t>
            </a:r>
          </a:p>
        </p:txBody>
      </p:sp>
      <p:sp>
        <p:nvSpPr>
          <p:cNvPr id="41987" name="Rectangle 3"/>
          <p:cNvSpPr>
            <a:spLocks noGrp="1" noChangeArrowheads="1"/>
          </p:cNvSpPr>
          <p:nvPr>
            <p:ph type="title"/>
          </p:nvPr>
        </p:nvSpPr>
        <p:spPr bwMode="auto">
          <a:xfrm>
            <a:off x="0" y="914400"/>
            <a:ext cx="9144000" cy="775597"/>
          </a:xfrm>
        </p:spPr>
        <p:txBody>
          <a:bodyPr anchor="t" anchorCtr="0"/>
          <a:lstStyle/>
          <a:p>
            <a:pPr algn="ctr" eaLnBrk="1" hangingPunct="1"/>
            <a:r>
              <a:rPr lang="en-US" sz="4800" dirty="0" smtClean="0">
                <a:solidFill>
                  <a:srgbClr val="970035"/>
                </a:solidFill>
                <a:latin typeface="Stone Serif" pitchFamily="18" charset="0"/>
              </a:rPr>
              <a:t>Confidential Information</a:t>
            </a:r>
          </a:p>
        </p:txBody>
      </p:sp>
    </p:spTree>
    <p:extLst>
      <p:ext uri="{BB962C8B-B14F-4D97-AF65-F5344CB8AC3E}">
        <p14:creationId xmlns:p14="http://schemas.microsoft.com/office/powerpoint/2010/main" val="2293813597"/>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bwMode="auto">
          <a:xfrm>
            <a:off x="938151" y="2103438"/>
            <a:ext cx="7267698" cy="4097532"/>
          </a:xfrm>
        </p:spPr>
        <p:txBody>
          <a:bodyPr anchorCtr="0"/>
          <a:lstStyle/>
          <a:p>
            <a:pPr marL="457200" indent="-292100" eaLnBrk="1" hangingPunct="1">
              <a:lnSpc>
                <a:spcPct val="85000"/>
              </a:lnSpc>
              <a:spcBef>
                <a:spcPts val="2000"/>
              </a:spcBef>
              <a:buClr>
                <a:srgbClr val="970035"/>
              </a:buClr>
              <a:defRPr/>
            </a:pPr>
            <a:r>
              <a:rPr sz="2800" dirty="0" smtClean="0">
                <a:latin typeface="Stone Serif" pitchFamily="18" charset="0"/>
              </a:rPr>
              <a:t>WSU Internal Audit – (509) 335-5336,</a:t>
            </a:r>
            <a:br>
              <a:rPr sz="2800" dirty="0" smtClean="0">
                <a:latin typeface="Stone Serif" pitchFamily="18" charset="0"/>
              </a:rPr>
            </a:br>
            <a:r>
              <a:rPr sz="2800" dirty="0" smtClean="0">
                <a:latin typeface="Stone Serif" pitchFamily="18" charset="0"/>
                <a:hlinkClick r:id="rId2"/>
              </a:rPr>
              <a:t>http://internalaudit.wsu.edu</a:t>
            </a:r>
            <a:endParaRPr sz="2800" dirty="0" smtClean="0">
              <a:latin typeface="Stone Serif" pitchFamily="18" charset="0"/>
            </a:endParaRPr>
          </a:p>
          <a:p>
            <a:pPr marL="457200" indent="-292100" eaLnBrk="1" hangingPunct="1">
              <a:lnSpc>
                <a:spcPct val="85000"/>
              </a:lnSpc>
              <a:spcBef>
                <a:spcPts val="2000"/>
              </a:spcBef>
              <a:buClr>
                <a:srgbClr val="970035"/>
              </a:buClr>
              <a:defRPr/>
            </a:pPr>
            <a:r>
              <a:rPr sz="2800" dirty="0" smtClean="0">
                <a:latin typeface="Stone Serif" pitchFamily="18" charset="0"/>
              </a:rPr>
              <a:t>SAO – </a:t>
            </a:r>
            <a:r>
              <a:rPr sz="2800" dirty="0" smtClean="0">
                <a:latin typeface="Stone Serif" pitchFamily="18" charset="0"/>
                <a:hlinkClick r:id="rId3"/>
              </a:rPr>
              <a:t>http://www.sao.wa.gov</a:t>
            </a:r>
            <a:endParaRPr sz="2800" dirty="0" smtClean="0">
              <a:latin typeface="Stone Serif" pitchFamily="18" charset="0"/>
            </a:endParaRPr>
          </a:p>
          <a:p>
            <a:pPr marL="457200" indent="-292100" eaLnBrk="1" hangingPunct="1">
              <a:lnSpc>
                <a:spcPct val="85000"/>
              </a:lnSpc>
              <a:spcBef>
                <a:spcPts val="2000"/>
              </a:spcBef>
              <a:buClr>
                <a:srgbClr val="970035"/>
              </a:buClr>
              <a:defRPr/>
            </a:pPr>
            <a:r>
              <a:rPr sz="2800" dirty="0" smtClean="0">
                <a:latin typeface="Stone Serif" pitchFamily="18" charset="0"/>
              </a:rPr>
              <a:t>EEB – </a:t>
            </a:r>
            <a:r>
              <a:rPr sz="2800" dirty="0" smtClean="0">
                <a:latin typeface="Stone Serif" pitchFamily="18" charset="0"/>
                <a:hlinkClick r:id="rId4"/>
              </a:rPr>
              <a:t>http://ethics.wa.gov</a:t>
            </a:r>
            <a:endParaRPr sz="2800" dirty="0" smtClean="0">
              <a:latin typeface="Stone Serif" pitchFamily="18" charset="0"/>
            </a:endParaRPr>
          </a:p>
          <a:p>
            <a:pPr marL="457200" indent="-292100" eaLnBrk="1" hangingPunct="1">
              <a:lnSpc>
                <a:spcPct val="85000"/>
              </a:lnSpc>
              <a:spcBef>
                <a:spcPts val="2000"/>
              </a:spcBef>
              <a:buClr>
                <a:srgbClr val="970035"/>
              </a:buClr>
              <a:defRPr/>
            </a:pPr>
            <a:r>
              <a:rPr sz="2800" dirty="0" smtClean="0">
                <a:latin typeface="Stone Serif" pitchFamily="18" charset="0"/>
              </a:rPr>
              <a:t>WSU Whistleblower Policy – BPPM 10.20 </a:t>
            </a:r>
          </a:p>
          <a:p>
            <a:pPr marL="457200" indent="-292100" eaLnBrk="1" hangingPunct="1">
              <a:lnSpc>
                <a:spcPct val="85000"/>
              </a:lnSpc>
              <a:spcBef>
                <a:spcPts val="2000"/>
              </a:spcBef>
              <a:buClr>
                <a:srgbClr val="970035"/>
              </a:buClr>
              <a:defRPr/>
            </a:pPr>
            <a:r>
              <a:rPr sz="2800" dirty="0" smtClean="0">
                <a:latin typeface="Stone Serif" pitchFamily="18" charset="0"/>
              </a:rPr>
              <a:t>WSU Ethics Policy - BPPM 10.21</a:t>
            </a:r>
          </a:p>
          <a:p>
            <a:pPr marL="165100" indent="0" eaLnBrk="1" hangingPunct="1">
              <a:lnSpc>
                <a:spcPct val="85000"/>
              </a:lnSpc>
              <a:buFont typeface="Arial" pitchFamily="34" charset="0"/>
              <a:buNone/>
              <a:defRPr/>
            </a:pPr>
            <a:endParaRPr sz="2000" b="1" dirty="0" smtClean="0">
              <a:latin typeface="Stone Serif" pitchFamily="18" charset="0"/>
            </a:endParaRPr>
          </a:p>
        </p:txBody>
      </p:sp>
      <p:sp>
        <p:nvSpPr>
          <p:cNvPr id="44035" name="Rectangle 3"/>
          <p:cNvSpPr>
            <a:spLocks noGrp="1" noChangeArrowheads="1"/>
          </p:cNvSpPr>
          <p:nvPr>
            <p:ph type="title"/>
          </p:nvPr>
        </p:nvSpPr>
        <p:spPr bwMode="auto">
          <a:xfrm>
            <a:off x="0" y="914400"/>
            <a:ext cx="9144000" cy="775597"/>
          </a:xfrm>
        </p:spPr>
        <p:txBody>
          <a:bodyPr anchor="t" anchorCtr="0"/>
          <a:lstStyle/>
          <a:p>
            <a:pPr algn="ctr" eaLnBrk="1" hangingPunct="1"/>
            <a:r>
              <a:rPr lang="en-US" sz="4800" dirty="0" smtClean="0">
                <a:solidFill>
                  <a:srgbClr val="970035"/>
                </a:solidFill>
                <a:latin typeface="Stone Serif" pitchFamily="18" charset="0"/>
              </a:rPr>
              <a:t>Resources</a:t>
            </a:r>
          </a:p>
        </p:txBody>
      </p:sp>
    </p:spTree>
    <p:extLst>
      <p:ext uri="{BB962C8B-B14F-4D97-AF65-F5344CB8AC3E}">
        <p14:creationId xmlns:p14="http://schemas.microsoft.com/office/powerpoint/2010/main" val="3480087387"/>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85775" y="695325"/>
            <a:ext cx="8677275" cy="6162675"/>
          </a:xfrm>
          <a:prstGeom prst="rect">
            <a:avLst/>
          </a:prstGeom>
          <a:gradFill flip="none" rotWithShape="1">
            <a:gsLst>
              <a:gs pos="0">
                <a:schemeClr val="bg2"/>
              </a:gs>
              <a:gs pos="33000">
                <a:srgbClr val="970035"/>
              </a:gs>
              <a:gs pos="87000">
                <a:schemeClr val="bg2"/>
              </a:gs>
            </a:gsLst>
            <a:path path="rect">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ubtitle 5"/>
          <p:cNvSpPr txBox="1">
            <a:spLocks/>
          </p:cNvSpPr>
          <p:nvPr/>
        </p:nvSpPr>
        <p:spPr bwMode="black">
          <a:xfrm>
            <a:off x="1030288" y="3978275"/>
            <a:ext cx="7702550" cy="2723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0" tIns="45720" rIns="457200" bIns="45720" numCol="1" anchor="t" anchorCtr="1" compatLnSpc="1">
            <a:prstTxWarp prst="textNoShape">
              <a:avLst/>
            </a:prstTxWarp>
            <a:spAutoFit/>
          </a:bodyPr>
          <a:lstStyle>
            <a:lvl1pPr marL="344488" indent="-179388" algn="l" rtl="0" eaLnBrk="0" fontAlgn="base" hangingPunct="0">
              <a:spcBef>
                <a:spcPts val="1200"/>
              </a:spcBef>
              <a:spcAft>
                <a:spcPct val="0"/>
              </a:spcAft>
              <a:buClr>
                <a:srgbClr val="C60C30"/>
              </a:buClr>
              <a:buSzPct val="100000"/>
              <a:buFont typeface="Arial" pitchFamily="34" charset="0"/>
              <a:buChar char="•"/>
              <a:defRPr lang="en-US" sz="2200" b="0">
                <a:solidFill>
                  <a:schemeClr val="bg2"/>
                </a:solidFill>
                <a:latin typeface="Lucida Sans" pitchFamily="34" charset="0"/>
                <a:ea typeface="+mn-ea"/>
                <a:cs typeface="+mn-cs"/>
              </a:defRPr>
            </a:lvl1pPr>
            <a:lvl2pPr marL="509588" indent="-165100" algn="l" rtl="0" eaLnBrk="0" fontAlgn="base" hangingPunct="0">
              <a:lnSpc>
                <a:spcPct val="95000"/>
              </a:lnSpc>
              <a:spcBef>
                <a:spcPts val="400"/>
              </a:spcBef>
              <a:spcAft>
                <a:spcPct val="0"/>
              </a:spcAft>
              <a:buClr>
                <a:srgbClr val="C60C30"/>
              </a:buClr>
              <a:buSzPct val="75000"/>
              <a:buFont typeface="Lucida Sans" panose="020B0602030504020204" pitchFamily="34" charset="0"/>
              <a:buChar char="–"/>
              <a:defRPr lang="en-US" sz="2000">
                <a:solidFill>
                  <a:schemeClr val="bg2"/>
                </a:solidFill>
                <a:latin typeface="Lucida Sans" pitchFamily="34" charset="0"/>
                <a:ea typeface="+mn-ea"/>
                <a:cs typeface="+mn-cs"/>
              </a:defRPr>
            </a:lvl2pPr>
            <a:lvl3pPr marL="795337" indent="-219456" algn="l" rtl="0" eaLnBrk="0" fontAlgn="base" hangingPunct="0">
              <a:lnSpc>
                <a:spcPct val="95000"/>
              </a:lnSpc>
              <a:spcBef>
                <a:spcPts val="400"/>
              </a:spcBef>
              <a:spcAft>
                <a:spcPct val="0"/>
              </a:spcAft>
              <a:buClr>
                <a:srgbClr val="C60C30"/>
              </a:buClr>
              <a:buSzPct val="100000"/>
              <a:buFont typeface="Arial" panose="020B0604020202020204" pitchFamily="34" charset="0"/>
              <a:buChar char="•"/>
              <a:defRPr lang="en-US" sz="1800">
                <a:solidFill>
                  <a:schemeClr val="bg2"/>
                </a:solidFill>
                <a:latin typeface="Lucida Sans" pitchFamily="34" charset="0"/>
                <a:ea typeface="+mn-ea"/>
                <a:cs typeface="+mn-cs"/>
              </a:defRPr>
            </a:lvl3pPr>
            <a:lvl4pPr marL="914400" indent="-165100" algn="l" rtl="0" eaLnBrk="0" fontAlgn="base" hangingPunct="0">
              <a:lnSpc>
                <a:spcPct val="95000"/>
              </a:lnSpc>
              <a:spcBef>
                <a:spcPts val="400"/>
              </a:spcBef>
              <a:spcAft>
                <a:spcPct val="0"/>
              </a:spcAft>
              <a:buClr>
                <a:srgbClr val="C60C30"/>
              </a:buClr>
              <a:buSzPct val="100000"/>
              <a:buFont typeface="Lucida Sans" panose="020B0602030504020204" pitchFamily="34" charset="0"/>
              <a:buChar char="–"/>
              <a:defRPr lang="en-US" sz="1600">
                <a:solidFill>
                  <a:schemeClr val="bg2"/>
                </a:solidFill>
                <a:latin typeface="Lucida Sans" pitchFamily="34" charset="0"/>
                <a:ea typeface="+mn-ea"/>
                <a:cs typeface="+mn-cs"/>
              </a:defRPr>
            </a:lvl4pPr>
            <a:lvl5pPr marL="1079500" indent="-165100" algn="l" rtl="0" eaLnBrk="0" fontAlgn="base" hangingPunct="0">
              <a:lnSpc>
                <a:spcPct val="95000"/>
              </a:lnSpc>
              <a:spcBef>
                <a:spcPts val="400"/>
              </a:spcBef>
              <a:spcAft>
                <a:spcPct val="0"/>
              </a:spcAft>
              <a:buClr>
                <a:srgbClr val="C60C30"/>
              </a:buClr>
              <a:buSzPct val="100000"/>
              <a:buFont typeface="Arial" pitchFamily="34" charset="0"/>
              <a:buChar char="•"/>
              <a:defRPr lang="en-US" sz="1600">
                <a:solidFill>
                  <a:schemeClr val="bg2"/>
                </a:solidFill>
                <a:latin typeface="Lucida Sans" pitchFamily="34" charset="0"/>
                <a:ea typeface="+mn-ea"/>
                <a:cs typeface="+mn-cs"/>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marL="165100" indent="0" algn="ctr">
              <a:buNone/>
              <a:defRPr/>
            </a:pPr>
            <a:r>
              <a:rPr lang="en-US" sz="2400" b="1" kern="0" dirty="0" smtClean="0">
                <a:solidFill>
                  <a:schemeClr val="tx1"/>
                </a:solidFill>
                <a:effectLst>
                  <a:outerShdw blurRad="38100" dist="38100" dir="2700000" algn="tl">
                    <a:srgbClr val="000000">
                      <a:alpha val="43137"/>
                    </a:srgbClr>
                  </a:outerShdw>
                </a:effectLst>
              </a:rPr>
              <a:t>If you attended this live training session and wish to have your attendance documented in your training history, </a:t>
            </a:r>
            <a:br>
              <a:rPr lang="en-US" sz="2400" b="1" kern="0" dirty="0" smtClean="0">
                <a:solidFill>
                  <a:schemeClr val="tx1"/>
                </a:solidFill>
                <a:effectLst>
                  <a:outerShdw blurRad="38100" dist="38100" dir="2700000" algn="tl">
                    <a:srgbClr val="000000">
                      <a:alpha val="43137"/>
                    </a:srgbClr>
                  </a:outerShdw>
                </a:effectLst>
              </a:rPr>
            </a:br>
            <a:r>
              <a:rPr lang="en-US" sz="2400" b="1" kern="0" dirty="0" smtClean="0">
                <a:solidFill>
                  <a:schemeClr val="tx1"/>
                </a:solidFill>
                <a:effectLst>
                  <a:outerShdw blurRad="38100" dist="38100" dir="2700000" algn="tl">
                    <a:srgbClr val="000000">
                      <a:alpha val="43137"/>
                    </a:srgbClr>
                  </a:outerShdw>
                </a:effectLst>
              </a:rPr>
              <a:t>please notify Human Resource Services</a:t>
            </a:r>
            <a:br>
              <a:rPr lang="en-US" sz="2400" b="1" kern="0" dirty="0" smtClean="0">
                <a:solidFill>
                  <a:schemeClr val="tx1"/>
                </a:solidFill>
                <a:effectLst>
                  <a:outerShdw blurRad="38100" dist="38100" dir="2700000" algn="tl">
                    <a:srgbClr val="000000">
                      <a:alpha val="43137"/>
                    </a:srgbClr>
                  </a:outerShdw>
                </a:effectLst>
              </a:rPr>
            </a:br>
            <a:r>
              <a:rPr lang="en-US" sz="2400" b="1" kern="0" dirty="0" smtClean="0">
                <a:solidFill>
                  <a:schemeClr val="tx1"/>
                </a:solidFill>
                <a:effectLst>
                  <a:outerShdw blurRad="38100" dist="38100" dir="2700000" algn="tl">
                    <a:srgbClr val="000000">
                      <a:alpha val="43137"/>
                    </a:srgbClr>
                  </a:outerShdw>
                </a:effectLst>
              </a:rPr>
              <a:t> within 24 hours of today's date: </a:t>
            </a:r>
            <a:r>
              <a:rPr lang="en-US" sz="1100" b="1" kern="0" dirty="0" smtClean="0">
                <a:solidFill>
                  <a:schemeClr val="tx1"/>
                </a:solidFill>
                <a:effectLst>
                  <a:outerShdw blurRad="38100" dist="38100" dir="2700000" algn="tl">
                    <a:srgbClr val="000000">
                      <a:alpha val="43137"/>
                    </a:srgbClr>
                  </a:outerShdw>
                </a:effectLst>
              </a:rPr>
              <a:t/>
            </a:r>
            <a:br>
              <a:rPr lang="en-US" sz="1100" b="1" kern="0" dirty="0" smtClean="0">
                <a:solidFill>
                  <a:schemeClr val="tx1"/>
                </a:solidFill>
                <a:effectLst>
                  <a:outerShdw blurRad="38100" dist="38100" dir="2700000" algn="tl">
                    <a:srgbClr val="000000">
                      <a:alpha val="43137"/>
                    </a:srgbClr>
                  </a:outerShdw>
                </a:effectLst>
              </a:rPr>
            </a:br>
            <a:r>
              <a:rPr lang="en-US" sz="1100" b="1" kern="0" dirty="0" smtClean="0">
                <a:solidFill>
                  <a:schemeClr val="tx1"/>
                </a:solidFill>
                <a:effectLst>
                  <a:outerShdw blurRad="38100" dist="38100" dir="2700000" algn="tl">
                    <a:srgbClr val="000000">
                      <a:alpha val="43137"/>
                    </a:srgbClr>
                  </a:outerShdw>
                </a:effectLst>
              </a:rPr>
              <a:t/>
            </a:r>
            <a:br>
              <a:rPr lang="en-US" sz="1100" b="1" kern="0" dirty="0" smtClean="0">
                <a:solidFill>
                  <a:schemeClr val="tx1"/>
                </a:solidFill>
                <a:effectLst>
                  <a:outerShdw blurRad="38100" dist="38100" dir="2700000" algn="tl">
                    <a:srgbClr val="000000">
                      <a:alpha val="43137"/>
                    </a:srgbClr>
                  </a:outerShdw>
                </a:effectLst>
              </a:rPr>
            </a:br>
            <a:r>
              <a:rPr lang="en-US" sz="4000" b="1" kern="0" dirty="0" smtClean="0">
                <a:solidFill>
                  <a:schemeClr val="tx1"/>
                </a:solidFill>
                <a:effectLst>
                  <a:outerShdw blurRad="38100" dist="38100" dir="2700000" algn="tl">
                    <a:srgbClr val="000000">
                      <a:alpha val="43137"/>
                    </a:srgbClr>
                  </a:outerShdw>
                </a:effectLst>
              </a:rPr>
              <a:t>hrstraining@wsu.edu</a:t>
            </a:r>
            <a:r>
              <a:rPr lang="en-US" sz="3200" b="1" kern="0" dirty="0" smtClean="0">
                <a:solidFill>
                  <a:schemeClr val="tx1"/>
                </a:solidFill>
                <a:effectLst>
                  <a:outerShdw blurRad="38100" dist="38100" dir="2700000" algn="tl">
                    <a:srgbClr val="000000">
                      <a:alpha val="43137"/>
                    </a:srgbClr>
                  </a:outerShdw>
                </a:effectLst>
              </a:rPr>
              <a:t> </a:t>
            </a:r>
            <a:endParaRPr lang="en-US" sz="2400" b="1" kern="0" dirty="0" smtClean="0">
              <a:solidFill>
                <a:schemeClr val="tx1"/>
              </a:solidFill>
              <a:effectLst>
                <a:outerShdw blurRad="38100" dist="38100" dir="2700000" algn="tl">
                  <a:srgbClr val="000000">
                    <a:alpha val="43137"/>
                  </a:srgbClr>
                </a:outerShdw>
              </a:effectLst>
            </a:endParaRPr>
          </a:p>
        </p:txBody>
      </p:sp>
      <p:pic>
        <p:nvPicPr>
          <p:cNvPr id="8" name="Picture 21"/>
          <p:cNvPicPr>
            <a:picLocks noChangeAspect="1" noChangeArrowheads="1"/>
          </p:cNvPicPr>
          <p:nvPr/>
        </p:nvPicPr>
        <p:blipFill>
          <a:blip r:embed="rId3"/>
          <a:srcRect/>
          <a:stretch>
            <a:fillRect/>
          </a:stretch>
        </p:blipFill>
        <p:spPr bwMode="auto">
          <a:xfrm>
            <a:off x="784225" y="862013"/>
            <a:ext cx="4943475" cy="2651125"/>
          </a:xfrm>
          <a:prstGeom prst="rect">
            <a:avLst/>
          </a:prstGeom>
          <a:noFill/>
          <a:ln>
            <a:noFill/>
          </a:ln>
          <a:effectLst>
            <a:outerShdw blurRad="266700" dist="254000" dir="2700000" algn="tl" rotWithShape="0">
              <a:prstClr val="black">
                <a:alpha val="56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Subtitle 5"/>
          <p:cNvSpPr txBox="1">
            <a:spLocks/>
          </p:cNvSpPr>
          <p:nvPr/>
        </p:nvSpPr>
        <p:spPr bwMode="black">
          <a:xfrm>
            <a:off x="5897563" y="1741488"/>
            <a:ext cx="2986087" cy="115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Ins="0">
            <a:spAutoFit/>
          </a:bodyPr>
          <a:lstStyle>
            <a:lvl1pPr marL="0" indent="0" algn="l" rtl="0" eaLnBrk="0" fontAlgn="base" hangingPunct="0">
              <a:spcBef>
                <a:spcPct val="25000"/>
              </a:spcBef>
              <a:spcAft>
                <a:spcPct val="0"/>
              </a:spcAft>
              <a:buClr>
                <a:schemeClr val="tx1"/>
              </a:buClr>
              <a:buSzPct val="100000"/>
              <a:buFontTx/>
              <a:buNone/>
              <a:defRPr lang="en-US" sz="2200" b="0">
                <a:solidFill>
                  <a:schemeClr val="tx1"/>
                </a:solidFill>
                <a:effectLst/>
                <a:latin typeface="Lucida Sans" pitchFamily="34" charset="0"/>
                <a:ea typeface="+mn-ea"/>
                <a:cs typeface="+mn-cs"/>
              </a:defRPr>
            </a:lvl1pPr>
            <a:lvl2pPr marL="344488" indent="-179388" algn="l" rtl="0" eaLnBrk="0" fontAlgn="base" hangingPunct="0">
              <a:lnSpc>
                <a:spcPct val="95000"/>
              </a:lnSpc>
              <a:spcBef>
                <a:spcPct val="10000"/>
              </a:spcBef>
              <a:spcAft>
                <a:spcPct val="0"/>
              </a:spcAft>
              <a:buClr>
                <a:schemeClr val="tx1"/>
              </a:buClr>
              <a:buSzPct val="100000"/>
              <a:buFont typeface="Arial" charset="0"/>
              <a:buChar char="•"/>
              <a:defRPr lang="en-US" sz="2200" dirty="0">
                <a:solidFill>
                  <a:schemeClr val="tx1"/>
                </a:solidFill>
                <a:latin typeface="Lucida Sans" pitchFamily="34" charset="0"/>
              </a:defRPr>
            </a:lvl2pPr>
            <a:lvl3pPr marL="509588" indent="-165100" algn="l" rtl="0" eaLnBrk="0" fontAlgn="base" hangingPunct="0">
              <a:lnSpc>
                <a:spcPct val="95000"/>
              </a:lnSpc>
              <a:spcBef>
                <a:spcPct val="10000"/>
              </a:spcBef>
              <a:spcAft>
                <a:spcPct val="0"/>
              </a:spcAft>
              <a:buClr>
                <a:schemeClr val="tx1"/>
              </a:buClr>
              <a:buSzPct val="100000"/>
              <a:buFont typeface="Arial" charset="0"/>
              <a:buChar char="•"/>
              <a:defRPr lang="en-US" sz="2000" dirty="0">
                <a:solidFill>
                  <a:schemeClr val="tx1"/>
                </a:solidFill>
                <a:latin typeface="Lucida Sans" pitchFamily="34" charset="0"/>
              </a:defRPr>
            </a:lvl3pPr>
            <a:lvl4pPr marL="688975" indent="-179388" algn="l" rtl="0" eaLnBrk="0" fontAlgn="base" hangingPunct="0">
              <a:lnSpc>
                <a:spcPct val="95000"/>
              </a:lnSpc>
              <a:spcBef>
                <a:spcPct val="10000"/>
              </a:spcBef>
              <a:spcAft>
                <a:spcPct val="0"/>
              </a:spcAft>
              <a:buClr>
                <a:schemeClr val="tx1"/>
              </a:buClr>
              <a:buSzPct val="100000"/>
              <a:buFont typeface="Arial" charset="0"/>
              <a:buChar char="•"/>
              <a:defRPr lang="en-US" dirty="0">
                <a:solidFill>
                  <a:schemeClr val="tx1"/>
                </a:solidFill>
                <a:latin typeface="Lucida Sans" pitchFamily="34" charset="0"/>
              </a:defRPr>
            </a:lvl4pPr>
            <a:lvl5pPr marL="854075" indent="-165100" algn="l" rtl="0" eaLnBrk="0" fontAlgn="base" hangingPunct="0">
              <a:lnSpc>
                <a:spcPct val="95000"/>
              </a:lnSpc>
              <a:spcBef>
                <a:spcPct val="10000"/>
              </a:spcBef>
              <a:spcAft>
                <a:spcPct val="0"/>
              </a:spcAft>
              <a:buClr>
                <a:schemeClr val="tx1"/>
              </a:buClr>
              <a:buSzPct val="100000"/>
              <a:buFont typeface="Arial" charset="0"/>
              <a:buChar char="•"/>
              <a:defRPr lang="en-US" sz="1600" dirty="0">
                <a:solidFill>
                  <a:schemeClr val="tx1"/>
                </a:solidFill>
                <a:latin typeface="Lucida Sans" pitchFamily="34" charset="0"/>
              </a:defRPr>
            </a:lvl5pPr>
            <a:lvl6pPr marL="1141413" indent="222250" algn="l" rtl="0" fontAlgn="base">
              <a:lnSpc>
                <a:spcPct val="95000"/>
              </a:lnSpc>
              <a:spcBef>
                <a:spcPct val="10000"/>
              </a:spcBef>
              <a:spcAft>
                <a:spcPct val="0"/>
              </a:spcAft>
              <a:buClr>
                <a:schemeClr val="accent1"/>
              </a:buClr>
              <a:buChar char="•"/>
              <a:defRPr sz="2000">
                <a:solidFill>
                  <a:schemeClr val="tx1"/>
                </a:solidFill>
                <a:latin typeface="+mn-lt"/>
              </a:defRPr>
            </a:lvl6pPr>
            <a:lvl7pPr marL="1598613" indent="222250" algn="l" rtl="0" fontAlgn="base">
              <a:lnSpc>
                <a:spcPct val="95000"/>
              </a:lnSpc>
              <a:spcBef>
                <a:spcPct val="10000"/>
              </a:spcBef>
              <a:spcAft>
                <a:spcPct val="0"/>
              </a:spcAft>
              <a:buClr>
                <a:schemeClr val="accent1"/>
              </a:buClr>
              <a:buChar char="•"/>
              <a:defRPr sz="2000">
                <a:solidFill>
                  <a:schemeClr val="tx1"/>
                </a:solidFill>
                <a:latin typeface="+mn-lt"/>
              </a:defRPr>
            </a:lvl7pPr>
            <a:lvl8pPr marL="2055813" indent="222250" algn="l" rtl="0" fontAlgn="base">
              <a:lnSpc>
                <a:spcPct val="95000"/>
              </a:lnSpc>
              <a:spcBef>
                <a:spcPct val="10000"/>
              </a:spcBef>
              <a:spcAft>
                <a:spcPct val="0"/>
              </a:spcAft>
              <a:buClr>
                <a:schemeClr val="accent1"/>
              </a:buClr>
              <a:buChar char="•"/>
              <a:defRPr sz="2000">
                <a:solidFill>
                  <a:schemeClr val="tx1"/>
                </a:solidFill>
                <a:latin typeface="+mn-lt"/>
              </a:defRPr>
            </a:lvl8pPr>
            <a:lvl9pPr marL="2513013" indent="222250" algn="l" rtl="0" fontAlgn="base">
              <a:lnSpc>
                <a:spcPct val="95000"/>
              </a:lnSpc>
              <a:spcBef>
                <a:spcPct val="10000"/>
              </a:spcBef>
              <a:spcAft>
                <a:spcPct val="0"/>
              </a:spcAft>
              <a:buClr>
                <a:schemeClr val="accent1"/>
              </a:buClr>
              <a:buChar char="•"/>
              <a:defRPr sz="2000">
                <a:solidFill>
                  <a:schemeClr val="tx1"/>
                </a:solidFill>
                <a:latin typeface="+mn-lt"/>
              </a:defRPr>
            </a:lvl9pPr>
          </a:lstStyle>
          <a:p>
            <a:pPr algn="ctr">
              <a:buClr>
                <a:srgbClr val="FFFFFF"/>
              </a:buClr>
              <a:defRPr/>
            </a:pPr>
            <a:r>
              <a:rPr sz="2300" b="1" dirty="0" smtClean="0">
                <a:solidFill>
                  <a:srgbClr val="FFFFFF"/>
                </a:solidFill>
                <a:effectLst>
                  <a:outerShdw blurRad="38100" dist="38100" dir="2700000" algn="tl">
                    <a:srgbClr val="000000">
                      <a:alpha val="43137"/>
                    </a:srgbClr>
                  </a:outerShdw>
                </a:effectLst>
              </a:rPr>
              <a:t>This has been a WSU Training Videoconference</a:t>
            </a:r>
            <a:endParaRPr sz="2300" dirty="0">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2697516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bwMode="auto">
          <a:xfrm>
            <a:off x="469076" y="1996561"/>
            <a:ext cx="8382000" cy="3768724"/>
          </a:xfrm>
        </p:spPr>
        <p:txBody>
          <a:bodyPr anchorCtr="0"/>
          <a:lstStyle/>
          <a:p>
            <a:pPr indent="-227013" eaLnBrk="1" hangingPunct="1">
              <a:lnSpc>
                <a:spcPct val="85000"/>
              </a:lnSpc>
              <a:spcBef>
                <a:spcPts val="1600"/>
              </a:spcBef>
              <a:buClr>
                <a:srgbClr val="970035"/>
              </a:buClr>
            </a:pPr>
            <a:r>
              <a:rPr dirty="0" smtClean="0">
                <a:latin typeface="Stone Serif" pitchFamily="18" charset="0"/>
              </a:rPr>
              <a:t>Meant to encourage state employees to report </a:t>
            </a:r>
            <a:r>
              <a:rPr u="sng" dirty="0" smtClean="0">
                <a:latin typeface="Stone Serif" pitchFamily="18" charset="0"/>
              </a:rPr>
              <a:t>improper governmental action(s)</a:t>
            </a:r>
          </a:p>
          <a:p>
            <a:pPr indent="-227013" eaLnBrk="1" hangingPunct="1">
              <a:lnSpc>
                <a:spcPct val="85000"/>
              </a:lnSpc>
              <a:spcBef>
                <a:spcPts val="1600"/>
              </a:spcBef>
              <a:buClr>
                <a:srgbClr val="970035"/>
              </a:buClr>
            </a:pPr>
            <a:r>
              <a:rPr dirty="0" smtClean="0">
                <a:latin typeface="Stone Serif" pitchFamily="18" charset="0"/>
              </a:rPr>
              <a:t>Makes retaliation against </a:t>
            </a:r>
            <a:r>
              <a:rPr dirty="0" smtClean="0">
                <a:solidFill>
                  <a:srgbClr val="000000"/>
                </a:solidFill>
                <a:latin typeface="Stone Serif" pitchFamily="18" charset="0"/>
              </a:rPr>
              <a:t>whistleblowers (</a:t>
            </a:r>
            <a:r>
              <a:rPr i="1" dirty="0" smtClean="0">
                <a:solidFill>
                  <a:srgbClr val="000000"/>
                </a:solidFill>
                <a:latin typeface="Stone Serif" pitchFamily="18" charset="0"/>
              </a:rPr>
              <a:t>and witnesses participating in an investigation</a:t>
            </a:r>
            <a:r>
              <a:rPr dirty="0" smtClean="0">
                <a:solidFill>
                  <a:srgbClr val="000000"/>
                </a:solidFill>
                <a:latin typeface="Stone Serif" pitchFamily="18" charset="0"/>
              </a:rPr>
              <a:t>) unlawful, and authorizes remedies for occurrence</a:t>
            </a:r>
          </a:p>
          <a:p>
            <a:pPr indent="-227013" eaLnBrk="1" hangingPunct="1">
              <a:lnSpc>
                <a:spcPct val="85000"/>
              </a:lnSpc>
              <a:spcBef>
                <a:spcPts val="1600"/>
              </a:spcBef>
              <a:buClr>
                <a:srgbClr val="970035"/>
              </a:buClr>
            </a:pPr>
            <a:r>
              <a:rPr dirty="0" smtClean="0">
                <a:latin typeface="Stone Serif" pitchFamily="18" charset="0"/>
              </a:rPr>
              <a:t>State Auditor’s Office (SAO) investigates and reports</a:t>
            </a:r>
          </a:p>
          <a:p>
            <a:pPr indent="-227013" eaLnBrk="1" hangingPunct="1">
              <a:lnSpc>
                <a:spcPct val="85000"/>
              </a:lnSpc>
              <a:spcBef>
                <a:spcPts val="1600"/>
              </a:spcBef>
              <a:buClr>
                <a:srgbClr val="970035"/>
              </a:buClr>
            </a:pPr>
            <a:r>
              <a:rPr dirty="0" smtClean="0">
                <a:latin typeface="Stone Serif" pitchFamily="18" charset="0"/>
              </a:rPr>
              <a:t>Human Rights Commission (HRC) investigates asserted retaliatory actions</a:t>
            </a:r>
          </a:p>
        </p:txBody>
      </p:sp>
      <p:sp>
        <p:nvSpPr>
          <p:cNvPr id="12291" name="Rectangle 3"/>
          <p:cNvSpPr>
            <a:spLocks noGrp="1" noChangeArrowheads="1"/>
          </p:cNvSpPr>
          <p:nvPr>
            <p:ph type="title"/>
          </p:nvPr>
        </p:nvSpPr>
        <p:spPr bwMode="auto">
          <a:xfrm>
            <a:off x="0" y="914400"/>
            <a:ext cx="9144000" cy="646331"/>
          </a:xfrm>
        </p:spPr>
        <p:txBody>
          <a:bodyPr anchor="t" anchorCtr="0"/>
          <a:lstStyle/>
          <a:p>
            <a:pPr algn="ctr" eaLnBrk="1" hangingPunct="1"/>
            <a:r>
              <a:rPr lang="en-US" sz="4000" dirty="0" smtClean="0">
                <a:solidFill>
                  <a:srgbClr val="970035"/>
                </a:solidFill>
                <a:latin typeface="Stone Serif" pitchFamily="18" charset="0"/>
              </a:rPr>
              <a:t>Whistleblower Act Provisions</a:t>
            </a:r>
          </a:p>
        </p:txBody>
      </p:sp>
    </p:spTree>
    <p:extLst>
      <p:ext uri="{BB962C8B-B14F-4D97-AF65-F5344CB8AC3E}">
        <p14:creationId xmlns:p14="http://schemas.microsoft.com/office/powerpoint/2010/main" val="1431205435"/>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bwMode="auto">
          <a:xfrm>
            <a:off x="404751" y="2323131"/>
            <a:ext cx="8382000" cy="3568669"/>
          </a:xfrm>
          <a:ln algn="ctr"/>
        </p:spPr>
        <p:txBody>
          <a:bodyPr anchorCtr="0"/>
          <a:lstStyle/>
          <a:p>
            <a:pPr marL="168275" indent="-3175" eaLnBrk="1" hangingPunct="1">
              <a:lnSpc>
                <a:spcPct val="85000"/>
              </a:lnSpc>
              <a:buFont typeface="Arial" pitchFamily="34" charset="0"/>
              <a:buNone/>
              <a:defRPr/>
            </a:pPr>
            <a:r>
              <a:rPr dirty="0" smtClean="0">
                <a:latin typeface="Stone Serif" pitchFamily="18" charset="0"/>
              </a:rPr>
              <a:t>Any action by a state employee undertaken in the performance of his/her duties which:</a:t>
            </a:r>
          </a:p>
          <a:p>
            <a:pPr marL="746125" lvl="1" indent="-401638" eaLnBrk="1" hangingPunct="1">
              <a:lnSpc>
                <a:spcPct val="85000"/>
              </a:lnSpc>
              <a:spcBef>
                <a:spcPts val="1800"/>
              </a:spcBef>
              <a:buClr>
                <a:srgbClr val="970035"/>
              </a:buClr>
              <a:buSzPct val="125000"/>
              <a:buFontTx/>
              <a:buChar char="•"/>
              <a:defRPr/>
            </a:pPr>
            <a:r>
              <a:rPr dirty="0" smtClean="0">
                <a:latin typeface="Stone Serif" pitchFamily="18" charset="0"/>
              </a:rPr>
              <a:t>Is a gross waste of public funds or resources</a:t>
            </a:r>
          </a:p>
          <a:p>
            <a:pPr marL="746125" lvl="1" indent="-401638" eaLnBrk="1" hangingPunct="1">
              <a:lnSpc>
                <a:spcPct val="85000"/>
              </a:lnSpc>
              <a:spcBef>
                <a:spcPts val="1200"/>
              </a:spcBef>
              <a:buClr>
                <a:srgbClr val="970035"/>
              </a:buClr>
              <a:buSzPct val="125000"/>
              <a:buFontTx/>
              <a:buChar char="•"/>
              <a:defRPr/>
            </a:pPr>
            <a:r>
              <a:rPr dirty="0" smtClean="0">
                <a:latin typeface="Stone Serif" pitchFamily="18" charset="0"/>
              </a:rPr>
              <a:t>Is in violation of federal or state law or rule</a:t>
            </a:r>
          </a:p>
          <a:p>
            <a:pPr marL="746125" lvl="1" indent="-401638" eaLnBrk="1" hangingPunct="1">
              <a:lnSpc>
                <a:spcPct val="85000"/>
              </a:lnSpc>
              <a:spcBef>
                <a:spcPts val="1200"/>
              </a:spcBef>
              <a:buClr>
                <a:srgbClr val="970035"/>
              </a:buClr>
              <a:buSzPct val="125000"/>
              <a:buFontTx/>
              <a:buChar char="•"/>
              <a:defRPr/>
            </a:pPr>
            <a:r>
              <a:rPr dirty="0" smtClean="0">
                <a:latin typeface="Stone Serif" pitchFamily="18" charset="0"/>
              </a:rPr>
              <a:t>Is of substantial and specific danger to public health or safety</a:t>
            </a:r>
          </a:p>
          <a:p>
            <a:pPr marL="746125" lvl="1" indent="-401638" eaLnBrk="1" hangingPunct="1">
              <a:lnSpc>
                <a:spcPct val="85000"/>
              </a:lnSpc>
              <a:spcBef>
                <a:spcPts val="1200"/>
              </a:spcBef>
              <a:buClr>
                <a:srgbClr val="970035"/>
              </a:buClr>
              <a:buSzPct val="125000"/>
              <a:buFontTx/>
              <a:buChar char="•"/>
              <a:defRPr/>
            </a:pPr>
            <a:r>
              <a:rPr dirty="0" smtClean="0">
                <a:solidFill>
                  <a:srgbClr val="000000"/>
                </a:solidFill>
                <a:latin typeface="Stone Serif" pitchFamily="18" charset="0"/>
              </a:rPr>
              <a:t>Is gross mismanagement</a:t>
            </a:r>
          </a:p>
          <a:p>
            <a:pPr marL="746125" lvl="1" indent="-401638" eaLnBrk="1" hangingPunct="1">
              <a:lnSpc>
                <a:spcPct val="85000"/>
              </a:lnSpc>
              <a:spcBef>
                <a:spcPts val="1200"/>
              </a:spcBef>
              <a:buClr>
                <a:srgbClr val="970035"/>
              </a:buClr>
              <a:buSzPct val="125000"/>
              <a:buFontTx/>
              <a:buChar char="•"/>
              <a:defRPr/>
            </a:pPr>
            <a:r>
              <a:rPr dirty="0" smtClean="0">
                <a:solidFill>
                  <a:srgbClr val="000000"/>
                </a:solidFill>
                <a:latin typeface="Stone Serif" pitchFamily="18" charset="0"/>
              </a:rPr>
              <a:t>Prevents dissemination of scientific opinion</a:t>
            </a:r>
          </a:p>
        </p:txBody>
      </p:sp>
      <p:sp>
        <p:nvSpPr>
          <p:cNvPr id="13315" name="Rectangle 3"/>
          <p:cNvSpPr>
            <a:spLocks noGrp="1" noChangeArrowheads="1"/>
          </p:cNvSpPr>
          <p:nvPr>
            <p:ph type="title"/>
          </p:nvPr>
        </p:nvSpPr>
        <p:spPr bwMode="auto">
          <a:xfrm>
            <a:off x="0" y="647949"/>
            <a:ext cx="9144000" cy="1440394"/>
          </a:xfrm>
        </p:spPr>
        <p:txBody>
          <a:bodyPr anchor="t" anchorCtr="0"/>
          <a:lstStyle/>
          <a:p>
            <a:pPr algn="ctr" eaLnBrk="1" hangingPunct="1"/>
            <a:r>
              <a:rPr lang="en-US" sz="4800" dirty="0" smtClean="0">
                <a:solidFill>
                  <a:srgbClr val="970035"/>
                </a:solidFill>
                <a:latin typeface="Stone Serif" pitchFamily="18" charset="0"/>
              </a:rPr>
              <a:t>What is Improper </a:t>
            </a:r>
            <a:br>
              <a:rPr lang="en-US" sz="4800" dirty="0" smtClean="0">
                <a:solidFill>
                  <a:srgbClr val="970035"/>
                </a:solidFill>
                <a:latin typeface="Stone Serif" pitchFamily="18" charset="0"/>
              </a:rPr>
            </a:br>
            <a:r>
              <a:rPr lang="en-US" sz="4800" dirty="0" smtClean="0">
                <a:solidFill>
                  <a:srgbClr val="970035"/>
                </a:solidFill>
                <a:latin typeface="Stone Serif" pitchFamily="18" charset="0"/>
              </a:rPr>
              <a:t>Governmental Action?</a:t>
            </a:r>
          </a:p>
        </p:txBody>
      </p:sp>
    </p:spTree>
    <p:extLst>
      <p:ext uri="{BB962C8B-B14F-4D97-AF65-F5344CB8AC3E}">
        <p14:creationId xmlns:p14="http://schemas.microsoft.com/office/powerpoint/2010/main" val="341576855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bwMode="auto">
          <a:xfrm>
            <a:off x="953595" y="1916692"/>
            <a:ext cx="7317351" cy="4103688"/>
          </a:xfrm>
        </p:spPr>
        <p:txBody>
          <a:bodyPr anchorCtr="0"/>
          <a:lstStyle/>
          <a:p>
            <a:pPr marL="460375" indent="-234950" eaLnBrk="1" hangingPunct="1">
              <a:lnSpc>
                <a:spcPct val="85000"/>
              </a:lnSpc>
              <a:spcBef>
                <a:spcPts val="1600"/>
              </a:spcBef>
              <a:buClr>
                <a:srgbClr val="970035"/>
              </a:buClr>
            </a:pPr>
            <a:r>
              <a:rPr dirty="0" smtClean="0">
                <a:latin typeface="Stone Serif" pitchFamily="18" charset="0"/>
              </a:rPr>
              <a:t>Complaints may be made to:</a:t>
            </a:r>
          </a:p>
          <a:p>
            <a:pPr marL="793750" lvl="3" indent="-342900" eaLnBrk="1" hangingPunct="1">
              <a:lnSpc>
                <a:spcPct val="85000"/>
              </a:lnSpc>
              <a:spcBef>
                <a:spcPts val="1000"/>
              </a:spcBef>
              <a:buClr>
                <a:srgbClr val="970035"/>
              </a:buClr>
              <a:buFontTx/>
              <a:buChar char="−"/>
            </a:pPr>
            <a:r>
              <a:rPr sz="2400" dirty="0" smtClean="0">
                <a:latin typeface="Stone Serif" pitchFamily="18" charset="0"/>
              </a:rPr>
              <a:t>SAO Whistleblower Division</a:t>
            </a:r>
          </a:p>
          <a:p>
            <a:pPr marL="793750" lvl="3" indent="-342900" eaLnBrk="1" hangingPunct="1">
              <a:lnSpc>
                <a:spcPct val="85000"/>
              </a:lnSpc>
              <a:spcBef>
                <a:spcPts val="1000"/>
              </a:spcBef>
              <a:buClr>
                <a:srgbClr val="970035"/>
              </a:buClr>
              <a:buFontTx/>
              <a:buChar char="−"/>
            </a:pPr>
            <a:r>
              <a:rPr sz="2400" dirty="0" smtClean="0">
                <a:latin typeface="Stone Serif" pitchFamily="18" charset="0"/>
              </a:rPr>
              <a:t>WSU public officials: Chancellors; Chief Audit Executive, Internal Audit</a:t>
            </a:r>
          </a:p>
          <a:p>
            <a:pPr marL="460375" indent="-234950" eaLnBrk="1" hangingPunct="1">
              <a:lnSpc>
                <a:spcPct val="85000"/>
              </a:lnSpc>
              <a:spcBef>
                <a:spcPts val="1600"/>
              </a:spcBef>
              <a:buClr>
                <a:srgbClr val="970035"/>
              </a:buClr>
            </a:pPr>
            <a:r>
              <a:rPr dirty="0" smtClean="0">
                <a:latin typeface="Stone Serif" pitchFamily="18" charset="0"/>
              </a:rPr>
              <a:t>Must be made in writing</a:t>
            </a:r>
          </a:p>
          <a:p>
            <a:pPr marL="460375" indent="-234950" eaLnBrk="1" hangingPunct="1">
              <a:lnSpc>
                <a:spcPct val="85000"/>
              </a:lnSpc>
              <a:spcBef>
                <a:spcPts val="1600"/>
              </a:spcBef>
              <a:buClr>
                <a:srgbClr val="970035"/>
              </a:buClr>
            </a:pPr>
            <a:r>
              <a:rPr dirty="0" smtClean="0">
                <a:latin typeface="Stone Serif" pitchFamily="18" charset="0"/>
              </a:rPr>
              <a:t>Must be made in </a:t>
            </a:r>
            <a:r>
              <a:rPr u="sng" dirty="0" smtClean="0">
                <a:latin typeface="Stone Serif" pitchFamily="18" charset="0"/>
              </a:rPr>
              <a:t>good faith</a:t>
            </a:r>
          </a:p>
          <a:p>
            <a:pPr marL="225425" indent="0" eaLnBrk="1" hangingPunct="1">
              <a:lnSpc>
                <a:spcPct val="85000"/>
              </a:lnSpc>
              <a:spcBef>
                <a:spcPts val="1600"/>
              </a:spcBef>
              <a:buNone/>
            </a:pPr>
            <a:r>
              <a:rPr dirty="0" smtClean="0">
                <a:latin typeface="Stone Serif" pitchFamily="18" charset="0"/>
              </a:rPr>
              <a:t>Investigation may be performed by SAO solely, in coordination with employee’s employing agency.</a:t>
            </a:r>
          </a:p>
        </p:txBody>
      </p:sp>
      <p:sp>
        <p:nvSpPr>
          <p:cNvPr id="14339" name="Rectangle 3"/>
          <p:cNvSpPr>
            <a:spLocks noGrp="1" noChangeArrowheads="1"/>
          </p:cNvSpPr>
          <p:nvPr>
            <p:ph type="title"/>
          </p:nvPr>
        </p:nvSpPr>
        <p:spPr bwMode="auto">
          <a:xfrm>
            <a:off x="0" y="914400"/>
            <a:ext cx="9144000" cy="775597"/>
          </a:xfrm>
        </p:spPr>
        <p:txBody>
          <a:bodyPr anchor="t" anchorCtr="0"/>
          <a:lstStyle/>
          <a:p>
            <a:pPr algn="ctr" eaLnBrk="1" hangingPunct="1"/>
            <a:r>
              <a:rPr lang="en-US" sz="4800" dirty="0" smtClean="0">
                <a:solidFill>
                  <a:srgbClr val="970035"/>
                </a:solidFill>
                <a:latin typeface="Stone Serif" pitchFamily="18" charset="0"/>
              </a:rPr>
              <a:t>Complaints</a:t>
            </a:r>
          </a:p>
        </p:txBody>
      </p:sp>
    </p:spTree>
    <p:extLst>
      <p:ext uri="{BB962C8B-B14F-4D97-AF65-F5344CB8AC3E}">
        <p14:creationId xmlns:p14="http://schemas.microsoft.com/office/powerpoint/2010/main" val="3630189130"/>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bwMode="auto">
          <a:xfrm>
            <a:off x="404751" y="1913433"/>
            <a:ext cx="8458200" cy="4103688"/>
          </a:xfrm>
        </p:spPr>
        <p:txBody>
          <a:bodyPr anchorCtr="0"/>
          <a:lstStyle/>
          <a:p>
            <a:pPr marL="457200" indent="-292100" eaLnBrk="1" hangingPunct="1">
              <a:spcBef>
                <a:spcPts val="1600"/>
              </a:spcBef>
              <a:buClr>
                <a:srgbClr val="970035"/>
              </a:buClr>
            </a:pPr>
            <a:r>
              <a:rPr dirty="0" smtClean="0">
                <a:latin typeface="Stone Serif" pitchFamily="18" charset="0"/>
              </a:rPr>
              <a:t>Complainant must have a reasonable basis in fact for the communication.</a:t>
            </a:r>
          </a:p>
          <a:p>
            <a:pPr marL="457200" indent="-292100" eaLnBrk="1" hangingPunct="1">
              <a:spcBef>
                <a:spcPts val="1600"/>
              </a:spcBef>
              <a:buClr>
                <a:srgbClr val="970035"/>
              </a:buClr>
            </a:pPr>
            <a:r>
              <a:rPr dirty="0" smtClean="0">
                <a:latin typeface="Stone Serif" pitchFamily="18" charset="0"/>
              </a:rPr>
              <a:t>Good faith is lacking when the employee knows, or ought to know, the report is malicious, false or frivolous.</a:t>
            </a:r>
          </a:p>
          <a:p>
            <a:pPr marL="457200" indent="-292100" eaLnBrk="1" hangingPunct="1">
              <a:spcBef>
                <a:spcPts val="1600"/>
              </a:spcBef>
              <a:buClr>
                <a:srgbClr val="970035"/>
              </a:buClr>
            </a:pPr>
            <a:r>
              <a:rPr dirty="0" smtClean="0">
                <a:latin typeface="Stone Serif" pitchFamily="18" charset="0"/>
              </a:rPr>
              <a:t>Identity of whistleblower must be kept confidential unless auditor determines the information was provided in other than good faith</a:t>
            </a:r>
            <a:r>
              <a:rPr b="1" dirty="0" smtClean="0">
                <a:latin typeface="Stone Serif" pitchFamily="18" charset="0"/>
              </a:rPr>
              <a:t>.</a:t>
            </a:r>
          </a:p>
        </p:txBody>
      </p:sp>
      <p:sp>
        <p:nvSpPr>
          <p:cNvPr id="15363" name="Rectangle 3"/>
          <p:cNvSpPr>
            <a:spLocks noGrp="1" noChangeArrowheads="1"/>
          </p:cNvSpPr>
          <p:nvPr>
            <p:ph type="title"/>
          </p:nvPr>
        </p:nvSpPr>
        <p:spPr bwMode="auto">
          <a:xfrm>
            <a:off x="0" y="914400"/>
            <a:ext cx="9144000" cy="775597"/>
          </a:xfrm>
        </p:spPr>
        <p:txBody>
          <a:bodyPr anchor="t" anchorCtr="0"/>
          <a:lstStyle/>
          <a:p>
            <a:pPr algn="ctr" eaLnBrk="1" hangingPunct="1"/>
            <a:r>
              <a:rPr lang="en-US" sz="4800" dirty="0" smtClean="0">
                <a:solidFill>
                  <a:srgbClr val="970035"/>
                </a:solidFill>
                <a:latin typeface="Stone Serif" pitchFamily="18" charset="0"/>
              </a:rPr>
              <a:t>Good Faith</a:t>
            </a:r>
          </a:p>
        </p:txBody>
      </p:sp>
    </p:spTree>
    <p:extLst>
      <p:ext uri="{BB962C8B-B14F-4D97-AF65-F5344CB8AC3E}">
        <p14:creationId xmlns:p14="http://schemas.microsoft.com/office/powerpoint/2010/main" val="1836651998"/>
      </p:ext>
    </p:extLst>
  </p:cSld>
  <p:clrMapOvr>
    <a:masterClrMapping/>
  </p:clrMapOvr>
  <p:transition advClick="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789812" y="915874"/>
            <a:ext cx="7772400" cy="775597"/>
          </a:xfrm>
        </p:spPr>
        <p:txBody>
          <a:bodyPr/>
          <a:lstStyle/>
          <a:p>
            <a:r>
              <a:rPr lang="en-US" sz="4800" dirty="0" smtClean="0">
                <a:solidFill>
                  <a:srgbClr val="970035"/>
                </a:solidFill>
                <a:latin typeface="Stone Serif" pitchFamily="18" charset="0"/>
              </a:rPr>
              <a:t>Investigation Process</a:t>
            </a:r>
          </a:p>
        </p:txBody>
      </p:sp>
      <p:sp>
        <p:nvSpPr>
          <p:cNvPr id="16387" name="Content Placeholder 2"/>
          <p:cNvSpPr>
            <a:spLocks noGrp="1"/>
          </p:cNvSpPr>
          <p:nvPr>
            <p:ph idx="1"/>
          </p:nvPr>
        </p:nvSpPr>
        <p:spPr>
          <a:xfrm>
            <a:off x="772742" y="1811285"/>
            <a:ext cx="7772400" cy="3949799"/>
          </a:xfrm>
        </p:spPr>
        <p:txBody>
          <a:bodyPr/>
          <a:lstStyle/>
          <a:p>
            <a:pPr>
              <a:buClr>
                <a:srgbClr val="970035"/>
              </a:buClr>
            </a:pPr>
            <a:r>
              <a:rPr dirty="0" smtClean="0">
                <a:latin typeface="Stone Serif" pitchFamily="18" charset="0"/>
              </a:rPr>
              <a:t>Complaints received in writing to include:</a:t>
            </a:r>
          </a:p>
          <a:p>
            <a:pPr marL="796925" lvl="2" indent="-227013">
              <a:spcBef>
                <a:spcPts val="1000"/>
              </a:spcBef>
              <a:buClr>
                <a:srgbClr val="970035"/>
              </a:buClr>
            </a:pPr>
            <a:r>
              <a:rPr dirty="0" smtClean="0">
                <a:latin typeface="Stone Serif" pitchFamily="18" charset="0"/>
              </a:rPr>
              <a:t>Employee(s) asserted to conduct improper act</a:t>
            </a:r>
          </a:p>
          <a:p>
            <a:pPr marL="796925" lvl="2" indent="-227013">
              <a:buClr>
                <a:srgbClr val="970035"/>
              </a:buClr>
            </a:pPr>
            <a:r>
              <a:rPr dirty="0" smtClean="0">
                <a:latin typeface="Stone Serif" pitchFamily="18" charset="0"/>
              </a:rPr>
              <a:t>Agency/department/location</a:t>
            </a:r>
          </a:p>
          <a:p>
            <a:pPr marL="796925" lvl="2" indent="-227013">
              <a:buClr>
                <a:srgbClr val="970035"/>
              </a:buClr>
            </a:pPr>
            <a:r>
              <a:rPr dirty="0" smtClean="0">
                <a:latin typeface="Stone Serif" pitchFamily="18" charset="0"/>
              </a:rPr>
              <a:t>Date/timeframe (one year statute of limitation)</a:t>
            </a:r>
          </a:p>
          <a:p>
            <a:pPr marL="796925" lvl="2" indent="-227013">
              <a:buClr>
                <a:srgbClr val="970035"/>
              </a:buClr>
            </a:pPr>
            <a:r>
              <a:rPr dirty="0" smtClean="0">
                <a:latin typeface="Stone Serif" pitchFamily="18" charset="0"/>
              </a:rPr>
              <a:t>Detailed description of improper actions</a:t>
            </a:r>
          </a:p>
          <a:p>
            <a:pPr marL="796925" lvl="2" indent="-227013">
              <a:buClr>
                <a:srgbClr val="970035"/>
              </a:buClr>
            </a:pPr>
            <a:r>
              <a:rPr dirty="0" smtClean="0">
                <a:latin typeface="Stone Serif" pitchFamily="18" charset="0"/>
              </a:rPr>
              <a:t>If known, specific rule or law violated</a:t>
            </a:r>
          </a:p>
          <a:p>
            <a:pPr marL="796925" lvl="2" indent="-227013">
              <a:buClr>
                <a:srgbClr val="970035"/>
              </a:buClr>
            </a:pPr>
            <a:r>
              <a:rPr dirty="0" smtClean="0">
                <a:latin typeface="Stone Serif" pitchFamily="18" charset="0"/>
              </a:rPr>
              <a:t>Any additional details</a:t>
            </a:r>
          </a:p>
          <a:p>
            <a:pPr>
              <a:spcBef>
                <a:spcPts val="1600"/>
              </a:spcBef>
              <a:buClr>
                <a:srgbClr val="970035"/>
              </a:buClr>
            </a:pPr>
            <a:r>
              <a:rPr dirty="0" smtClean="0">
                <a:latin typeface="Stone Serif" pitchFamily="18" charset="0"/>
              </a:rPr>
              <a:t>Complaints may be anonymous</a:t>
            </a:r>
          </a:p>
          <a:p>
            <a:pPr lvl="2">
              <a:spcBef>
                <a:spcPts val="1000"/>
              </a:spcBef>
              <a:buClr>
                <a:srgbClr val="970035"/>
              </a:buClr>
            </a:pPr>
            <a:r>
              <a:rPr dirty="0" smtClean="0">
                <a:latin typeface="Stone Serif" pitchFamily="18" charset="0"/>
              </a:rPr>
              <a:t>Harder to follow up if insufficient information available in complaint to pursue investigation</a:t>
            </a:r>
          </a:p>
        </p:txBody>
      </p:sp>
    </p:spTree>
    <p:extLst>
      <p:ext uri="{BB962C8B-B14F-4D97-AF65-F5344CB8AC3E}">
        <p14:creationId xmlns:p14="http://schemas.microsoft.com/office/powerpoint/2010/main" val="128877119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801688" y="915875"/>
            <a:ext cx="7772400" cy="775597"/>
          </a:xfrm>
        </p:spPr>
        <p:txBody>
          <a:bodyPr/>
          <a:lstStyle/>
          <a:p>
            <a:r>
              <a:rPr lang="en-US" sz="4800" dirty="0" smtClean="0">
                <a:solidFill>
                  <a:srgbClr val="970035"/>
                </a:solidFill>
                <a:latin typeface="Stone Serif" pitchFamily="18" charset="0"/>
              </a:rPr>
              <a:t>Intake Process</a:t>
            </a:r>
          </a:p>
        </p:txBody>
      </p:sp>
      <p:sp>
        <p:nvSpPr>
          <p:cNvPr id="17411" name="Content Placeholder 2"/>
          <p:cNvSpPr>
            <a:spLocks noGrp="1"/>
          </p:cNvSpPr>
          <p:nvPr>
            <p:ph idx="1"/>
          </p:nvPr>
        </p:nvSpPr>
        <p:spPr>
          <a:xfrm>
            <a:off x="883573" y="1794711"/>
            <a:ext cx="7555503" cy="3207032"/>
          </a:xfrm>
        </p:spPr>
        <p:txBody>
          <a:bodyPr/>
          <a:lstStyle/>
          <a:p>
            <a:pPr>
              <a:buClr>
                <a:srgbClr val="970035"/>
              </a:buClr>
            </a:pPr>
            <a:r>
              <a:rPr dirty="0" smtClean="0">
                <a:latin typeface="Stone Serif" pitchFamily="18" charset="0"/>
              </a:rPr>
              <a:t>Complaints reviewed to determine violation and if sufficient information to pursue (preliminary </a:t>
            </a:r>
            <a:r>
              <a:rPr dirty="0">
                <a:latin typeface="Stone Serif" pitchFamily="18" charset="0"/>
              </a:rPr>
              <a:t>p</a:t>
            </a:r>
            <a:r>
              <a:rPr dirty="0" smtClean="0">
                <a:latin typeface="Stone Serif" pitchFamily="18" charset="0"/>
              </a:rPr>
              <a:t>hase)</a:t>
            </a:r>
          </a:p>
          <a:p>
            <a:pPr lvl="2">
              <a:spcBef>
                <a:spcPts val="1600"/>
              </a:spcBef>
              <a:buClr>
                <a:srgbClr val="970035"/>
              </a:buClr>
            </a:pPr>
            <a:r>
              <a:rPr sz="2400" dirty="0" smtClean="0">
                <a:latin typeface="Stone Serif" pitchFamily="18" charset="0"/>
              </a:rPr>
              <a:t>If anonymous – SAO triage</a:t>
            </a:r>
          </a:p>
          <a:p>
            <a:pPr lvl="2">
              <a:buClr>
                <a:srgbClr val="970035"/>
              </a:buClr>
            </a:pPr>
            <a:r>
              <a:rPr sz="2400" dirty="0" smtClean="0">
                <a:latin typeface="Stone Serif" pitchFamily="18" charset="0"/>
              </a:rPr>
              <a:t>If name of complainant – SAO responds within 90 days</a:t>
            </a:r>
          </a:p>
          <a:p>
            <a:pPr marL="165100" indent="0">
              <a:spcBef>
                <a:spcPts val="1600"/>
              </a:spcBef>
              <a:buNone/>
            </a:pPr>
            <a:r>
              <a:rPr lang="en-US" dirty="0" smtClean="0">
                <a:latin typeface="Stone Serif" pitchFamily="18" charset="0"/>
              </a:rPr>
              <a:t>If received first by agency public official, must be forwarded to SAO within 15 calendar days</a:t>
            </a:r>
            <a:endParaRPr dirty="0" smtClean="0">
              <a:latin typeface="Stone Serif" pitchFamily="18" charset="0"/>
            </a:endParaRPr>
          </a:p>
        </p:txBody>
      </p:sp>
    </p:spTree>
    <p:extLst>
      <p:ext uri="{BB962C8B-B14F-4D97-AF65-F5344CB8AC3E}">
        <p14:creationId xmlns:p14="http://schemas.microsoft.com/office/powerpoint/2010/main" val="146047364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WSU Brand HEX">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452325"/>
      </a:hlink>
      <a:folHlink>
        <a:srgbClr val="FF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Custom 5">
      <a:dk1>
        <a:srgbClr val="000000"/>
      </a:dk1>
      <a:lt1>
        <a:srgbClr val="FFFFFF"/>
      </a:lt1>
      <a:dk2>
        <a:srgbClr val="003C69"/>
      </a:dk2>
      <a:lt2>
        <a:srgbClr val="DBCEAC"/>
      </a:lt2>
      <a:accent1>
        <a:srgbClr val="981E32"/>
      </a:accent1>
      <a:accent2>
        <a:srgbClr val="5E6A71"/>
      </a:accent2>
      <a:accent3>
        <a:srgbClr val="C60C30"/>
      </a:accent3>
      <a:accent4>
        <a:srgbClr val="EC7A08"/>
      </a:accent4>
      <a:accent5>
        <a:srgbClr val="3CB6CE"/>
      </a:accent5>
      <a:accent6>
        <a:srgbClr val="B6BF00"/>
      </a:accent6>
      <a:hlink>
        <a:srgbClr val="0038A8"/>
      </a:hlink>
      <a:folHlink>
        <a:srgbClr val="A4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C0C0C0"/>
        </a:lt2>
        <a:accent1>
          <a:srgbClr val="CC0033"/>
        </a:accent1>
        <a:accent2>
          <a:srgbClr val="333399"/>
        </a:accent2>
        <a:accent3>
          <a:srgbClr val="FFFFFF"/>
        </a:accent3>
        <a:accent4>
          <a:srgbClr val="000000"/>
        </a:accent4>
        <a:accent5>
          <a:srgbClr val="E2AAAD"/>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C0C0C0"/>
        </a:lt2>
        <a:accent1>
          <a:srgbClr val="CC0033"/>
        </a:accent1>
        <a:accent2>
          <a:srgbClr val="000099"/>
        </a:accent2>
        <a:accent3>
          <a:srgbClr val="FFFFFF"/>
        </a:accent3>
        <a:accent4>
          <a:srgbClr val="000000"/>
        </a:accent4>
        <a:accent5>
          <a:srgbClr val="E2AAAD"/>
        </a:accent5>
        <a:accent6>
          <a:srgbClr val="00008A"/>
        </a:accent6>
        <a:hlink>
          <a:srgbClr val="009999"/>
        </a:hlink>
        <a:folHlink>
          <a:srgbClr val="33CC33"/>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99"/>
        </a:dk2>
        <a:lt2>
          <a:srgbClr val="FFFFFF"/>
        </a:lt2>
        <a:accent1>
          <a:srgbClr val="CC0033"/>
        </a:accent1>
        <a:accent2>
          <a:srgbClr val="000099"/>
        </a:accent2>
        <a:accent3>
          <a:srgbClr val="AAA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
      <a:clrScheme name="Default Design 16">
        <a:dk1>
          <a:srgbClr val="000000"/>
        </a:dk1>
        <a:lt1>
          <a:srgbClr val="FFFFFF"/>
        </a:lt1>
        <a:dk2>
          <a:srgbClr val="009999"/>
        </a:dk2>
        <a:lt2>
          <a:srgbClr val="FFFFFF"/>
        </a:lt2>
        <a:accent1>
          <a:srgbClr val="CC0033"/>
        </a:accent1>
        <a:accent2>
          <a:srgbClr val="000099"/>
        </a:accent2>
        <a:accent3>
          <a:srgbClr val="AACACA"/>
        </a:accent3>
        <a:accent4>
          <a:srgbClr val="DADADA"/>
        </a:accent4>
        <a:accent5>
          <a:srgbClr val="E2AAAD"/>
        </a:accent5>
        <a:accent6>
          <a:srgbClr val="00008A"/>
        </a:accent6>
        <a:hlink>
          <a:srgbClr val="009999"/>
        </a:hlink>
        <a:folHlink>
          <a:srgbClr val="33CC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3252</TotalTime>
  <Words>1990</Words>
  <Application>Microsoft Office PowerPoint</Application>
  <PresentationFormat>On-screen Show (4:3)</PresentationFormat>
  <Paragraphs>251</Paragraphs>
  <Slides>36</Slides>
  <Notes>19</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36</vt:i4>
      </vt:variant>
    </vt:vector>
  </HeadingPairs>
  <TitlesOfParts>
    <vt:vector size="47" baseType="lpstr">
      <vt:lpstr>Arial</vt:lpstr>
      <vt:lpstr>Lucida Sans</vt:lpstr>
      <vt:lpstr>Lucida Sans Unicode</vt:lpstr>
      <vt:lpstr>Stone Sans</vt:lpstr>
      <vt:lpstr>Stone Serif</vt:lpstr>
      <vt:lpstr>StoneSans</vt:lpstr>
      <vt:lpstr>Times New Roman</vt:lpstr>
      <vt:lpstr>Wingdings</vt:lpstr>
      <vt:lpstr>Default Design</vt:lpstr>
      <vt:lpstr>3_Default Design</vt:lpstr>
      <vt:lpstr>1_Default Design</vt:lpstr>
      <vt:lpstr>PowerPoint Presentation</vt:lpstr>
      <vt:lpstr>Class Objectives</vt:lpstr>
      <vt:lpstr>State Whistleblower Act</vt:lpstr>
      <vt:lpstr>Whistleblower Act Provisions</vt:lpstr>
      <vt:lpstr>What is Improper  Governmental Action?</vt:lpstr>
      <vt:lpstr>Complaints</vt:lpstr>
      <vt:lpstr>Good Faith</vt:lpstr>
      <vt:lpstr>Investigation Process</vt:lpstr>
      <vt:lpstr>Intake Process</vt:lpstr>
      <vt:lpstr>Investigation</vt:lpstr>
      <vt:lpstr>What is Improper  Governmental Action?</vt:lpstr>
      <vt:lpstr>Gross Waste of Funds,  Gross Mismanagement</vt:lpstr>
      <vt:lpstr>Washington State Parks &amp; Recreation  (Report 1004706, 12/6/10)</vt:lpstr>
      <vt:lpstr>Washington State Parks &amp; Recreation  (Continued)</vt:lpstr>
      <vt:lpstr>Department of Transportation  (Report 1004974, 1/18/11)</vt:lpstr>
      <vt:lpstr>Department of Transportation  (Continued)</vt:lpstr>
      <vt:lpstr>What is Improper  Governmental Action?</vt:lpstr>
      <vt:lpstr>RCW 42.40.020 Definitions of  Improper Conduct</vt:lpstr>
      <vt:lpstr>What is Improper  Governmental Action?</vt:lpstr>
      <vt:lpstr>‘Violation of Federal or  State Law or Rule’</vt:lpstr>
      <vt:lpstr>Whistleblower Reports</vt:lpstr>
      <vt:lpstr>Example: Violation of  Law or Rule</vt:lpstr>
      <vt:lpstr>What to Do?</vt:lpstr>
      <vt:lpstr>Ethics in Public Service Act</vt:lpstr>
      <vt:lpstr>Ethics Law in Summary</vt:lpstr>
      <vt:lpstr>State (WSU) Resources</vt:lpstr>
      <vt:lpstr>De Minimis (Minimal) Use</vt:lpstr>
      <vt:lpstr>How Much is De Minimis?</vt:lpstr>
      <vt:lpstr>EEB FAQs </vt:lpstr>
      <vt:lpstr>Prohibited Uses</vt:lpstr>
      <vt:lpstr>PowerPoint Presentation</vt:lpstr>
      <vt:lpstr>PowerPoint Presentation</vt:lpstr>
      <vt:lpstr>EEB Case (Whistleblower Referral)</vt:lpstr>
      <vt:lpstr>Confidential Information</vt:lpstr>
      <vt:lpstr>Resources</vt:lpstr>
      <vt:lpstr>PowerPoint Presentation</vt:lpstr>
    </vt:vector>
  </TitlesOfParts>
  <Company>Washington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Marketing</dc:creator>
  <cp:lastModifiedBy>Payne, Andrea S</cp:lastModifiedBy>
  <cp:revision>360</cp:revision>
  <cp:lastPrinted>2016-03-15T16:14:51Z</cp:lastPrinted>
  <dcterms:created xsi:type="dcterms:W3CDTF">2001-10-04T20:08:10Z</dcterms:created>
  <dcterms:modified xsi:type="dcterms:W3CDTF">2016-03-15T16:15:03Z</dcterms:modified>
</cp:coreProperties>
</file>