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heme/theme6.xml" ContentType="application/vnd.openxmlformats-officedocument.theme+xml"/>
  <Override PartName="/ppt/theme/theme7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tags/tag5.xml" ContentType="application/vnd.openxmlformats-officedocument.presentationml.tags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</p:sldMasterIdLst>
  <p:notesMasterIdLst>
    <p:notesMasterId r:id="rId51"/>
  </p:notesMasterIdLst>
  <p:handoutMasterIdLst>
    <p:handoutMasterId r:id="rId52"/>
  </p:handoutMasterIdLst>
  <p:sldIdLst>
    <p:sldId id="256" r:id="rId6"/>
    <p:sldId id="318" r:id="rId7"/>
    <p:sldId id="352" r:id="rId8"/>
    <p:sldId id="319" r:id="rId9"/>
    <p:sldId id="312" r:id="rId10"/>
    <p:sldId id="313" r:id="rId11"/>
    <p:sldId id="315" r:id="rId12"/>
    <p:sldId id="353" r:id="rId13"/>
    <p:sldId id="354" r:id="rId14"/>
    <p:sldId id="355" r:id="rId15"/>
    <p:sldId id="274" r:id="rId16"/>
    <p:sldId id="270" r:id="rId17"/>
    <p:sldId id="342" r:id="rId18"/>
    <p:sldId id="339" r:id="rId19"/>
    <p:sldId id="343" r:id="rId20"/>
    <p:sldId id="340" r:id="rId21"/>
    <p:sldId id="320" r:id="rId22"/>
    <p:sldId id="321" r:id="rId23"/>
    <p:sldId id="322" r:id="rId24"/>
    <p:sldId id="324" r:id="rId25"/>
    <p:sldId id="323" r:id="rId26"/>
    <p:sldId id="358" r:id="rId27"/>
    <p:sldId id="325" r:id="rId28"/>
    <p:sldId id="326" r:id="rId29"/>
    <p:sldId id="327" r:id="rId30"/>
    <p:sldId id="328" r:id="rId31"/>
    <p:sldId id="329" r:id="rId32"/>
    <p:sldId id="330" r:id="rId33"/>
    <p:sldId id="331" r:id="rId34"/>
    <p:sldId id="333" r:id="rId35"/>
    <p:sldId id="335" r:id="rId36"/>
    <p:sldId id="336" r:id="rId37"/>
    <p:sldId id="337" r:id="rId38"/>
    <p:sldId id="348" r:id="rId39"/>
    <p:sldId id="349" r:id="rId40"/>
    <p:sldId id="350" r:id="rId41"/>
    <p:sldId id="357" r:id="rId42"/>
    <p:sldId id="341" r:id="rId43"/>
    <p:sldId id="344" r:id="rId44"/>
    <p:sldId id="345" r:id="rId45"/>
    <p:sldId id="346" r:id="rId46"/>
    <p:sldId id="347" r:id="rId47"/>
    <p:sldId id="316" r:id="rId48"/>
    <p:sldId id="356" r:id="rId49"/>
    <p:sldId id="359" r:id="rId50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0" d="100"/>
          <a:sy n="90" d="100"/>
        </p:scale>
        <p:origin x="1026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tableStyles" Target="tableStyles.xml"/><Relationship Id="rId8" Type="http://schemas.openxmlformats.org/officeDocument/2006/relationships/slide" Target="slides/slide3.xml"/><Relationship Id="rId51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5" tIns="46588" rIns="93175" bIns="4658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5" tIns="46588" rIns="93175" bIns="46588" rtlCol="0"/>
          <a:lstStyle>
            <a:lvl1pPr algn="r">
              <a:defRPr sz="1200"/>
            </a:lvl1pPr>
          </a:lstStyle>
          <a:p>
            <a:fld id="{414BEFF7-4B01-40AB-8CEA-1975432D70D3}" type="datetimeFigureOut">
              <a:rPr lang="en-US" smtClean="0"/>
              <a:t>9/27/2018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5" tIns="46588" rIns="93175" bIns="4658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5" tIns="46588" rIns="93175" bIns="46588" rtlCol="0" anchor="b"/>
          <a:lstStyle>
            <a:lvl1pPr algn="r">
              <a:defRPr sz="1200"/>
            </a:lvl1pPr>
          </a:lstStyle>
          <a:p>
            <a:fld id="{DEE1450E-2AF8-4F4C-9245-29367BB9A8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0504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523" cy="464662"/>
          </a:xfrm>
          <a:prstGeom prst="rect">
            <a:avLst/>
          </a:prstGeom>
        </p:spPr>
        <p:txBody>
          <a:bodyPr vert="horz" lIns="91330" tIns="45665" rIns="91330" bIns="4566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1292" y="0"/>
            <a:ext cx="3037523" cy="464662"/>
          </a:xfrm>
          <a:prstGeom prst="rect">
            <a:avLst/>
          </a:prstGeom>
        </p:spPr>
        <p:txBody>
          <a:bodyPr vert="horz" lIns="91330" tIns="45665" rIns="91330" bIns="45665" rtlCol="0"/>
          <a:lstStyle>
            <a:lvl1pPr algn="r">
              <a:defRPr sz="1200"/>
            </a:lvl1pPr>
          </a:lstStyle>
          <a:p>
            <a:fld id="{451FBB12-FBBE-45C8-A5EE-7685A231013B}" type="datetimeFigureOut">
              <a:rPr lang="en-US" smtClean="0"/>
              <a:t>9/27/2018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2688" y="698500"/>
            <a:ext cx="4645025" cy="34845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330" tIns="45665" rIns="91330" bIns="45665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0723" y="4415077"/>
            <a:ext cx="5608954" cy="4183539"/>
          </a:xfrm>
          <a:prstGeom prst="rect">
            <a:avLst/>
          </a:prstGeom>
        </p:spPr>
        <p:txBody>
          <a:bodyPr vert="horz" lIns="91330" tIns="45665" rIns="91330" bIns="45665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30153"/>
            <a:ext cx="3037523" cy="464662"/>
          </a:xfrm>
          <a:prstGeom prst="rect">
            <a:avLst/>
          </a:prstGeom>
        </p:spPr>
        <p:txBody>
          <a:bodyPr vert="horz" lIns="91330" tIns="45665" rIns="91330" bIns="4566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1292" y="8830153"/>
            <a:ext cx="3037523" cy="464662"/>
          </a:xfrm>
          <a:prstGeom prst="rect">
            <a:avLst/>
          </a:prstGeom>
        </p:spPr>
        <p:txBody>
          <a:bodyPr vert="horz" lIns="91330" tIns="45665" rIns="91330" bIns="45665" rtlCol="0" anchor="b"/>
          <a:lstStyle>
            <a:lvl1pPr algn="r">
              <a:defRPr sz="1200"/>
            </a:lvl1pPr>
          </a:lstStyle>
          <a:p>
            <a:fld id="{AC14CAC0-045B-46E8-8F21-A4DA625847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030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FA5606-AB3F-0746-889A-903E7FCBC3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3960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30724" name="Date Placeholder 3"/>
          <p:cNvSpPr>
            <a:spLocks noGrp="1"/>
          </p:cNvSpPr>
          <p:nvPr>
            <p:ph type="dt" sz="quarter" idx="1"/>
          </p:nvPr>
        </p:nvSpPr>
        <p:spPr>
          <a:extLst/>
        </p:spPr>
        <p:txBody>
          <a:bodyPr/>
          <a:lstStyle>
            <a:lvl1pPr defTabSz="922139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791" indent="-285688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754" indent="-228550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99855" indent="-228550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6957" indent="-228550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058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160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260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361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221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359509-1301-417C-9FDA-B9882DB9C6D4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221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9/27/2018</a:t>
            </a:fld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0725" name="Footer Placeholder 4"/>
          <p:cNvSpPr>
            <a:spLocks noGrp="1"/>
          </p:cNvSpPr>
          <p:nvPr>
            <p:ph type="ftr" sz="quarter" idx="4"/>
          </p:nvPr>
        </p:nvSpPr>
        <p:spPr>
          <a:extLst/>
        </p:spPr>
        <p:txBody>
          <a:bodyPr/>
          <a:lstStyle>
            <a:lvl1pPr defTabSz="922139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791" indent="-285688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754" indent="-228550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99855" indent="-228550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6957" indent="-228550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058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160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260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361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221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Template C Plain-crimson-bright</a:t>
            </a:r>
          </a:p>
        </p:txBody>
      </p:sp>
      <p:sp>
        <p:nvSpPr>
          <p:cNvPr id="30726" name="Slide Number Placeholder 5"/>
          <p:cNvSpPr>
            <a:spLocks noGrp="1"/>
          </p:cNvSpPr>
          <p:nvPr>
            <p:ph type="sldNum" sz="quarter" idx="5"/>
          </p:nvPr>
        </p:nvSpPr>
        <p:spPr>
          <a:extLst/>
        </p:spPr>
        <p:txBody>
          <a:bodyPr/>
          <a:lstStyle>
            <a:lvl1pPr defTabSz="922139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791" indent="-285688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754" indent="-228550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99855" indent="-228550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6957" indent="-228550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058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160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260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361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221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872891-4C7B-4B3D-9A94-A95CFB154E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221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10280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  <a:p>
            <a:endParaRPr lang="en-US" altLang="en-US" smtClean="0"/>
          </a:p>
        </p:txBody>
      </p:sp>
      <p:sp>
        <p:nvSpPr>
          <p:cNvPr id="16388" name="Date Placeholder 3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 defTabSz="922245">
              <a:defRPr/>
            </a:pPr>
            <a:fld id="{DDACF082-6EF7-495D-AD56-302EF9BD268D}" type="datetime1">
              <a:rPr lang="en-US" smtClean="0"/>
              <a:pPr defTabSz="922245">
                <a:defRPr/>
              </a:pPr>
              <a:t>9/27/2018</a:t>
            </a:fld>
            <a:endParaRPr lang="en-US" smtClean="0"/>
          </a:p>
        </p:txBody>
      </p:sp>
      <p:sp>
        <p:nvSpPr>
          <p:cNvPr id="16389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defTabSz="922245">
              <a:defRPr/>
            </a:pPr>
            <a:r>
              <a:rPr lang="en-US" smtClean="0"/>
              <a:t>Template C Plain-crimson-bright</a:t>
            </a:r>
          </a:p>
        </p:txBody>
      </p:sp>
      <p:sp>
        <p:nvSpPr>
          <p:cNvPr id="16390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22245">
              <a:defRPr/>
            </a:pPr>
            <a:fld id="{536962C9-3DDE-4A08-A8AD-F143B421C121}" type="slidenum">
              <a:rPr lang="en-US" smtClean="0"/>
              <a:pPr defTabSz="922245">
                <a:defRPr/>
              </a:pPr>
              <a:t>17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9415367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/>
          </a:p>
        </p:txBody>
      </p:sp>
      <p:sp>
        <p:nvSpPr>
          <p:cNvPr id="30724" name="Date Placeholder 3"/>
          <p:cNvSpPr>
            <a:spLocks noGrp="1"/>
          </p:cNvSpPr>
          <p:nvPr>
            <p:ph type="dt" sz="quarter" idx="1"/>
          </p:nvPr>
        </p:nvSpPr>
        <p:spPr>
          <a:extLst/>
        </p:spPr>
        <p:txBody>
          <a:bodyPr/>
          <a:lstStyle>
            <a:lvl1pPr defTabSz="922139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791" indent="-285688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754" indent="-228550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99855" indent="-228550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6957" indent="-228550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058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160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260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361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E5359509-1301-417C-9FDA-B9882DB9C6D4}" type="datetime1">
              <a:rPr lang="en-US" smtClean="0"/>
              <a:pPr eaLnBrk="1" hangingPunct="1">
                <a:defRPr/>
              </a:pPr>
              <a:t>9/27/2018</a:t>
            </a:fld>
            <a:endParaRPr lang="en-US" dirty="0" smtClean="0"/>
          </a:p>
        </p:txBody>
      </p:sp>
      <p:sp>
        <p:nvSpPr>
          <p:cNvPr id="30725" name="Footer Placeholder 4"/>
          <p:cNvSpPr>
            <a:spLocks noGrp="1"/>
          </p:cNvSpPr>
          <p:nvPr>
            <p:ph type="ftr" sz="quarter" idx="4"/>
          </p:nvPr>
        </p:nvSpPr>
        <p:spPr>
          <a:extLst/>
        </p:spPr>
        <p:txBody>
          <a:bodyPr/>
          <a:lstStyle>
            <a:lvl1pPr defTabSz="922139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791" indent="-285688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754" indent="-228550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99855" indent="-228550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6957" indent="-228550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058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160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260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361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dirty="0" smtClean="0"/>
              <a:t>Template C Plain-crimson-bright</a:t>
            </a:r>
          </a:p>
        </p:txBody>
      </p:sp>
      <p:sp>
        <p:nvSpPr>
          <p:cNvPr id="30726" name="Slide Number Placeholder 5"/>
          <p:cNvSpPr>
            <a:spLocks noGrp="1"/>
          </p:cNvSpPr>
          <p:nvPr>
            <p:ph type="sldNum" sz="quarter" idx="5"/>
          </p:nvPr>
        </p:nvSpPr>
        <p:spPr>
          <a:extLst/>
        </p:spPr>
        <p:txBody>
          <a:bodyPr/>
          <a:lstStyle>
            <a:lvl1pPr defTabSz="922139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791" indent="-285688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754" indent="-228550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99855" indent="-228550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6957" indent="-228550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058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160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260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361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AD30B7B1-3A9B-4F65-95DF-AA630E77D121}" type="slidenum">
              <a:rPr lang="en-US" smtClean="0"/>
              <a:pPr eaLnBrk="1" hangingPunct="1">
                <a:defRPr/>
              </a:pPr>
              <a:t>18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3154041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/>
          </a:p>
        </p:txBody>
      </p:sp>
      <p:sp>
        <p:nvSpPr>
          <p:cNvPr id="30724" name="Date Placeholder 3"/>
          <p:cNvSpPr>
            <a:spLocks noGrp="1"/>
          </p:cNvSpPr>
          <p:nvPr>
            <p:ph type="dt" sz="quarter" idx="1"/>
          </p:nvPr>
        </p:nvSpPr>
        <p:spPr>
          <a:extLst/>
        </p:spPr>
        <p:txBody>
          <a:bodyPr/>
          <a:lstStyle>
            <a:lvl1pPr defTabSz="922139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791" indent="-285688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754" indent="-228550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99855" indent="-228550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6957" indent="-228550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058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160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260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361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E5359509-1301-417C-9FDA-B9882DB9C6D4}" type="datetime1">
              <a:rPr lang="en-US" smtClean="0"/>
              <a:pPr eaLnBrk="1" hangingPunct="1">
                <a:defRPr/>
              </a:pPr>
              <a:t>9/27/2018</a:t>
            </a:fld>
            <a:endParaRPr lang="en-US" dirty="0" smtClean="0"/>
          </a:p>
        </p:txBody>
      </p:sp>
      <p:sp>
        <p:nvSpPr>
          <p:cNvPr id="30725" name="Footer Placeholder 4"/>
          <p:cNvSpPr>
            <a:spLocks noGrp="1"/>
          </p:cNvSpPr>
          <p:nvPr>
            <p:ph type="ftr" sz="quarter" idx="4"/>
          </p:nvPr>
        </p:nvSpPr>
        <p:spPr>
          <a:extLst/>
        </p:spPr>
        <p:txBody>
          <a:bodyPr/>
          <a:lstStyle>
            <a:lvl1pPr defTabSz="922139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791" indent="-285688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754" indent="-228550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99855" indent="-228550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6957" indent="-228550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058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160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260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361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dirty="0" smtClean="0"/>
              <a:t>Template C Plain-crimson-bright</a:t>
            </a:r>
          </a:p>
        </p:txBody>
      </p:sp>
      <p:sp>
        <p:nvSpPr>
          <p:cNvPr id="30726" name="Slide Number Placeholder 5"/>
          <p:cNvSpPr>
            <a:spLocks noGrp="1"/>
          </p:cNvSpPr>
          <p:nvPr>
            <p:ph type="sldNum" sz="quarter" idx="5"/>
          </p:nvPr>
        </p:nvSpPr>
        <p:spPr>
          <a:extLst/>
        </p:spPr>
        <p:txBody>
          <a:bodyPr/>
          <a:lstStyle>
            <a:lvl1pPr defTabSz="922139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791" indent="-285688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754" indent="-228550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99855" indent="-228550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6957" indent="-228550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058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160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260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361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AD30B7B1-3A9B-4F65-95DF-AA630E77D121}" type="slidenum">
              <a:rPr lang="en-US" smtClean="0"/>
              <a:pPr eaLnBrk="1" hangingPunct="1">
                <a:defRPr/>
              </a:pPr>
              <a:t>19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6898510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/>
          </a:p>
        </p:txBody>
      </p:sp>
      <p:sp>
        <p:nvSpPr>
          <p:cNvPr id="30724" name="Date Placeholder 3"/>
          <p:cNvSpPr>
            <a:spLocks noGrp="1"/>
          </p:cNvSpPr>
          <p:nvPr>
            <p:ph type="dt" sz="quarter" idx="1"/>
          </p:nvPr>
        </p:nvSpPr>
        <p:spPr>
          <a:extLst/>
        </p:spPr>
        <p:txBody>
          <a:bodyPr/>
          <a:lstStyle>
            <a:lvl1pPr defTabSz="922139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791" indent="-285688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754" indent="-228550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99855" indent="-228550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6957" indent="-228550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058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160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260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361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E5359509-1301-417C-9FDA-B9882DB9C6D4}" type="datetime1">
              <a:rPr lang="en-US" smtClean="0"/>
              <a:pPr eaLnBrk="1" hangingPunct="1">
                <a:defRPr/>
              </a:pPr>
              <a:t>9/27/2018</a:t>
            </a:fld>
            <a:endParaRPr lang="en-US" dirty="0" smtClean="0"/>
          </a:p>
        </p:txBody>
      </p:sp>
      <p:sp>
        <p:nvSpPr>
          <p:cNvPr id="30725" name="Footer Placeholder 4"/>
          <p:cNvSpPr>
            <a:spLocks noGrp="1"/>
          </p:cNvSpPr>
          <p:nvPr>
            <p:ph type="ftr" sz="quarter" idx="4"/>
          </p:nvPr>
        </p:nvSpPr>
        <p:spPr>
          <a:extLst/>
        </p:spPr>
        <p:txBody>
          <a:bodyPr/>
          <a:lstStyle>
            <a:lvl1pPr defTabSz="922139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791" indent="-285688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754" indent="-228550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99855" indent="-228550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6957" indent="-228550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058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160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260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361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dirty="0" smtClean="0"/>
              <a:t>Template C Plain-crimson-bright</a:t>
            </a:r>
          </a:p>
        </p:txBody>
      </p:sp>
      <p:sp>
        <p:nvSpPr>
          <p:cNvPr id="30726" name="Slide Number Placeholder 5"/>
          <p:cNvSpPr>
            <a:spLocks noGrp="1"/>
          </p:cNvSpPr>
          <p:nvPr>
            <p:ph type="sldNum" sz="quarter" idx="5"/>
          </p:nvPr>
        </p:nvSpPr>
        <p:spPr>
          <a:extLst/>
        </p:spPr>
        <p:txBody>
          <a:bodyPr/>
          <a:lstStyle>
            <a:lvl1pPr defTabSz="922139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791" indent="-285688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754" indent="-228550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99855" indent="-228550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6957" indent="-228550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058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160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260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361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AD30B7B1-3A9B-4F65-95DF-AA630E77D121}" type="slidenum">
              <a:rPr lang="en-US" smtClean="0"/>
              <a:pPr eaLnBrk="1" hangingPunct="1">
                <a:defRPr/>
              </a:pPr>
              <a:t>20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011111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/>
          </a:p>
        </p:txBody>
      </p:sp>
      <p:sp>
        <p:nvSpPr>
          <p:cNvPr id="30724" name="Date Placeholder 3"/>
          <p:cNvSpPr>
            <a:spLocks noGrp="1"/>
          </p:cNvSpPr>
          <p:nvPr>
            <p:ph type="dt" sz="quarter" idx="1"/>
          </p:nvPr>
        </p:nvSpPr>
        <p:spPr>
          <a:extLst/>
        </p:spPr>
        <p:txBody>
          <a:bodyPr/>
          <a:lstStyle>
            <a:lvl1pPr defTabSz="922139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791" indent="-285688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754" indent="-228550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99855" indent="-228550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6957" indent="-228550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058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160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260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361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E5359509-1301-417C-9FDA-B9882DB9C6D4}" type="datetime1">
              <a:rPr lang="en-US" smtClean="0"/>
              <a:pPr eaLnBrk="1" hangingPunct="1">
                <a:defRPr/>
              </a:pPr>
              <a:t>9/27/2018</a:t>
            </a:fld>
            <a:endParaRPr lang="en-US" dirty="0" smtClean="0"/>
          </a:p>
        </p:txBody>
      </p:sp>
      <p:sp>
        <p:nvSpPr>
          <p:cNvPr id="30725" name="Footer Placeholder 4"/>
          <p:cNvSpPr>
            <a:spLocks noGrp="1"/>
          </p:cNvSpPr>
          <p:nvPr>
            <p:ph type="ftr" sz="quarter" idx="4"/>
          </p:nvPr>
        </p:nvSpPr>
        <p:spPr>
          <a:extLst/>
        </p:spPr>
        <p:txBody>
          <a:bodyPr/>
          <a:lstStyle>
            <a:lvl1pPr defTabSz="922139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791" indent="-285688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754" indent="-228550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99855" indent="-228550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6957" indent="-228550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058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160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260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361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dirty="0" smtClean="0"/>
              <a:t>Template C Plain-crimson-bright</a:t>
            </a:r>
          </a:p>
        </p:txBody>
      </p:sp>
      <p:sp>
        <p:nvSpPr>
          <p:cNvPr id="30726" name="Slide Number Placeholder 5"/>
          <p:cNvSpPr>
            <a:spLocks noGrp="1"/>
          </p:cNvSpPr>
          <p:nvPr>
            <p:ph type="sldNum" sz="quarter" idx="5"/>
          </p:nvPr>
        </p:nvSpPr>
        <p:spPr>
          <a:extLst/>
        </p:spPr>
        <p:txBody>
          <a:bodyPr/>
          <a:lstStyle>
            <a:lvl1pPr defTabSz="922139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791" indent="-285688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754" indent="-228550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99855" indent="-228550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6957" indent="-228550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058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160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260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361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AD30B7B1-3A9B-4F65-95DF-AA630E77D121}" type="slidenum">
              <a:rPr lang="en-US" smtClean="0"/>
              <a:pPr eaLnBrk="1" hangingPunct="1">
                <a:defRPr/>
              </a:pPr>
              <a:t>21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351019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/>
          </a:p>
        </p:txBody>
      </p:sp>
      <p:sp>
        <p:nvSpPr>
          <p:cNvPr id="30724" name="Date Placeholder 3"/>
          <p:cNvSpPr>
            <a:spLocks noGrp="1"/>
          </p:cNvSpPr>
          <p:nvPr>
            <p:ph type="dt" sz="quarter" idx="1"/>
          </p:nvPr>
        </p:nvSpPr>
        <p:spPr>
          <a:extLst/>
        </p:spPr>
        <p:txBody>
          <a:bodyPr/>
          <a:lstStyle>
            <a:lvl1pPr defTabSz="922139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791" indent="-285688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754" indent="-228550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99855" indent="-228550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6957" indent="-228550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058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160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260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361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E5359509-1301-417C-9FDA-B9882DB9C6D4}" type="datetime1">
              <a:rPr lang="en-US" smtClean="0"/>
              <a:pPr eaLnBrk="1" hangingPunct="1">
                <a:defRPr/>
              </a:pPr>
              <a:t>9/27/2018</a:t>
            </a:fld>
            <a:endParaRPr lang="en-US" dirty="0" smtClean="0"/>
          </a:p>
        </p:txBody>
      </p:sp>
      <p:sp>
        <p:nvSpPr>
          <p:cNvPr id="30725" name="Footer Placeholder 4"/>
          <p:cNvSpPr>
            <a:spLocks noGrp="1"/>
          </p:cNvSpPr>
          <p:nvPr>
            <p:ph type="ftr" sz="quarter" idx="4"/>
          </p:nvPr>
        </p:nvSpPr>
        <p:spPr>
          <a:extLst/>
        </p:spPr>
        <p:txBody>
          <a:bodyPr/>
          <a:lstStyle>
            <a:lvl1pPr defTabSz="922139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791" indent="-285688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754" indent="-228550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99855" indent="-228550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6957" indent="-228550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058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160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260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361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dirty="0" smtClean="0"/>
              <a:t>Template C Plain-crimson-bright</a:t>
            </a:r>
          </a:p>
        </p:txBody>
      </p:sp>
      <p:sp>
        <p:nvSpPr>
          <p:cNvPr id="30726" name="Slide Number Placeholder 5"/>
          <p:cNvSpPr>
            <a:spLocks noGrp="1"/>
          </p:cNvSpPr>
          <p:nvPr>
            <p:ph type="sldNum" sz="quarter" idx="5"/>
          </p:nvPr>
        </p:nvSpPr>
        <p:spPr>
          <a:extLst/>
        </p:spPr>
        <p:txBody>
          <a:bodyPr/>
          <a:lstStyle>
            <a:lvl1pPr defTabSz="922139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791" indent="-285688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754" indent="-228550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99855" indent="-228550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6957" indent="-228550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058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160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260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361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AD30B7B1-3A9B-4F65-95DF-AA630E77D121}" type="slidenum">
              <a:rPr lang="en-US" smtClean="0"/>
              <a:pPr eaLnBrk="1" hangingPunct="1">
                <a:defRPr/>
              </a:pPr>
              <a:t>22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7242907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/>
          </a:p>
        </p:txBody>
      </p:sp>
      <p:sp>
        <p:nvSpPr>
          <p:cNvPr id="30724" name="Date Placeholder 3"/>
          <p:cNvSpPr>
            <a:spLocks noGrp="1"/>
          </p:cNvSpPr>
          <p:nvPr>
            <p:ph type="dt" sz="quarter" idx="1"/>
          </p:nvPr>
        </p:nvSpPr>
        <p:spPr>
          <a:extLst/>
        </p:spPr>
        <p:txBody>
          <a:bodyPr/>
          <a:lstStyle>
            <a:lvl1pPr defTabSz="922139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791" indent="-285688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754" indent="-228550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99855" indent="-228550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6957" indent="-228550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058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160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260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361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E5359509-1301-417C-9FDA-B9882DB9C6D4}" type="datetime1">
              <a:rPr lang="en-US" smtClean="0"/>
              <a:pPr eaLnBrk="1" hangingPunct="1">
                <a:defRPr/>
              </a:pPr>
              <a:t>9/27/2018</a:t>
            </a:fld>
            <a:endParaRPr lang="en-US" dirty="0" smtClean="0"/>
          </a:p>
        </p:txBody>
      </p:sp>
      <p:sp>
        <p:nvSpPr>
          <p:cNvPr id="30725" name="Footer Placeholder 4"/>
          <p:cNvSpPr>
            <a:spLocks noGrp="1"/>
          </p:cNvSpPr>
          <p:nvPr>
            <p:ph type="ftr" sz="quarter" idx="4"/>
          </p:nvPr>
        </p:nvSpPr>
        <p:spPr>
          <a:extLst/>
        </p:spPr>
        <p:txBody>
          <a:bodyPr/>
          <a:lstStyle>
            <a:lvl1pPr defTabSz="922139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791" indent="-285688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754" indent="-228550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99855" indent="-228550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6957" indent="-228550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058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160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260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361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dirty="0" smtClean="0"/>
              <a:t>Template C Plain-crimson-bright</a:t>
            </a:r>
          </a:p>
        </p:txBody>
      </p:sp>
      <p:sp>
        <p:nvSpPr>
          <p:cNvPr id="30726" name="Slide Number Placeholder 5"/>
          <p:cNvSpPr>
            <a:spLocks noGrp="1"/>
          </p:cNvSpPr>
          <p:nvPr>
            <p:ph type="sldNum" sz="quarter" idx="5"/>
          </p:nvPr>
        </p:nvSpPr>
        <p:spPr>
          <a:extLst/>
        </p:spPr>
        <p:txBody>
          <a:bodyPr/>
          <a:lstStyle>
            <a:lvl1pPr defTabSz="922139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791" indent="-285688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754" indent="-228550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99855" indent="-228550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6957" indent="-228550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058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160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260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361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AD30B7B1-3A9B-4F65-95DF-AA630E77D121}" type="slidenum">
              <a:rPr lang="en-US" smtClean="0"/>
              <a:pPr eaLnBrk="1" hangingPunct="1">
                <a:defRPr/>
              </a:pPr>
              <a:t>23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54391896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/>
          </a:p>
        </p:txBody>
      </p:sp>
      <p:sp>
        <p:nvSpPr>
          <p:cNvPr id="30724" name="Date Placeholder 3"/>
          <p:cNvSpPr>
            <a:spLocks noGrp="1"/>
          </p:cNvSpPr>
          <p:nvPr>
            <p:ph type="dt" sz="quarter" idx="1"/>
          </p:nvPr>
        </p:nvSpPr>
        <p:spPr>
          <a:extLst/>
        </p:spPr>
        <p:txBody>
          <a:bodyPr/>
          <a:lstStyle>
            <a:lvl1pPr defTabSz="922139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791" indent="-285688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754" indent="-228550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99855" indent="-228550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6957" indent="-228550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058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160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260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361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E5359509-1301-417C-9FDA-B9882DB9C6D4}" type="datetime1">
              <a:rPr lang="en-US" smtClean="0"/>
              <a:pPr eaLnBrk="1" hangingPunct="1">
                <a:defRPr/>
              </a:pPr>
              <a:t>9/27/2018</a:t>
            </a:fld>
            <a:endParaRPr lang="en-US" dirty="0" smtClean="0"/>
          </a:p>
        </p:txBody>
      </p:sp>
      <p:sp>
        <p:nvSpPr>
          <p:cNvPr id="30725" name="Footer Placeholder 4"/>
          <p:cNvSpPr>
            <a:spLocks noGrp="1"/>
          </p:cNvSpPr>
          <p:nvPr>
            <p:ph type="ftr" sz="quarter" idx="4"/>
          </p:nvPr>
        </p:nvSpPr>
        <p:spPr>
          <a:extLst/>
        </p:spPr>
        <p:txBody>
          <a:bodyPr/>
          <a:lstStyle>
            <a:lvl1pPr defTabSz="922139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791" indent="-285688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754" indent="-228550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99855" indent="-228550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6957" indent="-228550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058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160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260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361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dirty="0" smtClean="0"/>
              <a:t>Template C Plain-crimson-bright</a:t>
            </a:r>
          </a:p>
        </p:txBody>
      </p:sp>
      <p:sp>
        <p:nvSpPr>
          <p:cNvPr id="30726" name="Slide Number Placeholder 5"/>
          <p:cNvSpPr>
            <a:spLocks noGrp="1"/>
          </p:cNvSpPr>
          <p:nvPr>
            <p:ph type="sldNum" sz="quarter" idx="5"/>
          </p:nvPr>
        </p:nvSpPr>
        <p:spPr>
          <a:extLst/>
        </p:spPr>
        <p:txBody>
          <a:bodyPr/>
          <a:lstStyle>
            <a:lvl1pPr defTabSz="922139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791" indent="-285688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754" indent="-228550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99855" indent="-228550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6957" indent="-228550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058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160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260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361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AD30B7B1-3A9B-4F65-95DF-AA630E77D121}" type="slidenum">
              <a:rPr lang="en-US" smtClean="0"/>
              <a:pPr eaLnBrk="1" hangingPunct="1">
                <a:defRPr/>
              </a:pPr>
              <a:t>24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37756986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/>
          </a:p>
        </p:txBody>
      </p:sp>
      <p:sp>
        <p:nvSpPr>
          <p:cNvPr id="30724" name="Date Placeholder 3"/>
          <p:cNvSpPr>
            <a:spLocks noGrp="1"/>
          </p:cNvSpPr>
          <p:nvPr>
            <p:ph type="dt" sz="quarter" idx="1"/>
          </p:nvPr>
        </p:nvSpPr>
        <p:spPr>
          <a:extLst/>
        </p:spPr>
        <p:txBody>
          <a:bodyPr/>
          <a:lstStyle>
            <a:lvl1pPr defTabSz="922139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791" indent="-285688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754" indent="-228550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99855" indent="-228550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6957" indent="-228550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058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160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260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361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E5359509-1301-417C-9FDA-B9882DB9C6D4}" type="datetime1">
              <a:rPr lang="en-US" smtClean="0"/>
              <a:pPr eaLnBrk="1" hangingPunct="1">
                <a:defRPr/>
              </a:pPr>
              <a:t>9/27/2018</a:t>
            </a:fld>
            <a:endParaRPr lang="en-US" dirty="0" smtClean="0"/>
          </a:p>
        </p:txBody>
      </p:sp>
      <p:sp>
        <p:nvSpPr>
          <p:cNvPr id="30725" name="Footer Placeholder 4"/>
          <p:cNvSpPr>
            <a:spLocks noGrp="1"/>
          </p:cNvSpPr>
          <p:nvPr>
            <p:ph type="ftr" sz="quarter" idx="4"/>
          </p:nvPr>
        </p:nvSpPr>
        <p:spPr>
          <a:extLst/>
        </p:spPr>
        <p:txBody>
          <a:bodyPr/>
          <a:lstStyle>
            <a:lvl1pPr defTabSz="922139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791" indent="-285688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754" indent="-228550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99855" indent="-228550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6957" indent="-228550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058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160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260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361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dirty="0" smtClean="0"/>
              <a:t>Template C Plain-crimson-bright</a:t>
            </a:r>
          </a:p>
        </p:txBody>
      </p:sp>
      <p:sp>
        <p:nvSpPr>
          <p:cNvPr id="30726" name="Slide Number Placeholder 5"/>
          <p:cNvSpPr>
            <a:spLocks noGrp="1"/>
          </p:cNvSpPr>
          <p:nvPr>
            <p:ph type="sldNum" sz="quarter" idx="5"/>
          </p:nvPr>
        </p:nvSpPr>
        <p:spPr>
          <a:extLst/>
        </p:spPr>
        <p:txBody>
          <a:bodyPr/>
          <a:lstStyle>
            <a:lvl1pPr defTabSz="922139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791" indent="-285688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754" indent="-228550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99855" indent="-228550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6957" indent="-228550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058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160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260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361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AD30B7B1-3A9B-4F65-95DF-AA630E77D121}" type="slidenum">
              <a:rPr lang="en-US" smtClean="0"/>
              <a:pPr eaLnBrk="1" hangingPunct="1">
                <a:defRPr/>
              </a:pPr>
              <a:t>25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7952767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30724" name="Date Placeholder 3"/>
          <p:cNvSpPr>
            <a:spLocks noGrp="1"/>
          </p:cNvSpPr>
          <p:nvPr>
            <p:ph type="dt" sz="quarter" idx="1"/>
          </p:nvPr>
        </p:nvSpPr>
        <p:spPr>
          <a:extLst/>
        </p:spPr>
        <p:txBody>
          <a:bodyPr/>
          <a:lstStyle>
            <a:lvl1pPr defTabSz="922139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791" indent="-285688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754" indent="-228550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99855" indent="-228550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6957" indent="-228550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058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160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260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361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E5359509-1301-417C-9FDA-B9882DB9C6D4}" type="datetime1">
              <a:rPr lang="en-US" smtClean="0"/>
              <a:pPr eaLnBrk="1" hangingPunct="1">
                <a:defRPr/>
              </a:pPr>
              <a:t>9/27/2018</a:t>
            </a:fld>
            <a:endParaRPr lang="en-US" dirty="0" smtClean="0"/>
          </a:p>
        </p:txBody>
      </p:sp>
      <p:sp>
        <p:nvSpPr>
          <p:cNvPr id="30725" name="Footer Placeholder 4"/>
          <p:cNvSpPr>
            <a:spLocks noGrp="1"/>
          </p:cNvSpPr>
          <p:nvPr>
            <p:ph type="ftr" sz="quarter" idx="4"/>
          </p:nvPr>
        </p:nvSpPr>
        <p:spPr>
          <a:extLst/>
        </p:spPr>
        <p:txBody>
          <a:bodyPr/>
          <a:lstStyle>
            <a:lvl1pPr defTabSz="922139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791" indent="-285688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754" indent="-228550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99855" indent="-228550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6957" indent="-228550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058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160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260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361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dirty="0" smtClean="0"/>
              <a:t>Template C Plain-crimson-bright</a:t>
            </a:r>
          </a:p>
        </p:txBody>
      </p:sp>
      <p:sp>
        <p:nvSpPr>
          <p:cNvPr id="30726" name="Slide Number Placeholder 5"/>
          <p:cNvSpPr>
            <a:spLocks noGrp="1"/>
          </p:cNvSpPr>
          <p:nvPr>
            <p:ph type="sldNum" sz="quarter" idx="5"/>
          </p:nvPr>
        </p:nvSpPr>
        <p:spPr>
          <a:extLst/>
        </p:spPr>
        <p:txBody>
          <a:bodyPr/>
          <a:lstStyle>
            <a:lvl1pPr defTabSz="922139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791" indent="-285688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754" indent="-228550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99855" indent="-228550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6957" indent="-228550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058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160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260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361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26872891-4C7B-4B3D-9A94-A95CFB154EC6}" type="slidenum">
              <a:rPr lang="en-US" smtClean="0"/>
              <a:pPr eaLnBrk="1" hangingPunct="1">
                <a:defRPr/>
              </a:pPr>
              <a:t>5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3132152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/>
          </a:p>
        </p:txBody>
      </p:sp>
      <p:sp>
        <p:nvSpPr>
          <p:cNvPr id="30724" name="Date Placeholder 3"/>
          <p:cNvSpPr>
            <a:spLocks noGrp="1"/>
          </p:cNvSpPr>
          <p:nvPr>
            <p:ph type="dt" sz="quarter" idx="1"/>
          </p:nvPr>
        </p:nvSpPr>
        <p:spPr>
          <a:extLst/>
        </p:spPr>
        <p:txBody>
          <a:bodyPr/>
          <a:lstStyle>
            <a:lvl1pPr defTabSz="922139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791" indent="-285688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754" indent="-228550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99855" indent="-228550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6957" indent="-228550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058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160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260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361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E5359509-1301-417C-9FDA-B9882DB9C6D4}" type="datetime1">
              <a:rPr lang="en-US" smtClean="0"/>
              <a:pPr eaLnBrk="1" hangingPunct="1">
                <a:defRPr/>
              </a:pPr>
              <a:t>9/27/2018</a:t>
            </a:fld>
            <a:endParaRPr lang="en-US" dirty="0" smtClean="0"/>
          </a:p>
        </p:txBody>
      </p:sp>
      <p:sp>
        <p:nvSpPr>
          <p:cNvPr id="30725" name="Footer Placeholder 4"/>
          <p:cNvSpPr>
            <a:spLocks noGrp="1"/>
          </p:cNvSpPr>
          <p:nvPr>
            <p:ph type="ftr" sz="quarter" idx="4"/>
          </p:nvPr>
        </p:nvSpPr>
        <p:spPr>
          <a:extLst/>
        </p:spPr>
        <p:txBody>
          <a:bodyPr/>
          <a:lstStyle>
            <a:lvl1pPr defTabSz="922139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791" indent="-285688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754" indent="-228550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99855" indent="-228550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6957" indent="-228550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058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160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260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361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dirty="0" smtClean="0"/>
              <a:t>Template C Plain-crimson-bright</a:t>
            </a:r>
          </a:p>
        </p:txBody>
      </p:sp>
      <p:sp>
        <p:nvSpPr>
          <p:cNvPr id="30726" name="Slide Number Placeholder 5"/>
          <p:cNvSpPr>
            <a:spLocks noGrp="1"/>
          </p:cNvSpPr>
          <p:nvPr>
            <p:ph type="sldNum" sz="quarter" idx="5"/>
          </p:nvPr>
        </p:nvSpPr>
        <p:spPr>
          <a:extLst/>
        </p:spPr>
        <p:txBody>
          <a:bodyPr/>
          <a:lstStyle>
            <a:lvl1pPr defTabSz="922139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791" indent="-285688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754" indent="-228550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99855" indent="-228550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6957" indent="-228550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058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160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260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361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AD30B7B1-3A9B-4F65-95DF-AA630E77D121}" type="slidenum">
              <a:rPr lang="en-US" smtClean="0"/>
              <a:pPr eaLnBrk="1" hangingPunct="1">
                <a:defRPr/>
              </a:pPr>
              <a:t>26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07159672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  <a:p>
            <a:endParaRPr lang="en-US" altLang="en-US" smtClean="0"/>
          </a:p>
        </p:txBody>
      </p:sp>
      <p:sp>
        <p:nvSpPr>
          <p:cNvPr id="16388" name="Date Placeholder 3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 defTabSz="922245">
              <a:defRPr/>
            </a:pPr>
            <a:fld id="{DDACF082-6EF7-495D-AD56-302EF9BD268D}" type="datetime1">
              <a:rPr lang="en-US" smtClean="0"/>
              <a:pPr defTabSz="922245">
                <a:defRPr/>
              </a:pPr>
              <a:t>9/27/2018</a:t>
            </a:fld>
            <a:endParaRPr lang="en-US" smtClean="0"/>
          </a:p>
        </p:txBody>
      </p:sp>
      <p:sp>
        <p:nvSpPr>
          <p:cNvPr id="16389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defTabSz="922245">
              <a:defRPr/>
            </a:pPr>
            <a:r>
              <a:rPr lang="en-US" smtClean="0"/>
              <a:t>Template C Plain-crimson-bright</a:t>
            </a:r>
          </a:p>
        </p:txBody>
      </p:sp>
      <p:sp>
        <p:nvSpPr>
          <p:cNvPr id="16390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22245">
              <a:defRPr/>
            </a:pPr>
            <a:fld id="{536962C9-3DDE-4A08-A8AD-F143B421C121}" type="slidenum">
              <a:rPr lang="en-US" smtClean="0"/>
              <a:pPr defTabSz="922245">
                <a:defRPr/>
              </a:pPr>
              <a:t>27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37252246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/>
          </a:p>
        </p:txBody>
      </p:sp>
      <p:sp>
        <p:nvSpPr>
          <p:cNvPr id="30724" name="Date Placeholder 3"/>
          <p:cNvSpPr>
            <a:spLocks noGrp="1"/>
          </p:cNvSpPr>
          <p:nvPr>
            <p:ph type="dt" sz="quarter" idx="1"/>
          </p:nvPr>
        </p:nvSpPr>
        <p:spPr>
          <a:extLst/>
        </p:spPr>
        <p:txBody>
          <a:bodyPr/>
          <a:lstStyle>
            <a:lvl1pPr defTabSz="922139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791" indent="-285688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754" indent="-228550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99855" indent="-228550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6957" indent="-228550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058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160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260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361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E5359509-1301-417C-9FDA-B9882DB9C6D4}" type="datetime1">
              <a:rPr lang="en-US" smtClean="0"/>
              <a:pPr eaLnBrk="1" hangingPunct="1">
                <a:defRPr/>
              </a:pPr>
              <a:t>9/27/2018</a:t>
            </a:fld>
            <a:endParaRPr lang="en-US" dirty="0" smtClean="0"/>
          </a:p>
        </p:txBody>
      </p:sp>
      <p:sp>
        <p:nvSpPr>
          <p:cNvPr id="30725" name="Footer Placeholder 4"/>
          <p:cNvSpPr>
            <a:spLocks noGrp="1"/>
          </p:cNvSpPr>
          <p:nvPr>
            <p:ph type="ftr" sz="quarter" idx="4"/>
          </p:nvPr>
        </p:nvSpPr>
        <p:spPr>
          <a:extLst/>
        </p:spPr>
        <p:txBody>
          <a:bodyPr/>
          <a:lstStyle>
            <a:lvl1pPr defTabSz="922139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791" indent="-285688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754" indent="-228550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99855" indent="-228550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6957" indent="-228550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058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160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260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361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dirty="0" smtClean="0"/>
              <a:t>Template C Plain-crimson-bright</a:t>
            </a:r>
          </a:p>
        </p:txBody>
      </p:sp>
      <p:sp>
        <p:nvSpPr>
          <p:cNvPr id="30726" name="Slide Number Placeholder 5"/>
          <p:cNvSpPr>
            <a:spLocks noGrp="1"/>
          </p:cNvSpPr>
          <p:nvPr>
            <p:ph type="sldNum" sz="quarter" idx="5"/>
          </p:nvPr>
        </p:nvSpPr>
        <p:spPr>
          <a:extLst/>
        </p:spPr>
        <p:txBody>
          <a:bodyPr/>
          <a:lstStyle>
            <a:lvl1pPr defTabSz="922139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791" indent="-285688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754" indent="-228550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99855" indent="-228550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6957" indent="-228550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058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160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260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361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AD30B7B1-3A9B-4F65-95DF-AA630E77D121}" type="slidenum">
              <a:rPr lang="en-US" smtClean="0"/>
              <a:pPr eaLnBrk="1" hangingPunct="1">
                <a:defRPr/>
              </a:pPr>
              <a:t>28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593374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/>
          </a:p>
        </p:txBody>
      </p:sp>
      <p:sp>
        <p:nvSpPr>
          <p:cNvPr id="30724" name="Date Placeholder 3"/>
          <p:cNvSpPr>
            <a:spLocks noGrp="1"/>
          </p:cNvSpPr>
          <p:nvPr>
            <p:ph type="dt" sz="quarter" idx="1"/>
          </p:nvPr>
        </p:nvSpPr>
        <p:spPr>
          <a:extLst/>
        </p:spPr>
        <p:txBody>
          <a:bodyPr/>
          <a:lstStyle>
            <a:lvl1pPr defTabSz="922139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791" indent="-285688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754" indent="-228550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99855" indent="-228550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6957" indent="-228550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058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160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260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361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E5359509-1301-417C-9FDA-B9882DB9C6D4}" type="datetime1">
              <a:rPr lang="en-US" smtClean="0"/>
              <a:pPr eaLnBrk="1" hangingPunct="1">
                <a:defRPr/>
              </a:pPr>
              <a:t>9/27/2018</a:t>
            </a:fld>
            <a:endParaRPr lang="en-US" dirty="0" smtClean="0"/>
          </a:p>
        </p:txBody>
      </p:sp>
      <p:sp>
        <p:nvSpPr>
          <p:cNvPr id="30725" name="Footer Placeholder 4"/>
          <p:cNvSpPr>
            <a:spLocks noGrp="1"/>
          </p:cNvSpPr>
          <p:nvPr>
            <p:ph type="ftr" sz="quarter" idx="4"/>
          </p:nvPr>
        </p:nvSpPr>
        <p:spPr>
          <a:extLst/>
        </p:spPr>
        <p:txBody>
          <a:bodyPr/>
          <a:lstStyle>
            <a:lvl1pPr defTabSz="922139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791" indent="-285688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754" indent="-228550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99855" indent="-228550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6957" indent="-228550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058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160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260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361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dirty="0" smtClean="0"/>
              <a:t>Template C Plain-crimson-bright</a:t>
            </a:r>
          </a:p>
        </p:txBody>
      </p:sp>
      <p:sp>
        <p:nvSpPr>
          <p:cNvPr id="30726" name="Slide Number Placeholder 5"/>
          <p:cNvSpPr>
            <a:spLocks noGrp="1"/>
          </p:cNvSpPr>
          <p:nvPr>
            <p:ph type="sldNum" sz="quarter" idx="5"/>
          </p:nvPr>
        </p:nvSpPr>
        <p:spPr>
          <a:extLst/>
        </p:spPr>
        <p:txBody>
          <a:bodyPr/>
          <a:lstStyle>
            <a:lvl1pPr defTabSz="922139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791" indent="-285688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754" indent="-228550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99855" indent="-228550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6957" indent="-228550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058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160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260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361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AD30B7B1-3A9B-4F65-95DF-AA630E77D121}" type="slidenum">
              <a:rPr lang="en-US" smtClean="0"/>
              <a:pPr eaLnBrk="1" hangingPunct="1">
                <a:defRPr/>
              </a:pPr>
              <a:t>29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88324711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/>
          </a:p>
        </p:txBody>
      </p:sp>
      <p:sp>
        <p:nvSpPr>
          <p:cNvPr id="30724" name="Date Placeholder 3"/>
          <p:cNvSpPr>
            <a:spLocks noGrp="1"/>
          </p:cNvSpPr>
          <p:nvPr>
            <p:ph type="dt" sz="quarter" idx="1"/>
          </p:nvPr>
        </p:nvSpPr>
        <p:spPr>
          <a:extLst/>
        </p:spPr>
        <p:txBody>
          <a:bodyPr/>
          <a:lstStyle>
            <a:lvl1pPr defTabSz="922139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791" indent="-285688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754" indent="-228550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99855" indent="-228550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6957" indent="-228550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058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160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260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361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E5359509-1301-417C-9FDA-B9882DB9C6D4}" type="datetime1">
              <a:rPr lang="en-US" smtClean="0"/>
              <a:pPr eaLnBrk="1" hangingPunct="1">
                <a:defRPr/>
              </a:pPr>
              <a:t>9/27/2018</a:t>
            </a:fld>
            <a:endParaRPr lang="en-US" dirty="0" smtClean="0"/>
          </a:p>
        </p:txBody>
      </p:sp>
      <p:sp>
        <p:nvSpPr>
          <p:cNvPr id="30725" name="Footer Placeholder 4"/>
          <p:cNvSpPr>
            <a:spLocks noGrp="1"/>
          </p:cNvSpPr>
          <p:nvPr>
            <p:ph type="ftr" sz="quarter" idx="4"/>
          </p:nvPr>
        </p:nvSpPr>
        <p:spPr>
          <a:extLst/>
        </p:spPr>
        <p:txBody>
          <a:bodyPr/>
          <a:lstStyle>
            <a:lvl1pPr defTabSz="922139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791" indent="-285688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754" indent="-228550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99855" indent="-228550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6957" indent="-228550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058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160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260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361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dirty="0" smtClean="0"/>
              <a:t>Template C Plain-crimson-bright</a:t>
            </a:r>
          </a:p>
        </p:txBody>
      </p:sp>
      <p:sp>
        <p:nvSpPr>
          <p:cNvPr id="30726" name="Slide Number Placeholder 5"/>
          <p:cNvSpPr>
            <a:spLocks noGrp="1"/>
          </p:cNvSpPr>
          <p:nvPr>
            <p:ph type="sldNum" sz="quarter" idx="5"/>
          </p:nvPr>
        </p:nvSpPr>
        <p:spPr>
          <a:extLst/>
        </p:spPr>
        <p:txBody>
          <a:bodyPr/>
          <a:lstStyle>
            <a:lvl1pPr defTabSz="922139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791" indent="-285688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754" indent="-228550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99855" indent="-228550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6957" indent="-228550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058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160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260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361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AD30B7B1-3A9B-4F65-95DF-AA630E77D121}" type="slidenum">
              <a:rPr lang="en-US" smtClean="0"/>
              <a:pPr eaLnBrk="1" hangingPunct="1">
                <a:defRPr/>
              </a:pPr>
              <a:t>30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72147654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/>
          </a:p>
        </p:txBody>
      </p:sp>
      <p:sp>
        <p:nvSpPr>
          <p:cNvPr id="30724" name="Date Placeholder 3"/>
          <p:cNvSpPr>
            <a:spLocks noGrp="1"/>
          </p:cNvSpPr>
          <p:nvPr>
            <p:ph type="dt" sz="quarter" idx="1"/>
          </p:nvPr>
        </p:nvSpPr>
        <p:spPr>
          <a:extLst/>
        </p:spPr>
        <p:txBody>
          <a:bodyPr/>
          <a:lstStyle>
            <a:lvl1pPr defTabSz="922139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791" indent="-285688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754" indent="-228550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99855" indent="-228550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6957" indent="-228550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058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160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260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361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E5359509-1301-417C-9FDA-B9882DB9C6D4}" type="datetime1">
              <a:rPr lang="en-US" smtClean="0"/>
              <a:pPr eaLnBrk="1" hangingPunct="1">
                <a:defRPr/>
              </a:pPr>
              <a:t>9/27/2018</a:t>
            </a:fld>
            <a:endParaRPr lang="en-US" dirty="0" smtClean="0"/>
          </a:p>
        </p:txBody>
      </p:sp>
      <p:sp>
        <p:nvSpPr>
          <p:cNvPr id="30725" name="Footer Placeholder 4"/>
          <p:cNvSpPr>
            <a:spLocks noGrp="1"/>
          </p:cNvSpPr>
          <p:nvPr>
            <p:ph type="ftr" sz="quarter" idx="4"/>
          </p:nvPr>
        </p:nvSpPr>
        <p:spPr>
          <a:extLst/>
        </p:spPr>
        <p:txBody>
          <a:bodyPr/>
          <a:lstStyle>
            <a:lvl1pPr defTabSz="922139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791" indent="-285688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754" indent="-228550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99855" indent="-228550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6957" indent="-228550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058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160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260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361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dirty="0" smtClean="0"/>
              <a:t>Template C Plain-crimson-bright</a:t>
            </a:r>
          </a:p>
        </p:txBody>
      </p:sp>
      <p:sp>
        <p:nvSpPr>
          <p:cNvPr id="30726" name="Slide Number Placeholder 5"/>
          <p:cNvSpPr>
            <a:spLocks noGrp="1"/>
          </p:cNvSpPr>
          <p:nvPr>
            <p:ph type="sldNum" sz="quarter" idx="5"/>
          </p:nvPr>
        </p:nvSpPr>
        <p:spPr>
          <a:extLst/>
        </p:spPr>
        <p:txBody>
          <a:bodyPr/>
          <a:lstStyle>
            <a:lvl1pPr defTabSz="922139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791" indent="-285688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754" indent="-228550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99855" indent="-228550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6957" indent="-228550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058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160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260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361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AD30B7B1-3A9B-4F65-95DF-AA630E77D121}" type="slidenum">
              <a:rPr lang="en-US" smtClean="0"/>
              <a:pPr eaLnBrk="1" hangingPunct="1">
                <a:defRPr/>
              </a:pPr>
              <a:t>31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4038977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/>
          </a:p>
        </p:txBody>
      </p:sp>
      <p:sp>
        <p:nvSpPr>
          <p:cNvPr id="30724" name="Date Placeholder 3"/>
          <p:cNvSpPr>
            <a:spLocks noGrp="1"/>
          </p:cNvSpPr>
          <p:nvPr>
            <p:ph type="dt" sz="quarter" idx="1"/>
          </p:nvPr>
        </p:nvSpPr>
        <p:spPr>
          <a:extLst/>
        </p:spPr>
        <p:txBody>
          <a:bodyPr/>
          <a:lstStyle>
            <a:lvl1pPr defTabSz="922139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791" indent="-285688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754" indent="-228550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99855" indent="-228550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6957" indent="-228550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058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160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260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361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E5359509-1301-417C-9FDA-B9882DB9C6D4}" type="datetime1">
              <a:rPr lang="en-US" smtClean="0"/>
              <a:pPr eaLnBrk="1" hangingPunct="1">
                <a:defRPr/>
              </a:pPr>
              <a:t>9/27/2018</a:t>
            </a:fld>
            <a:endParaRPr lang="en-US" dirty="0" smtClean="0"/>
          </a:p>
        </p:txBody>
      </p:sp>
      <p:sp>
        <p:nvSpPr>
          <p:cNvPr id="30725" name="Footer Placeholder 4"/>
          <p:cNvSpPr>
            <a:spLocks noGrp="1"/>
          </p:cNvSpPr>
          <p:nvPr>
            <p:ph type="ftr" sz="quarter" idx="4"/>
          </p:nvPr>
        </p:nvSpPr>
        <p:spPr>
          <a:extLst/>
        </p:spPr>
        <p:txBody>
          <a:bodyPr/>
          <a:lstStyle>
            <a:lvl1pPr defTabSz="922139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791" indent="-285688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754" indent="-228550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99855" indent="-228550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6957" indent="-228550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058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160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260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361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dirty="0" smtClean="0"/>
              <a:t>Template C Plain-crimson-bright</a:t>
            </a:r>
          </a:p>
        </p:txBody>
      </p:sp>
      <p:sp>
        <p:nvSpPr>
          <p:cNvPr id="30726" name="Slide Number Placeholder 5"/>
          <p:cNvSpPr>
            <a:spLocks noGrp="1"/>
          </p:cNvSpPr>
          <p:nvPr>
            <p:ph type="sldNum" sz="quarter" idx="5"/>
          </p:nvPr>
        </p:nvSpPr>
        <p:spPr>
          <a:extLst/>
        </p:spPr>
        <p:txBody>
          <a:bodyPr/>
          <a:lstStyle>
            <a:lvl1pPr defTabSz="922139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791" indent="-285688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754" indent="-228550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99855" indent="-228550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6957" indent="-228550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058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160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260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361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AD30B7B1-3A9B-4F65-95DF-AA630E77D121}" type="slidenum">
              <a:rPr lang="en-US" smtClean="0"/>
              <a:pPr eaLnBrk="1" hangingPunct="1">
                <a:defRPr/>
              </a:pPr>
              <a:t>32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3520426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/>
          </a:p>
        </p:txBody>
      </p:sp>
      <p:sp>
        <p:nvSpPr>
          <p:cNvPr id="30724" name="Date Placeholder 3"/>
          <p:cNvSpPr>
            <a:spLocks noGrp="1"/>
          </p:cNvSpPr>
          <p:nvPr>
            <p:ph type="dt" sz="quarter" idx="1"/>
          </p:nvPr>
        </p:nvSpPr>
        <p:spPr>
          <a:extLst/>
        </p:spPr>
        <p:txBody>
          <a:bodyPr/>
          <a:lstStyle>
            <a:lvl1pPr defTabSz="922139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791" indent="-285688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754" indent="-228550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99855" indent="-228550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6957" indent="-228550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058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160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260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361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E5359509-1301-417C-9FDA-B9882DB9C6D4}" type="datetime1">
              <a:rPr lang="en-US" smtClean="0"/>
              <a:pPr eaLnBrk="1" hangingPunct="1">
                <a:defRPr/>
              </a:pPr>
              <a:t>9/27/2018</a:t>
            </a:fld>
            <a:endParaRPr lang="en-US" dirty="0" smtClean="0"/>
          </a:p>
        </p:txBody>
      </p:sp>
      <p:sp>
        <p:nvSpPr>
          <p:cNvPr id="30725" name="Footer Placeholder 4"/>
          <p:cNvSpPr>
            <a:spLocks noGrp="1"/>
          </p:cNvSpPr>
          <p:nvPr>
            <p:ph type="ftr" sz="quarter" idx="4"/>
          </p:nvPr>
        </p:nvSpPr>
        <p:spPr>
          <a:extLst/>
        </p:spPr>
        <p:txBody>
          <a:bodyPr/>
          <a:lstStyle>
            <a:lvl1pPr defTabSz="922139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791" indent="-285688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754" indent="-228550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99855" indent="-228550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6957" indent="-228550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058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160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260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361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dirty="0" smtClean="0"/>
              <a:t>Template C Plain-crimson-bright</a:t>
            </a:r>
          </a:p>
        </p:txBody>
      </p:sp>
      <p:sp>
        <p:nvSpPr>
          <p:cNvPr id="30726" name="Slide Number Placeholder 5"/>
          <p:cNvSpPr>
            <a:spLocks noGrp="1"/>
          </p:cNvSpPr>
          <p:nvPr>
            <p:ph type="sldNum" sz="quarter" idx="5"/>
          </p:nvPr>
        </p:nvSpPr>
        <p:spPr>
          <a:extLst/>
        </p:spPr>
        <p:txBody>
          <a:bodyPr/>
          <a:lstStyle>
            <a:lvl1pPr defTabSz="922139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791" indent="-285688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754" indent="-228550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99855" indent="-228550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6957" indent="-228550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058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160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260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361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AD30B7B1-3A9B-4F65-95DF-AA630E77D121}" type="slidenum">
              <a:rPr lang="en-US" smtClean="0"/>
              <a:pPr eaLnBrk="1" hangingPunct="1">
                <a:defRPr/>
              </a:pPr>
              <a:t>33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63683590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FA5606-AB3F-0746-889A-903E7FCBC37A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54349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FA5606-AB3F-0746-889A-903E7FCBC37A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8449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30724" name="Date Placeholder 3"/>
          <p:cNvSpPr>
            <a:spLocks noGrp="1"/>
          </p:cNvSpPr>
          <p:nvPr>
            <p:ph type="dt" sz="quarter" idx="1"/>
          </p:nvPr>
        </p:nvSpPr>
        <p:spPr>
          <a:extLst/>
        </p:spPr>
        <p:txBody>
          <a:bodyPr/>
          <a:lstStyle>
            <a:lvl1pPr defTabSz="922139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791" indent="-285688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754" indent="-228550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99855" indent="-228550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6957" indent="-228550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058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160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260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361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E5359509-1301-417C-9FDA-B9882DB9C6D4}" type="datetime1">
              <a:rPr lang="en-US" smtClean="0"/>
              <a:pPr eaLnBrk="1" hangingPunct="1">
                <a:defRPr/>
              </a:pPr>
              <a:t>9/27/2018</a:t>
            </a:fld>
            <a:endParaRPr lang="en-US" dirty="0" smtClean="0"/>
          </a:p>
        </p:txBody>
      </p:sp>
      <p:sp>
        <p:nvSpPr>
          <p:cNvPr id="30725" name="Footer Placeholder 4"/>
          <p:cNvSpPr>
            <a:spLocks noGrp="1"/>
          </p:cNvSpPr>
          <p:nvPr>
            <p:ph type="ftr" sz="quarter" idx="4"/>
          </p:nvPr>
        </p:nvSpPr>
        <p:spPr>
          <a:extLst/>
        </p:spPr>
        <p:txBody>
          <a:bodyPr/>
          <a:lstStyle>
            <a:lvl1pPr defTabSz="922139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791" indent="-285688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754" indent="-228550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99855" indent="-228550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6957" indent="-228550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058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160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260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361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dirty="0" smtClean="0"/>
              <a:t>Template C Plain-crimson-bright</a:t>
            </a:r>
          </a:p>
        </p:txBody>
      </p:sp>
      <p:sp>
        <p:nvSpPr>
          <p:cNvPr id="30726" name="Slide Number Placeholder 5"/>
          <p:cNvSpPr>
            <a:spLocks noGrp="1"/>
          </p:cNvSpPr>
          <p:nvPr>
            <p:ph type="sldNum" sz="quarter" idx="5"/>
          </p:nvPr>
        </p:nvSpPr>
        <p:spPr>
          <a:extLst/>
        </p:spPr>
        <p:txBody>
          <a:bodyPr/>
          <a:lstStyle>
            <a:lvl1pPr defTabSz="922139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791" indent="-285688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754" indent="-228550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99855" indent="-228550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6957" indent="-228550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058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160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260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361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26872891-4C7B-4B3D-9A94-A95CFB154EC6}" type="slidenum">
              <a:rPr lang="en-US" smtClean="0"/>
              <a:pPr eaLnBrk="1" hangingPunct="1">
                <a:defRPr/>
              </a:pPr>
              <a:t>6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49711638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FA5606-AB3F-0746-889A-903E7FCBC37A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62056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/>
          </a:p>
        </p:txBody>
      </p:sp>
      <p:sp>
        <p:nvSpPr>
          <p:cNvPr id="30724" name="Date Placeholder 3"/>
          <p:cNvSpPr>
            <a:spLocks noGrp="1"/>
          </p:cNvSpPr>
          <p:nvPr>
            <p:ph type="dt" sz="quarter" idx="1"/>
          </p:nvPr>
        </p:nvSpPr>
        <p:spPr>
          <a:extLst/>
        </p:spPr>
        <p:txBody>
          <a:bodyPr/>
          <a:lstStyle>
            <a:lvl1pPr defTabSz="922139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791" indent="-285688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754" indent="-228550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99855" indent="-228550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6957" indent="-228550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058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160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260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361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E5359509-1301-417C-9FDA-B9882DB9C6D4}" type="datetime1">
              <a:rPr lang="en-US" smtClean="0"/>
              <a:pPr eaLnBrk="1" hangingPunct="1">
                <a:defRPr/>
              </a:pPr>
              <a:t>9/27/2018</a:t>
            </a:fld>
            <a:endParaRPr lang="en-US" dirty="0" smtClean="0"/>
          </a:p>
        </p:txBody>
      </p:sp>
      <p:sp>
        <p:nvSpPr>
          <p:cNvPr id="30725" name="Footer Placeholder 4"/>
          <p:cNvSpPr>
            <a:spLocks noGrp="1"/>
          </p:cNvSpPr>
          <p:nvPr>
            <p:ph type="ftr" sz="quarter" idx="4"/>
          </p:nvPr>
        </p:nvSpPr>
        <p:spPr>
          <a:extLst/>
        </p:spPr>
        <p:txBody>
          <a:bodyPr/>
          <a:lstStyle>
            <a:lvl1pPr defTabSz="922139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791" indent="-285688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754" indent="-228550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99855" indent="-228550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6957" indent="-228550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058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160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260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361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dirty="0" smtClean="0"/>
              <a:t>Template C Plain-crimson-bright</a:t>
            </a:r>
          </a:p>
        </p:txBody>
      </p:sp>
      <p:sp>
        <p:nvSpPr>
          <p:cNvPr id="30726" name="Slide Number Placeholder 5"/>
          <p:cNvSpPr>
            <a:spLocks noGrp="1"/>
          </p:cNvSpPr>
          <p:nvPr>
            <p:ph type="sldNum" sz="quarter" idx="5"/>
          </p:nvPr>
        </p:nvSpPr>
        <p:spPr>
          <a:extLst/>
        </p:spPr>
        <p:txBody>
          <a:bodyPr/>
          <a:lstStyle>
            <a:lvl1pPr defTabSz="922139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791" indent="-285688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754" indent="-228550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99855" indent="-228550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6957" indent="-228550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058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160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260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361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AD30B7B1-3A9B-4F65-95DF-AA630E77D121}" type="slidenum">
              <a:rPr lang="en-US" smtClean="0"/>
              <a:pPr eaLnBrk="1" hangingPunct="1">
                <a:defRPr/>
              </a:pPr>
              <a:t>37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5579271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/>
          </a:p>
        </p:txBody>
      </p:sp>
      <p:sp>
        <p:nvSpPr>
          <p:cNvPr id="30724" name="Date Placeholder 3"/>
          <p:cNvSpPr>
            <a:spLocks noGrp="1"/>
          </p:cNvSpPr>
          <p:nvPr>
            <p:ph type="dt" sz="quarter" idx="1"/>
          </p:nvPr>
        </p:nvSpPr>
        <p:spPr>
          <a:extLst/>
        </p:spPr>
        <p:txBody>
          <a:bodyPr/>
          <a:lstStyle>
            <a:lvl1pPr defTabSz="922139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791" indent="-285688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754" indent="-228550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99855" indent="-228550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6957" indent="-228550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058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160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260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361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E5359509-1301-417C-9FDA-B9882DB9C6D4}" type="datetime1">
              <a:rPr lang="en-US" smtClean="0"/>
              <a:pPr eaLnBrk="1" hangingPunct="1">
                <a:defRPr/>
              </a:pPr>
              <a:t>9/27/2018</a:t>
            </a:fld>
            <a:endParaRPr lang="en-US" dirty="0" smtClean="0"/>
          </a:p>
        </p:txBody>
      </p:sp>
      <p:sp>
        <p:nvSpPr>
          <p:cNvPr id="30725" name="Footer Placeholder 4"/>
          <p:cNvSpPr>
            <a:spLocks noGrp="1"/>
          </p:cNvSpPr>
          <p:nvPr>
            <p:ph type="ftr" sz="quarter" idx="4"/>
          </p:nvPr>
        </p:nvSpPr>
        <p:spPr>
          <a:extLst/>
        </p:spPr>
        <p:txBody>
          <a:bodyPr/>
          <a:lstStyle>
            <a:lvl1pPr defTabSz="922139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791" indent="-285688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754" indent="-228550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99855" indent="-228550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6957" indent="-228550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058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160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260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361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dirty="0" smtClean="0"/>
              <a:t>Template C Plain-crimson-bright</a:t>
            </a:r>
          </a:p>
        </p:txBody>
      </p:sp>
      <p:sp>
        <p:nvSpPr>
          <p:cNvPr id="30726" name="Slide Number Placeholder 5"/>
          <p:cNvSpPr>
            <a:spLocks noGrp="1"/>
          </p:cNvSpPr>
          <p:nvPr>
            <p:ph type="sldNum" sz="quarter" idx="5"/>
          </p:nvPr>
        </p:nvSpPr>
        <p:spPr>
          <a:extLst/>
        </p:spPr>
        <p:txBody>
          <a:bodyPr/>
          <a:lstStyle>
            <a:lvl1pPr defTabSz="922139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791" indent="-285688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754" indent="-228550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99855" indent="-228550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6957" indent="-228550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058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160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260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361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AD30B7B1-3A9B-4F65-95DF-AA630E77D121}" type="slidenum">
              <a:rPr lang="en-US" smtClean="0"/>
              <a:pPr eaLnBrk="1" hangingPunct="1">
                <a:defRPr/>
              </a:pPr>
              <a:t>38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03555756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/>
          </a:p>
        </p:txBody>
      </p:sp>
      <p:sp>
        <p:nvSpPr>
          <p:cNvPr id="30724" name="Date Placeholder 3"/>
          <p:cNvSpPr>
            <a:spLocks noGrp="1"/>
          </p:cNvSpPr>
          <p:nvPr>
            <p:ph type="dt" sz="quarter" idx="1"/>
          </p:nvPr>
        </p:nvSpPr>
        <p:spPr>
          <a:extLst/>
        </p:spPr>
        <p:txBody>
          <a:bodyPr/>
          <a:lstStyle>
            <a:lvl1pPr defTabSz="922139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791" indent="-285688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754" indent="-228550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99855" indent="-228550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6957" indent="-228550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058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160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260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361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E5359509-1301-417C-9FDA-B9882DB9C6D4}" type="datetime1">
              <a:rPr lang="en-US" smtClean="0"/>
              <a:pPr eaLnBrk="1" hangingPunct="1">
                <a:defRPr/>
              </a:pPr>
              <a:t>9/27/2018</a:t>
            </a:fld>
            <a:endParaRPr lang="en-US" dirty="0" smtClean="0"/>
          </a:p>
        </p:txBody>
      </p:sp>
      <p:sp>
        <p:nvSpPr>
          <p:cNvPr id="30725" name="Footer Placeholder 4"/>
          <p:cNvSpPr>
            <a:spLocks noGrp="1"/>
          </p:cNvSpPr>
          <p:nvPr>
            <p:ph type="ftr" sz="quarter" idx="4"/>
          </p:nvPr>
        </p:nvSpPr>
        <p:spPr>
          <a:extLst/>
        </p:spPr>
        <p:txBody>
          <a:bodyPr/>
          <a:lstStyle>
            <a:lvl1pPr defTabSz="922139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791" indent="-285688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754" indent="-228550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99855" indent="-228550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6957" indent="-228550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058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160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260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361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dirty="0" smtClean="0"/>
              <a:t>Template C Plain-crimson-bright</a:t>
            </a:r>
          </a:p>
        </p:txBody>
      </p:sp>
      <p:sp>
        <p:nvSpPr>
          <p:cNvPr id="30726" name="Slide Number Placeholder 5"/>
          <p:cNvSpPr>
            <a:spLocks noGrp="1"/>
          </p:cNvSpPr>
          <p:nvPr>
            <p:ph type="sldNum" sz="quarter" idx="5"/>
          </p:nvPr>
        </p:nvSpPr>
        <p:spPr>
          <a:extLst/>
        </p:spPr>
        <p:txBody>
          <a:bodyPr/>
          <a:lstStyle>
            <a:lvl1pPr defTabSz="922139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791" indent="-285688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754" indent="-228550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99855" indent="-228550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6957" indent="-228550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058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160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260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361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AD30B7B1-3A9B-4F65-95DF-AA630E77D121}" type="slidenum">
              <a:rPr lang="en-US" smtClean="0"/>
              <a:pPr eaLnBrk="1" hangingPunct="1">
                <a:defRPr/>
              </a:pPr>
              <a:t>39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50635320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/>
          </a:p>
        </p:txBody>
      </p:sp>
      <p:sp>
        <p:nvSpPr>
          <p:cNvPr id="30724" name="Date Placeholder 3"/>
          <p:cNvSpPr>
            <a:spLocks noGrp="1"/>
          </p:cNvSpPr>
          <p:nvPr>
            <p:ph type="dt" sz="quarter" idx="1"/>
          </p:nvPr>
        </p:nvSpPr>
        <p:spPr>
          <a:extLst/>
        </p:spPr>
        <p:txBody>
          <a:bodyPr/>
          <a:lstStyle>
            <a:lvl1pPr defTabSz="922139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791" indent="-285688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754" indent="-228550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99855" indent="-228550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6957" indent="-228550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058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160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260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361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E5359509-1301-417C-9FDA-B9882DB9C6D4}" type="datetime1">
              <a:rPr lang="en-US" smtClean="0"/>
              <a:pPr eaLnBrk="1" hangingPunct="1">
                <a:defRPr/>
              </a:pPr>
              <a:t>9/27/2018</a:t>
            </a:fld>
            <a:endParaRPr lang="en-US" dirty="0" smtClean="0"/>
          </a:p>
        </p:txBody>
      </p:sp>
      <p:sp>
        <p:nvSpPr>
          <p:cNvPr id="30725" name="Footer Placeholder 4"/>
          <p:cNvSpPr>
            <a:spLocks noGrp="1"/>
          </p:cNvSpPr>
          <p:nvPr>
            <p:ph type="ftr" sz="quarter" idx="4"/>
          </p:nvPr>
        </p:nvSpPr>
        <p:spPr>
          <a:extLst/>
        </p:spPr>
        <p:txBody>
          <a:bodyPr/>
          <a:lstStyle>
            <a:lvl1pPr defTabSz="922139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791" indent="-285688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754" indent="-228550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99855" indent="-228550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6957" indent="-228550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058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160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260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361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dirty="0" smtClean="0"/>
              <a:t>Template C Plain-crimson-bright</a:t>
            </a:r>
          </a:p>
        </p:txBody>
      </p:sp>
      <p:sp>
        <p:nvSpPr>
          <p:cNvPr id="30726" name="Slide Number Placeholder 5"/>
          <p:cNvSpPr>
            <a:spLocks noGrp="1"/>
          </p:cNvSpPr>
          <p:nvPr>
            <p:ph type="sldNum" sz="quarter" idx="5"/>
          </p:nvPr>
        </p:nvSpPr>
        <p:spPr>
          <a:extLst/>
        </p:spPr>
        <p:txBody>
          <a:bodyPr/>
          <a:lstStyle>
            <a:lvl1pPr defTabSz="922139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791" indent="-285688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754" indent="-228550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99855" indent="-228550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6957" indent="-228550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058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160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260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361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AD30B7B1-3A9B-4F65-95DF-AA630E77D121}" type="slidenum">
              <a:rPr lang="en-US" smtClean="0"/>
              <a:pPr eaLnBrk="1" hangingPunct="1">
                <a:defRPr/>
              </a:pPr>
              <a:t>40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56920608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/>
          </a:p>
        </p:txBody>
      </p:sp>
      <p:sp>
        <p:nvSpPr>
          <p:cNvPr id="30724" name="Date Placeholder 3"/>
          <p:cNvSpPr>
            <a:spLocks noGrp="1"/>
          </p:cNvSpPr>
          <p:nvPr>
            <p:ph type="dt" sz="quarter" idx="1"/>
          </p:nvPr>
        </p:nvSpPr>
        <p:spPr>
          <a:extLst/>
        </p:spPr>
        <p:txBody>
          <a:bodyPr/>
          <a:lstStyle>
            <a:lvl1pPr defTabSz="922139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791" indent="-285688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754" indent="-228550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99855" indent="-228550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6957" indent="-228550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058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160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260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361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E5359509-1301-417C-9FDA-B9882DB9C6D4}" type="datetime1">
              <a:rPr lang="en-US" smtClean="0"/>
              <a:pPr eaLnBrk="1" hangingPunct="1">
                <a:defRPr/>
              </a:pPr>
              <a:t>9/27/2018</a:t>
            </a:fld>
            <a:endParaRPr lang="en-US" dirty="0" smtClean="0"/>
          </a:p>
        </p:txBody>
      </p:sp>
      <p:sp>
        <p:nvSpPr>
          <p:cNvPr id="30725" name="Footer Placeholder 4"/>
          <p:cNvSpPr>
            <a:spLocks noGrp="1"/>
          </p:cNvSpPr>
          <p:nvPr>
            <p:ph type="ftr" sz="quarter" idx="4"/>
          </p:nvPr>
        </p:nvSpPr>
        <p:spPr>
          <a:extLst/>
        </p:spPr>
        <p:txBody>
          <a:bodyPr/>
          <a:lstStyle>
            <a:lvl1pPr defTabSz="922139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791" indent="-285688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754" indent="-228550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99855" indent="-228550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6957" indent="-228550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058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160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260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361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dirty="0" smtClean="0"/>
              <a:t>Template C Plain-crimson-bright</a:t>
            </a:r>
          </a:p>
        </p:txBody>
      </p:sp>
      <p:sp>
        <p:nvSpPr>
          <p:cNvPr id="30726" name="Slide Number Placeholder 5"/>
          <p:cNvSpPr>
            <a:spLocks noGrp="1"/>
          </p:cNvSpPr>
          <p:nvPr>
            <p:ph type="sldNum" sz="quarter" idx="5"/>
          </p:nvPr>
        </p:nvSpPr>
        <p:spPr>
          <a:extLst/>
        </p:spPr>
        <p:txBody>
          <a:bodyPr/>
          <a:lstStyle>
            <a:lvl1pPr defTabSz="922139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791" indent="-285688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754" indent="-228550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99855" indent="-228550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6957" indent="-228550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058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160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260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361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AD30B7B1-3A9B-4F65-95DF-AA630E77D121}" type="slidenum">
              <a:rPr lang="en-US" smtClean="0"/>
              <a:pPr eaLnBrk="1" hangingPunct="1">
                <a:defRPr/>
              </a:pPr>
              <a:t>41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28664358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/>
          </a:p>
        </p:txBody>
      </p:sp>
      <p:sp>
        <p:nvSpPr>
          <p:cNvPr id="30724" name="Date Placeholder 3"/>
          <p:cNvSpPr>
            <a:spLocks noGrp="1"/>
          </p:cNvSpPr>
          <p:nvPr>
            <p:ph type="dt" sz="quarter" idx="1"/>
          </p:nvPr>
        </p:nvSpPr>
        <p:spPr>
          <a:extLst/>
        </p:spPr>
        <p:txBody>
          <a:bodyPr/>
          <a:lstStyle>
            <a:lvl1pPr defTabSz="922139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791" indent="-285688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754" indent="-228550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99855" indent="-228550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6957" indent="-228550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058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160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260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361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E5359509-1301-417C-9FDA-B9882DB9C6D4}" type="datetime1">
              <a:rPr lang="en-US" smtClean="0"/>
              <a:pPr eaLnBrk="1" hangingPunct="1">
                <a:defRPr/>
              </a:pPr>
              <a:t>9/27/2018</a:t>
            </a:fld>
            <a:endParaRPr lang="en-US" dirty="0" smtClean="0"/>
          </a:p>
        </p:txBody>
      </p:sp>
      <p:sp>
        <p:nvSpPr>
          <p:cNvPr id="30725" name="Footer Placeholder 4"/>
          <p:cNvSpPr>
            <a:spLocks noGrp="1"/>
          </p:cNvSpPr>
          <p:nvPr>
            <p:ph type="ftr" sz="quarter" idx="4"/>
          </p:nvPr>
        </p:nvSpPr>
        <p:spPr>
          <a:extLst/>
        </p:spPr>
        <p:txBody>
          <a:bodyPr/>
          <a:lstStyle>
            <a:lvl1pPr defTabSz="922139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791" indent="-285688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754" indent="-228550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99855" indent="-228550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6957" indent="-228550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058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160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260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361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dirty="0" smtClean="0"/>
              <a:t>Template C Plain-crimson-bright</a:t>
            </a:r>
          </a:p>
        </p:txBody>
      </p:sp>
      <p:sp>
        <p:nvSpPr>
          <p:cNvPr id="30726" name="Slide Number Placeholder 5"/>
          <p:cNvSpPr>
            <a:spLocks noGrp="1"/>
          </p:cNvSpPr>
          <p:nvPr>
            <p:ph type="sldNum" sz="quarter" idx="5"/>
          </p:nvPr>
        </p:nvSpPr>
        <p:spPr>
          <a:extLst/>
        </p:spPr>
        <p:txBody>
          <a:bodyPr/>
          <a:lstStyle>
            <a:lvl1pPr defTabSz="922139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791" indent="-285688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754" indent="-228550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99855" indent="-228550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6957" indent="-228550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058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160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260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361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AD30B7B1-3A9B-4F65-95DF-AA630E77D121}" type="slidenum">
              <a:rPr lang="en-US" smtClean="0"/>
              <a:pPr eaLnBrk="1" hangingPunct="1">
                <a:defRPr/>
              </a:pPr>
              <a:t>42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26965708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30724" name="Date Placeholder 3"/>
          <p:cNvSpPr>
            <a:spLocks noGrp="1"/>
          </p:cNvSpPr>
          <p:nvPr>
            <p:ph type="dt" sz="quarter" idx="1"/>
          </p:nvPr>
        </p:nvSpPr>
        <p:spPr>
          <a:extLst/>
        </p:spPr>
        <p:txBody>
          <a:bodyPr/>
          <a:lstStyle>
            <a:lvl1pPr defTabSz="922139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791" indent="-285688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754" indent="-228550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99855" indent="-228550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6957" indent="-228550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058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160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260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361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E5359509-1301-417C-9FDA-B9882DB9C6D4}" type="datetime1">
              <a:rPr lang="en-US" smtClean="0"/>
              <a:pPr eaLnBrk="1" hangingPunct="1">
                <a:defRPr/>
              </a:pPr>
              <a:t>9/27/2018</a:t>
            </a:fld>
            <a:endParaRPr lang="en-US" dirty="0" smtClean="0"/>
          </a:p>
        </p:txBody>
      </p:sp>
      <p:sp>
        <p:nvSpPr>
          <p:cNvPr id="30725" name="Footer Placeholder 4"/>
          <p:cNvSpPr>
            <a:spLocks noGrp="1"/>
          </p:cNvSpPr>
          <p:nvPr>
            <p:ph type="ftr" sz="quarter" idx="4"/>
          </p:nvPr>
        </p:nvSpPr>
        <p:spPr>
          <a:extLst/>
        </p:spPr>
        <p:txBody>
          <a:bodyPr/>
          <a:lstStyle>
            <a:lvl1pPr defTabSz="922139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791" indent="-285688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754" indent="-228550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99855" indent="-228550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6957" indent="-228550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058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160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260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361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dirty="0" smtClean="0"/>
              <a:t>Template C Plain-crimson-bright</a:t>
            </a:r>
          </a:p>
        </p:txBody>
      </p:sp>
      <p:sp>
        <p:nvSpPr>
          <p:cNvPr id="30726" name="Slide Number Placeholder 5"/>
          <p:cNvSpPr>
            <a:spLocks noGrp="1"/>
          </p:cNvSpPr>
          <p:nvPr>
            <p:ph type="sldNum" sz="quarter" idx="5"/>
          </p:nvPr>
        </p:nvSpPr>
        <p:spPr>
          <a:extLst/>
        </p:spPr>
        <p:txBody>
          <a:bodyPr/>
          <a:lstStyle>
            <a:lvl1pPr defTabSz="922139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791" indent="-285688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754" indent="-228550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99855" indent="-228550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6957" indent="-228550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058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160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260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361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26872891-4C7B-4B3D-9A94-A95CFB154EC6}" type="slidenum">
              <a:rPr lang="en-US" smtClean="0"/>
              <a:pPr eaLnBrk="1" hangingPunct="1">
                <a:defRPr/>
              </a:pPr>
              <a:t>43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31843443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FA5606-AB3F-0746-889A-903E7FCBC37A}" type="slidenum">
              <a:rPr lang="en-US" smtClean="0"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417372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6678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charset="0"/>
              </a:defRPr>
            </a:lvl1pPr>
            <a:lvl2pPr marL="772259" indent="-296389" defTabSz="956678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charset="0"/>
              </a:defRPr>
            </a:lvl2pPr>
            <a:lvl3pPr marL="1187203" indent="-237111" defTabSz="956678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charset="0"/>
              </a:defRPr>
            </a:lvl3pPr>
            <a:lvl4pPr marL="1663072" indent="-237111" defTabSz="956678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charset="0"/>
              </a:defRPr>
            </a:lvl4pPr>
            <a:lvl5pPr marL="2137294" indent="-237111" defTabSz="956678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charset="0"/>
              </a:defRPr>
            </a:lvl5pPr>
            <a:lvl6pPr marL="2611516" indent="-237111" defTabSz="956678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6pPr>
            <a:lvl7pPr marL="3085739" indent="-237111" defTabSz="956678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7pPr>
            <a:lvl8pPr marL="3559962" indent="-237111" defTabSz="956678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8pPr>
            <a:lvl9pPr marL="4034184" indent="-237111" defTabSz="956678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02CE228-308B-4154-86BB-B7613A6C19A4}" type="datetime1">
              <a:rPr lang="en-US" altLang="en-US" smtClean="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9/27/2018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0243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6678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charset="0"/>
              </a:defRPr>
            </a:lvl1pPr>
            <a:lvl2pPr marL="772259" indent="-296389" defTabSz="956678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charset="0"/>
              </a:defRPr>
            </a:lvl2pPr>
            <a:lvl3pPr marL="1187203" indent="-237111" defTabSz="956678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charset="0"/>
              </a:defRPr>
            </a:lvl3pPr>
            <a:lvl4pPr marL="1663072" indent="-237111" defTabSz="956678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charset="0"/>
              </a:defRPr>
            </a:lvl4pPr>
            <a:lvl5pPr marL="2137294" indent="-237111" defTabSz="956678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charset="0"/>
              </a:defRPr>
            </a:lvl5pPr>
            <a:lvl6pPr marL="2611516" indent="-237111" defTabSz="956678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6pPr>
            <a:lvl7pPr marL="3085739" indent="-237111" defTabSz="956678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7pPr>
            <a:lvl8pPr marL="3559962" indent="-237111" defTabSz="956678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8pPr>
            <a:lvl9pPr marL="4034184" indent="-237111" defTabSz="956678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>
                <a:solidFill>
                  <a:srgbClr val="000000"/>
                </a:solidFill>
              </a:rPr>
              <a:t>Template-WSU Hrz 201.ppt</a:t>
            </a:r>
          </a:p>
        </p:txBody>
      </p:sp>
      <p:sp>
        <p:nvSpPr>
          <p:cNvPr id="1024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6678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charset="0"/>
              </a:defRPr>
            </a:lvl1pPr>
            <a:lvl2pPr marL="772259" indent="-296389" defTabSz="956678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charset="0"/>
              </a:defRPr>
            </a:lvl2pPr>
            <a:lvl3pPr marL="1187203" indent="-237111" defTabSz="956678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charset="0"/>
              </a:defRPr>
            </a:lvl3pPr>
            <a:lvl4pPr marL="1663072" indent="-237111" defTabSz="956678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charset="0"/>
              </a:defRPr>
            </a:lvl4pPr>
            <a:lvl5pPr marL="2137294" indent="-237111" defTabSz="956678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charset="0"/>
              </a:defRPr>
            </a:lvl5pPr>
            <a:lvl6pPr marL="2611516" indent="-237111" defTabSz="956678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6pPr>
            <a:lvl7pPr marL="3085739" indent="-237111" defTabSz="956678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7pPr>
            <a:lvl8pPr marL="3559962" indent="-237111" defTabSz="956678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8pPr>
            <a:lvl9pPr marL="4034184" indent="-237111" defTabSz="956678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361341B-831D-4F2E-AF09-3795CFD88F84}" type="slidenum">
              <a:rPr lang="en-US" altLang="en-US" smtClean="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45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024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3105973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FA5606-AB3F-0746-889A-903E7FCBC37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7072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FA5606-AB3F-0746-889A-903E7FCBC37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1623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FA5606-AB3F-0746-889A-903E7FCBC37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3555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  <a:p>
            <a:endParaRPr lang="en-US" altLang="en-US" smtClean="0"/>
          </a:p>
        </p:txBody>
      </p:sp>
      <p:sp>
        <p:nvSpPr>
          <p:cNvPr id="16388" name="Date Placeholder 3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 defTabSz="922245">
              <a:defRPr/>
            </a:pPr>
            <a:fld id="{DDACF082-6EF7-495D-AD56-302EF9BD268D}" type="datetime1">
              <a:rPr lang="en-US" smtClean="0"/>
              <a:pPr defTabSz="922245">
                <a:defRPr/>
              </a:pPr>
              <a:t>9/27/2018</a:t>
            </a:fld>
            <a:endParaRPr lang="en-US" smtClean="0"/>
          </a:p>
        </p:txBody>
      </p:sp>
      <p:sp>
        <p:nvSpPr>
          <p:cNvPr id="16389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defTabSz="922245">
              <a:defRPr/>
            </a:pPr>
            <a:r>
              <a:rPr lang="en-US" smtClean="0"/>
              <a:t>Template C Plain-crimson-bright</a:t>
            </a:r>
          </a:p>
        </p:txBody>
      </p:sp>
      <p:sp>
        <p:nvSpPr>
          <p:cNvPr id="16390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22245">
              <a:defRPr/>
            </a:pPr>
            <a:fld id="{0AE3A2BD-2E93-4E0B-AC53-A25B18E073B8}" type="slidenum">
              <a:rPr lang="en-US" smtClean="0"/>
              <a:pPr defTabSz="922245">
                <a:defRPr/>
              </a:pPr>
              <a:t>11</a:t>
            </a:fld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30724" name="Date Placeholder 3"/>
          <p:cNvSpPr>
            <a:spLocks noGrp="1"/>
          </p:cNvSpPr>
          <p:nvPr>
            <p:ph type="dt" sz="quarter" idx="1"/>
          </p:nvPr>
        </p:nvSpPr>
        <p:spPr>
          <a:extLst/>
        </p:spPr>
        <p:txBody>
          <a:bodyPr/>
          <a:lstStyle>
            <a:lvl1pPr defTabSz="922139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791" indent="-285688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754" indent="-228550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99855" indent="-228550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6957" indent="-228550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058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160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260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361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221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359509-1301-417C-9FDA-B9882DB9C6D4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221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9/27/2018</a:t>
            </a:fld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0725" name="Footer Placeholder 4"/>
          <p:cNvSpPr>
            <a:spLocks noGrp="1"/>
          </p:cNvSpPr>
          <p:nvPr>
            <p:ph type="ftr" sz="quarter" idx="4"/>
          </p:nvPr>
        </p:nvSpPr>
        <p:spPr>
          <a:extLst/>
        </p:spPr>
        <p:txBody>
          <a:bodyPr/>
          <a:lstStyle>
            <a:lvl1pPr defTabSz="922139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791" indent="-285688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754" indent="-228550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99855" indent="-228550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6957" indent="-228550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058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160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260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361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221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Template C Plain-crimson-bright</a:t>
            </a:r>
          </a:p>
        </p:txBody>
      </p:sp>
      <p:sp>
        <p:nvSpPr>
          <p:cNvPr id="30726" name="Slide Number Placeholder 5"/>
          <p:cNvSpPr>
            <a:spLocks noGrp="1"/>
          </p:cNvSpPr>
          <p:nvPr>
            <p:ph type="sldNum" sz="quarter" idx="5"/>
          </p:nvPr>
        </p:nvSpPr>
        <p:spPr>
          <a:extLst/>
        </p:spPr>
        <p:txBody>
          <a:bodyPr/>
          <a:lstStyle>
            <a:lvl1pPr defTabSz="922139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791" indent="-285688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754" indent="-228550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99855" indent="-228550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6957" indent="-228550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058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160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260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361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221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23698E-37E3-44BF-BAFC-C56D9B232C2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221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43111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30724" name="Date Placeholder 3"/>
          <p:cNvSpPr>
            <a:spLocks noGrp="1"/>
          </p:cNvSpPr>
          <p:nvPr>
            <p:ph type="dt" sz="quarter" idx="1"/>
          </p:nvPr>
        </p:nvSpPr>
        <p:spPr>
          <a:extLst/>
        </p:spPr>
        <p:txBody>
          <a:bodyPr/>
          <a:lstStyle>
            <a:lvl1pPr defTabSz="922139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791" indent="-285688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754" indent="-228550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99855" indent="-228550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6957" indent="-228550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058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160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260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361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221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359509-1301-417C-9FDA-B9882DB9C6D4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221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9/27/2018</a:t>
            </a:fld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0725" name="Footer Placeholder 4"/>
          <p:cNvSpPr>
            <a:spLocks noGrp="1"/>
          </p:cNvSpPr>
          <p:nvPr>
            <p:ph type="ftr" sz="quarter" idx="4"/>
          </p:nvPr>
        </p:nvSpPr>
        <p:spPr>
          <a:extLst/>
        </p:spPr>
        <p:txBody>
          <a:bodyPr/>
          <a:lstStyle>
            <a:lvl1pPr defTabSz="922139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791" indent="-285688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754" indent="-228550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99855" indent="-228550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6957" indent="-228550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058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160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260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361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221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Template C Plain-crimson-bright</a:t>
            </a:r>
          </a:p>
        </p:txBody>
      </p:sp>
      <p:sp>
        <p:nvSpPr>
          <p:cNvPr id="30726" name="Slide Number Placeholder 5"/>
          <p:cNvSpPr>
            <a:spLocks noGrp="1"/>
          </p:cNvSpPr>
          <p:nvPr>
            <p:ph type="sldNum" sz="quarter" idx="5"/>
          </p:nvPr>
        </p:nvSpPr>
        <p:spPr>
          <a:extLst/>
        </p:spPr>
        <p:txBody>
          <a:bodyPr/>
          <a:lstStyle>
            <a:lvl1pPr defTabSz="922139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791" indent="-285688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754" indent="-228550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99855" indent="-228550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6957" indent="-228550" defTabSz="922139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058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160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260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361" indent="-228550" defTabSz="922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221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23698E-37E3-44BF-BAFC-C56D9B232C2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221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5996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ags" Target="../tags/tag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 bwMode="ltGray"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5" name="Rectangle 4"/>
            <p:cNvSpPr/>
            <p:nvPr userDrawn="1"/>
          </p:nvSpPr>
          <p:spPr bwMode="ltGray">
            <a:xfrm>
              <a:off x="0" y="0"/>
              <a:ext cx="9144000" cy="2159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" name="Freeform 5"/>
            <p:cNvSpPr/>
            <p:nvPr userDrawn="1"/>
          </p:nvSpPr>
          <p:spPr bwMode="ltGray">
            <a:xfrm>
              <a:off x="5899150" y="0"/>
              <a:ext cx="2522538" cy="6858000"/>
            </a:xfrm>
            <a:custGeom>
              <a:avLst/>
              <a:gdLst>
                <a:gd name="connsiteX0" fmla="*/ 1366684 w 1545304"/>
                <a:gd name="connsiteY0" fmla="*/ 0 h 3657600"/>
                <a:gd name="connsiteX1" fmla="*/ 1317523 w 1545304"/>
                <a:gd name="connsiteY1" fmla="*/ 1828800 h 3657600"/>
                <a:gd name="connsiteX2" fmla="*/ 0 w 1545304"/>
                <a:gd name="connsiteY2" fmla="*/ 3657600 h 3657600"/>
                <a:gd name="connsiteX0" fmla="*/ 1366684 w 1455994"/>
                <a:gd name="connsiteY0" fmla="*/ 0 h 3657600"/>
                <a:gd name="connsiteX1" fmla="*/ 1119528 w 1455994"/>
                <a:gd name="connsiteY1" fmla="*/ 1828800 h 3657600"/>
                <a:gd name="connsiteX2" fmla="*/ 0 w 1455994"/>
                <a:gd name="connsiteY2" fmla="*/ 3657600 h 3657600"/>
                <a:gd name="connsiteX0" fmla="*/ 1366684 w 1455994"/>
                <a:gd name="connsiteY0" fmla="*/ 0 h 3657600"/>
                <a:gd name="connsiteX1" fmla="*/ 1119528 w 1455994"/>
                <a:gd name="connsiteY1" fmla="*/ 1828800 h 3657600"/>
                <a:gd name="connsiteX2" fmla="*/ 0 w 1455994"/>
                <a:gd name="connsiteY2" fmla="*/ 3657600 h 3657600"/>
                <a:gd name="connsiteX0" fmla="*/ 1366684 w 1455994"/>
                <a:gd name="connsiteY0" fmla="*/ 0 h 3657600"/>
                <a:gd name="connsiteX1" fmla="*/ 1119528 w 1455994"/>
                <a:gd name="connsiteY1" fmla="*/ 1828800 h 3657600"/>
                <a:gd name="connsiteX2" fmla="*/ 0 w 1455994"/>
                <a:gd name="connsiteY2" fmla="*/ 3657600 h 3657600"/>
                <a:gd name="connsiteX0" fmla="*/ 1366684 w 1455994"/>
                <a:gd name="connsiteY0" fmla="*/ 0 h 3657600"/>
                <a:gd name="connsiteX1" fmla="*/ 1119528 w 1455994"/>
                <a:gd name="connsiteY1" fmla="*/ 1828800 h 3657600"/>
                <a:gd name="connsiteX2" fmla="*/ 0 w 1455994"/>
                <a:gd name="connsiteY2" fmla="*/ 3657600 h 3657600"/>
                <a:gd name="connsiteX0" fmla="*/ 1451539 w 1540849"/>
                <a:gd name="connsiteY0" fmla="*/ 0 h 3657600"/>
                <a:gd name="connsiteX1" fmla="*/ 1119528 w 1540849"/>
                <a:gd name="connsiteY1" fmla="*/ 1828800 h 3657600"/>
                <a:gd name="connsiteX2" fmla="*/ 0 w 1540849"/>
                <a:gd name="connsiteY2" fmla="*/ 3657600 h 3657600"/>
                <a:gd name="connsiteX0" fmla="*/ 1451539 w 1451539"/>
                <a:gd name="connsiteY0" fmla="*/ 0 h 3657600"/>
                <a:gd name="connsiteX1" fmla="*/ 1119528 w 1451539"/>
                <a:gd name="connsiteY1" fmla="*/ 1828800 h 3657600"/>
                <a:gd name="connsiteX2" fmla="*/ 0 w 1451539"/>
                <a:gd name="connsiteY2" fmla="*/ 3657600 h 3657600"/>
                <a:gd name="connsiteX0" fmla="*/ 1451539 w 1451539"/>
                <a:gd name="connsiteY0" fmla="*/ 0 h 3657600"/>
                <a:gd name="connsiteX1" fmla="*/ 1119528 w 1451539"/>
                <a:gd name="connsiteY1" fmla="*/ 1828800 h 3657600"/>
                <a:gd name="connsiteX2" fmla="*/ 0 w 1451539"/>
                <a:gd name="connsiteY2" fmla="*/ 3657600 h 3657600"/>
                <a:gd name="connsiteX0" fmla="*/ 1451539 w 1451539"/>
                <a:gd name="connsiteY0" fmla="*/ 0 h 3657600"/>
                <a:gd name="connsiteX1" fmla="*/ 1119528 w 1451539"/>
                <a:gd name="connsiteY1" fmla="*/ 1828800 h 3657600"/>
                <a:gd name="connsiteX2" fmla="*/ 0 w 1451539"/>
                <a:gd name="connsiteY2" fmla="*/ 3657600 h 3657600"/>
                <a:gd name="connsiteX0" fmla="*/ 1451539 w 1451539"/>
                <a:gd name="connsiteY0" fmla="*/ 0 h 3657600"/>
                <a:gd name="connsiteX1" fmla="*/ 1119528 w 1451539"/>
                <a:gd name="connsiteY1" fmla="*/ 1828800 h 3657600"/>
                <a:gd name="connsiteX2" fmla="*/ 0 w 1451539"/>
                <a:gd name="connsiteY2" fmla="*/ 3657600 h 3657600"/>
                <a:gd name="connsiteX0" fmla="*/ 1451539 w 1451539"/>
                <a:gd name="connsiteY0" fmla="*/ 0 h 3657600"/>
                <a:gd name="connsiteX1" fmla="*/ 1119528 w 1451539"/>
                <a:gd name="connsiteY1" fmla="*/ 1828800 h 3657600"/>
                <a:gd name="connsiteX2" fmla="*/ 0 w 1451539"/>
                <a:gd name="connsiteY2" fmla="*/ 3657600 h 3657600"/>
                <a:gd name="connsiteX0" fmla="*/ 1451539 w 1451539"/>
                <a:gd name="connsiteY0" fmla="*/ 0 h 3657600"/>
                <a:gd name="connsiteX1" fmla="*/ 1119528 w 1451539"/>
                <a:gd name="connsiteY1" fmla="*/ 1828800 h 3657600"/>
                <a:gd name="connsiteX2" fmla="*/ 0 w 1451539"/>
                <a:gd name="connsiteY2" fmla="*/ 3657600 h 3657600"/>
                <a:gd name="connsiteX0" fmla="*/ 1451539 w 1451539"/>
                <a:gd name="connsiteY0" fmla="*/ 0 h 3657600"/>
                <a:gd name="connsiteX1" fmla="*/ 1119528 w 1451539"/>
                <a:gd name="connsiteY1" fmla="*/ 1828800 h 3657600"/>
                <a:gd name="connsiteX2" fmla="*/ 910777 w 1451539"/>
                <a:gd name="connsiteY2" fmla="*/ 2559009 h 3657600"/>
                <a:gd name="connsiteX3" fmla="*/ 0 w 1451539"/>
                <a:gd name="connsiteY3" fmla="*/ 3657600 h 3657600"/>
                <a:gd name="connsiteX0" fmla="*/ 1451539 w 1451539"/>
                <a:gd name="connsiteY0" fmla="*/ 0 h 3657600"/>
                <a:gd name="connsiteX1" fmla="*/ 1006388 w 1451539"/>
                <a:gd name="connsiteY1" fmla="*/ 2106725 h 3657600"/>
                <a:gd name="connsiteX2" fmla="*/ 910777 w 1451539"/>
                <a:gd name="connsiteY2" fmla="*/ 2559009 h 3657600"/>
                <a:gd name="connsiteX3" fmla="*/ 0 w 1451539"/>
                <a:gd name="connsiteY3" fmla="*/ 3657600 h 3657600"/>
                <a:gd name="connsiteX0" fmla="*/ 1451539 w 1451539"/>
                <a:gd name="connsiteY0" fmla="*/ 0 h 3657600"/>
                <a:gd name="connsiteX1" fmla="*/ 1006388 w 1451539"/>
                <a:gd name="connsiteY1" fmla="*/ 2106725 h 3657600"/>
                <a:gd name="connsiteX2" fmla="*/ 0 w 1451539"/>
                <a:gd name="connsiteY2" fmla="*/ 3657600 h 3657600"/>
                <a:gd name="connsiteX0" fmla="*/ 1451539 w 1451539"/>
                <a:gd name="connsiteY0" fmla="*/ 0 h 3657600"/>
                <a:gd name="connsiteX1" fmla="*/ 1006388 w 1451539"/>
                <a:gd name="connsiteY1" fmla="*/ 2106725 h 3657600"/>
                <a:gd name="connsiteX2" fmla="*/ 0 w 1451539"/>
                <a:gd name="connsiteY2" fmla="*/ 3657600 h 3657600"/>
                <a:gd name="connsiteX0" fmla="*/ 1451539 w 1451539"/>
                <a:gd name="connsiteY0" fmla="*/ 0 h 3657600"/>
                <a:gd name="connsiteX1" fmla="*/ 1006388 w 1451539"/>
                <a:gd name="connsiteY1" fmla="*/ 2106725 h 3657600"/>
                <a:gd name="connsiteX2" fmla="*/ 1137058 w 1451539"/>
                <a:gd name="connsiteY2" fmla="*/ 2454132 h 3657600"/>
                <a:gd name="connsiteX3" fmla="*/ 0 w 1451539"/>
                <a:gd name="connsiteY3" fmla="*/ 3657600 h 3657600"/>
                <a:gd name="connsiteX0" fmla="*/ 1451539 w 1451539"/>
                <a:gd name="connsiteY0" fmla="*/ 0 h 3657600"/>
                <a:gd name="connsiteX1" fmla="*/ 1006388 w 1451539"/>
                <a:gd name="connsiteY1" fmla="*/ 2106725 h 3657600"/>
                <a:gd name="connsiteX2" fmla="*/ 1289796 w 1451539"/>
                <a:gd name="connsiteY2" fmla="*/ 1945476 h 3657600"/>
                <a:gd name="connsiteX3" fmla="*/ 1137058 w 1451539"/>
                <a:gd name="connsiteY3" fmla="*/ 2454132 h 3657600"/>
                <a:gd name="connsiteX4" fmla="*/ 0 w 1451539"/>
                <a:gd name="connsiteY4" fmla="*/ 3657600 h 3657600"/>
                <a:gd name="connsiteX0" fmla="*/ 1451539 w 1451539"/>
                <a:gd name="connsiteY0" fmla="*/ 0 h 3657600"/>
                <a:gd name="connsiteX1" fmla="*/ 1091243 w 1451539"/>
                <a:gd name="connsiteY1" fmla="*/ 1839288 h 3657600"/>
                <a:gd name="connsiteX2" fmla="*/ 1289796 w 1451539"/>
                <a:gd name="connsiteY2" fmla="*/ 1945476 h 3657600"/>
                <a:gd name="connsiteX3" fmla="*/ 1137058 w 1451539"/>
                <a:gd name="connsiteY3" fmla="*/ 2454132 h 3657600"/>
                <a:gd name="connsiteX4" fmla="*/ 0 w 1451539"/>
                <a:gd name="connsiteY4" fmla="*/ 3657600 h 3657600"/>
                <a:gd name="connsiteX0" fmla="*/ 1451539 w 1451539"/>
                <a:gd name="connsiteY0" fmla="*/ 0 h 3657600"/>
                <a:gd name="connsiteX1" fmla="*/ 1091243 w 1451539"/>
                <a:gd name="connsiteY1" fmla="*/ 1839288 h 3657600"/>
                <a:gd name="connsiteX2" fmla="*/ 1289796 w 1451539"/>
                <a:gd name="connsiteY2" fmla="*/ 1945476 h 3657600"/>
                <a:gd name="connsiteX3" fmla="*/ 1137058 w 1451539"/>
                <a:gd name="connsiteY3" fmla="*/ 2454132 h 3657600"/>
                <a:gd name="connsiteX4" fmla="*/ 0 w 1451539"/>
                <a:gd name="connsiteY4" fmla="*/ 3657600 h 3657600"/>
                <a:gd name="connsiteX0" fmla="*/ 1451539 w 1451539"/>
                <a:gd name="connsiteY0" fmla="*/ 0 h 3657600"/>
                <a:gd name="connsiteX1" fmla="*/ 1091243 w 1451539"/>
                <a:gd name="connsiteY1" fmla="*/ 1839288 h 3657600"/>
                <a:gd name="connsiteX2" fmla="*/ 1289796 w 1451539"/>
                <a:gd name="connsiteY2" fmla="*/ 1945476 h 3657600"/>
                <a:gd name="connsiteX3" fmla="*/ 1137058 w 1451539"/>
                <a:gd name="connsiteY3" fmla="*/ 2454132 h 3657600"/>
                <a:gd name="connsiteX4" fmla="*/ 0 w 1451539"/>
                <a:gd name="connsiteY4" fmla="*/ 3657600 h 3657600"/>
                <a:gd name="connsiteX0" fmla="*/ 1451539 w 1451539"/>
                <a:gd name="connsiteY0" fmla="*/ 0 h 3657600"/>
                <a:gd name="connsiteX1" fmla="*/ 1091243 w 1451539"/>
                <a:gd name="connsiteY1" fmla="*/ 1839288 h 3657600"/>
                <a:gd name="connsiteX2" fmla="*/ 944720 w 1451539"/>
                <a:gd name="connsiteY2" fmla="*/ 2024134 h 3657600"/>
                <a:gd name="connsiteX3" fmla="*/ 1289796 w 1451539"/>
                <a:gd name="connsiteY3" fmla="*/ 1945476 h 3657600"/>
                <a:gd name="connsiteX4" fmla="*/ 1137058 w 1451539"/>
                <a:gd name="connsiteY4" fmla="*/ 2454132 h 3657600"/>
                <a:gd name="connsiteX5" fmla="*/ 0 w 1451539"/>
                <a:gd name="connsiteY5" fmla="*/ 3657600 h 3657600"/>
                <a:gd name="connsiteX0" fmla="*/ 1451539 w 1451539"/>
                <a:gd name="connsiteY0" fmla="*/ 0 h 3657600"/>
                <a:gd name="connsiteX1" fmla="*/ 1135085 w 1451539"/>
                <a:gd name="connsiteY1" fmla="*/ 1839288 h 3657600"/>
                <a:gd name="connsiteX2" fmla="*/ 944720 w 1451539"/>
                <a:gd name="connsiteY2" fmla="*/ 2024134 h 3657600"/>
                <a:gd name="connsiteX3" fmla="*/ 1289796 w 1451539"/>
                <a:gd name="connsiteY3" fmla="*/ 1945476 h 3657600"/>
                <a:gd name="connsiteX4" fmla="*/ 1137058 w 1451539"/>
                <a:gd name="connsiteY4" fmla="*/ 2454132 h 3657600"/>
                <a:gd name="connsiteX5" fmla="*/ 0 w 1451539"/>
                <a:gd name="connsiteY5" fmla="*/ 3657600 h 3657600"/>
                <a:gd name="connsiteX0" fmla="*/ 1451539 w 1670885"/>
                <a:gd name="connsiteY0" fmla="*/ 0 h 3657600"/>
                <a:gd name="connsiteX1" fmla="*/ 1440563 w 1670885"/>
                <a:gd name="connsiteY1" fmla="*/ 1839288 h 3657600"/>
                <a:gd name="connsiteX2" fmla="*/ 944720 w 1670885"/>
                <a:gd name="connsiteY2" fmla="*/ 2024134 h 3657600"/>
                <a:gd name="connsiteX3" fmla="*/ 1289796 w 1670885"/>
                <a:gd name="connsiteY3" fmla="*/ 1945476 h 3657600"/>
                <a:gd name="connsiteX4" fmla="*/ 1137058 w 1670885"/>
                <a:gd name="connsiteY4" fmla="*/ 2454132 h 3657600"/>
                <a:gd name="connsiteX5" fmla="*/ 0 w 1670885"/>
                <a:gd name="connsiteY5" fmla="*/ 3657600 h 3657600"/>
                <a:gd name="connsiteX0" fmla="*/ 1451539 w 1451539"/>
                <a:gd name="connsiteY0" fmla="*/ 0 h 3657600"/>
                <a:gd name="connsiteX1" fmla="*/ 1112457 w 1451539"/>
                <a:gd name="connsiteY1" fmla="*/ 1839288 h 3657600"/>
                <a:gd name="connsiteX2" fmla="*/ 944720 w 1451539"/>
                <a:gd name="connsiteY2" fmla="*/ 2024134 h 3657600"/>
                <a:gd name="connsiteX3" fmla="*/ 1289796 w 1451539"/>
                <a:gd name="connsiteY3" fmla="*/ 1945476 h 3657600"/>
                <a:gd name="connsiteX4" fmla="*/ 1137058 w 1451539"/>
                <a:gd name="connsiteY4" fmla="*/ 2454132 h 3657600"/>
                <a:gd name="connsiteX5" fmla="*/ 0 w 1451539"/>
                <a:gd name="connsiteY5" fmla="*/ 3657600 h 3657600"/>
                <a:gd name="connsiteX0" fmla="*/ 1451539 w 1451539"/>
                <a:gd name="connsiteY0" fmla="*/ 0 h 3657600"/>
                <a:gd name="connsiteX1" fmla="*/ 1112457 w 1451539"/>
                <a:gd name="connsiteY1" fmla="*/ 1839288 h 3657600"/>
                <a:gd name="connsiteX2" fmla="*/ 1289796 w 1451539"/>
                <a:gd name="connsiteY2" fmla="*/ 1945476 h 3657600"/>
                <a:gd name="connsiteX3" fmla="*/ 1137058 w 1451539"/>
                <a:gd name="connsiteY3" fmla="*/ 2454132 h 3657600"/>
                <a:gd name="connsiteX4" fmla="*/ 0 w 1451539"/>
                <a:gd name="connsiteY4" fmla="*/ 3657600 h 3657600"/>
                <a:gd name="connsiteX0" fmla="*/ 1451539 w 1451539"/>
                <a:gd name="connsiteY0" fmla="*/ 0 h 3657600"/>
                <a:gd name="connsiteX1" fmla="*/ 1112457 w 1451539"/>
                <a:gd name="connsiteY1" fmla="*/ 1839288 h 3657600"/>
                <a:gd name="connsiteX2" fmla="*/ 1289796 w 1451539"/>
                <a:gd name="connsiteY2" fmla="*/ 1945476 h 3657600"/>
                <a:gd name="connsiteX3" fmla="*/ 1284139 w 1451539"/>
                <a:gd name="connsiteY3" fmla="*/ 1950720 h 3657600"/>
                <a:gd name="connsiteX4" fmla="*/ 1137058 w 1451539"/>
                <a:gd name="connsiteY4" fmla="*/ 2454132 h 3657600"/>
                <a:gd name="connsiteX5" fmla="*/ 0 w 1451539"/>
                <a:gd name="connsiteY5" fmla="*/ 3657600 h 3657600"/>
                <a:gd name="connsiteX0" fmla="*/ 1451539 w 1451539"/>
                <a:gd name="connsiteY0" fmla="*/ 0 h 3657600"/>
                <a:gd name="connsiteX1" fmla="*/ 1112457 w 1451539"/>
                <a:gd name="connsiteY1" fmla="*/ 1839288 h 3657600"/>
                <a:gd name="connsiteX2" fmla="*/ 1289796 w 1451539"/>
                <a:gd name="connsiteY2" fmla="*/ 1945476 h 3657600"/>
                <a:gd name="connsiteX3" fmla="*/ 1137058 w 1451539"/>
                <a:gd name="connsiteY3" fmla="*/ 2454132 h 3657600"/>
                <a:gd name="connsiteX4" fmla="*/ 0 w 1451539"/>
                <a:gd name="connsiteY4" fmla="*/ 3657600 h 3657600"/>
                <a:gd name="connsiteX0" fmla="*/ 1451539 w 1451539"/>
                <a:gd name="connsiteY0" fmla="*/ 0 h 3657600"/>
                <a:gd name="connsiteX1" fmla="*/ 1112457 w 1451539"/>
                <a:gd name="connsiteY1" fmla="*/ 1839288 h 3657600"/>
                <a:gd name="connsiteX2" fmla="*/ 1137058 w 1451539"/>
                <a:gd name="connsiteY2" fmla="*/ 2454132 h 3657600"/>
                <a:gd name="connsiteX3" fmla="*/ 0 w 1451539"/>
                <a:gd name="connsiteY3" fmla="*/ 3657600 h 3657600"/>
                <a:gd name="connsiteX0" fmla="*/ 1451539 w 1451539"/>
                <a:gd name="connsiteY0" fmla="*/ 0 h 3657600"/>
                <a:gd name="connsiteX1" fmla="*/ 1112457 w 1451539"/>
                <a:gd name="connsiteY1" fmla="*/ 1839288 h 3657600"/>
                <a:gd name="connsiteX2" fmla="*/ 0 w 1451539"/>
                <a:gd name="connsiteY2" fmla="*/ 3657600 h 3657600"/>
                <a:gd name="connsiteX0" fmla="*/ 1451539 w 1451539"/>
                <a:gd name="connsiteY0" fmla="*/ 0 h 3657600"/>
                <a:gd name="connsiteX1" fmla="*/ 1112457 w 1451539"/>
                <a:gd name="connsiteY1" fmla="*/ 1839288 h 3657600"/>
                <a:gd name="connsiteX2" fmla="*/ 0 w 1451539"/>
                <a:gd name="connsiteY2" fmla="*/ 3657600 h 3657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1539" h="3657600">
                  <a:moveTo>
                    <a:pt x="1451539" y="0"/>
                  </a:moveTo>
                  <a:cubicBezTo>
                    <a:pt x="1450337" y="625331"/>
                    <a:pt x="1342779" y="1215851"/>
                    <a:pt x="1112457" y="1839288"/>
                  </a:cubicBezTo>
                  <a:cubicBezTo>
                    <a:pt x="870534" y="2448888"/>
                    <a:pt x="633410" y="2916958"/>
                    <a:pt x="0" y="3657600"/>
                  </a:cubicBezTo>
                </a:path>
              </a:pathLst>
            </a:cu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schemeClr val="accent4"/>
                </a:solidFill>
              </a:endParaRPr>
            </a:p>
          </p:txBody>
        </p:sp>
      </p:grpSp>
      <p:pic>
        <p:nvPicPr>
          <p:cNvPr id="7" name="Picture 2" descr="C:\Documents and Settings\vboydo\My Documents\0 val work\1 WSU signature identities\PullmanTLSigsWindows\face to face - matted gifs to use\wsuTLSig4cW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5791200"/>
            <a:ext cx="1808163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6" name="Rectangle 4"/>
          <p:cNvSpPr>
            <a:spLocks noGrp="1" noChangeArrowheads="1"/>
          </p:cNvSpPr>
          <p:nvPr>
            <p:ph type="ctrTitle"/>
          </p:nvPr>
        </p:nvSpPr>
        <p:spPr bwMode="white">
          <a:xfrm>
            <a:off x="501261" y="2816267"/>
            <a:ext cx="8141479" cy="480131"/>
          </a:xfrm>
          <a:noFill/>
          <a:ln w="9525">
            <a:noFill/>
            <a:miter lim="800000"/>
            <a:headEnd/>
            <a:tailEnd/>
          </a:ln>
        </p:spPr>
        <p:txBody>
          <a:bodyPr anchorCtr="0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800" b="0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ubTitle" idx="1"/>
          </p:nvPr>
        </p:nvSpPr>
        <p:spPr bwMode="black">
          <a:xfrm>
            <a:off x="490719" y="3683387"/>
            <a:ext cx="8162563" cy="430887"/>
          </a:xfrm>
        </p:spPr>
        <p:txBody>
          <a:bodyPr rIns="0" anchorCtr="0"/>
          <a:lstStyle>
            <a:lvl1pPr marL="0" indent="0" algn="l">
              <a:buFont typeface="Arial" pitchFamily="34" charset="0"/>
              <a:buNone/>
              <a:defRPr sz="2200" b="0">
                <a:solidFill>
                  <a:schemeClr val="accent1"/>
                </a:solidFill>
                <a:effectLst/>
                <a:latin typeface="Lucida Sans" pitchFamily="34" charset="0"/>
              </a:defRPr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dt" sz="half" idx="10"/>
          </p:nvPr>
        </p:nvSpPr>
        <p:spPr>
          <a:xfrm>
            <a:off x="0" y="6464300"/>
            <a:ext cx="1550988" cy="393700"/>
          </a:xfrm>
        </p:spPr>
        <p:txBody>
          <a:bodyPr/>
          <a:lstStyle>
            <a:lvl1pPr>
              <a:defRPr/>
            </a:lvl1pPr>
          </a:lstStyle>
          <a:p>
            <a:fld id="{32089773-2080-451C-9BDF-DCFF62961F51}" type="datetimeFigureOut">
              <a:rPr lang="en-US" smtClean="0"/>
              <a:t>9/27/2018</a:t>
            </a:fld>
            <a:endParaRPr lang="en-US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ftr" sz="quarter" idx="11"/>
          </p:nvPr>
        </p:nvSpPr>
        <p:spPr>
          <a:xfrm>
            <a:off x="1573213" y="6464300"/>
            <a:ext cx="6451600" cy="3937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0" name="Rectangle 9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169275" y="6464300"/>
            <a:ext cx="974725" cy="393700"/>
          </a:xfrm>
        </p:spPr>
        <p:txBody>
          <a:bodyPr/>
          <a:lstStyle>
            <a:lvl1pPr>
              <a:defRPr/>
            </a:lvl1pPr>
          </a:lstStyle>
          <a:p>
            <a:fld id="{784239BD-1D87-4200-835C-3664E71899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981840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1651" y="1981200"/>
            <a:ext cx="5600700" cy="48013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40260" y="2667001"/>
            <a:ext cx="4832092" cy="1851025"/>
          </a:xfrm>
        </p:spPr>
        <p:txBody>
          <a:bodyPr vert="eaVert"/>
          <a:lstStyle>
            <a:lvl1pPr>
              <a:defRPr b="0"/>
            </a:lvl1pPr>
            <a:lvl2pPr>
              <a:defRPr b="0"/>
            </a:lvl2pPr>
            <a:lvl3pPr>
              <a:defRPr b="0"/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089773-2080-451C-9BDF-DCFF62961F51}" type="datetimeFigureOut">
              <a:rPr lang="en-US" smtClean="0"/>
              <a:t>9/27/2018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84239BD-1D87-4200-835C-3664E71899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016318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24441" y="1981200"/>
            <a:ext cx="1348061" cy="2514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245320" y="1981200"/>
            <a:ext cx="2774606" cy="2514600"/>
          </a:xfrm>
        </p:spPr>
        <p:txBody>
          <a:bodyPr vert="eaVert"/>
          <a:lstStyle>
            <a:lvl1pPr>
              <a:defRPr b="0"/>
            </a:lvl1pPr>
            <a:lvl2pPr>
              <a:defRPr b="0"/>
            </a:lvl2pPr>
            <a:lvl3pPr>
              <a:defRPr b="0"/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089773-2080-451C-9BDF-DCFF62961F51}" type="datetimeFigureOut">
              <a:rPr lang="en-US" smtClean="0"/>
              <a:t>9/27/2018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84239BD-1D87-4200-835C-3664E71899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877489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gradFill rotWithShape="0">
          <a:gsLst>
            <a:gs pos="0">
              <a:srgbClr val="981E32"/>
            </a:gs>
            <a:gs pos="39999">
              <a:srgbClr val="981E32"/>
            </a:gs>
            <a:gs pos="100000">
              <a:srgbClr val="4B0512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0" y="6705600"/>
            <a:ext cx="9144000" cy="152400"/>
            <a:chOff x="0" y="6705600"/>
            <a:chExt cx="9144000" cy="152400"/>
          </a:xfrm>
        </p:grpSpPr>
        <p:sp>
          <p:nvSpPr>
            <p:cNvPr id="5" name="Rectangle 4"/>
            <p:cNvSpPr/>
            <p:nvPr userDrawn="1"/>
          </p:nvSpPr>
          <p:spPr bwMode="auto">
            <a:xfrm>
              <a:off x="0" y="6705600"/>
              <a:ext cx="3048000" cy="1524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" name="Rectangle 5"/>
            <p:cNvSpPr/>
            <p:nvPr userDrawn="1"/>
          </p:nvSpPr>
          <p:spPr bwMode="auto">
            <a:xfrm>
              <a:off x="3048000" y="6705600"/>
              <a:ext cx="3048000" cy="1524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7" name="Rectangle 6"/>
            <p:cNvSpPr/>
            <p:nvPr userDrawn="1"/>
          </p:nvSpPr>
          <p:spPr bwMode="auto">
            <a:xfrm>
              <a:off x="6096000" y="6705600"/>
              <a:ext cx="3048000" cy="152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pic>
        <p:nvPicPr>
          <p:cNvPr id="8" name="Picture 18" descr="wsuTLSigRvs-201.g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black">
          <a:xfrm>
            <a:off x="3873500" y="5943600"/>
            <a:ext cx="1397000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6" name="Rectangle 4"/>
          <p:cNvSpPr>
            <a:spLocks noGrp="1" noChangeArrowheads="1"/>
          </p:cNvSpPr>
          <p:nvPr>
            <p:ph type="ctrTitle"/>
          </p:nvPr>
        </p:nvSpPr>
        <p:spPr bwMode="black">
          <a:xfrm>
            <a:off x="501261" y="3337388"/>
            <a:ext cx="8141479" cy="480131"/>
          </a:xfr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800" b="1" dirty="0">
                <a:solidFill>
                  <a:schemeClr val="tx1"/>
                </a:solidFill>
                <a:effectLst/>
                <a:latin typeface="Lucida Sans" pitchFamily="34" charset="0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ubTitle" idx="1"/>
          </p:nvPr>
        </p:nvSpPr>
        <p:spPr bwMode="black">
          <a:xfrm>
            <a:off x="490719" y="3939050"/>
            <a:ext cx="8162563" cy="430887"/>
          </a:xfrm>
        </p:spPr>
        <p:txBody>
          <a:bodyPr rIns="0" anchorCtr="0"/>
          <a:lstStyle>
            <a:lvl1pPr marL="0" indent="0" algn="ctr">
              <a:buFont typeface="Arial" pitchFamily="34" charset="0"/>
              <a:buNone/>
              <a:defRPr sz="2200" b="0">
                <a:solidFill>
                  <a:schemeClr val="tx1"/>
                </a:solidFill>
                <a:effectLst/>
                <a:latin typeface="Lucida Sans" pitchFamily="34" charset="0"/>
              </a:defRPr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dt" sz="half" idx="10"/>
          </p:nvPr>
        </p:nvSpPr>
        <p:spPr>
          <a:xfrm>
            <a:off x="0" y="6464300"/>
            <a:ext cx="1550988" cy="393700"/>
          </a:xfrm>
        </p:spPr>
        <p:txBody>
          <a:bodyPr/>
          <a:lstStyle>
            <a:lvl1pPr>
              <a:defRPr/>
            </a:lvl1pPr>
          </a:lstStyle>
          <a:p>
            <a:fld id="{32089773-2080-451C-9BDF-DCFF62961F51}" type="datetimeFigureOut">
              <a:rPr lang="en-US" smtClean="0"/>
              <a:t>9/27/2018</a:t>
            </a:fld>
            <a:endParaRPr lang="en-US"/>
          </a:p>
        </p:txBody>
      </p:sp>
      <p:sp>
        <p:nvSpPr>
          <p:cNvPr id="10" name="Rectangle 7"/>
          <p:cNvSpPr>
            <a:spLocks noGrp="1" noChangeArrowheads="1"/>
          </p:cNvSpPr>
          <p:nvPr>
            <p:ph type="ftr" sz="quarter" idx="11"/>
          </p:nvPr>
        </p:nvSpPr>
        <p:spPr>
          <a:xfrm>
            <a:off x="1573213" y="6464300"/>
            <a:ext cx="6451600" cy="3937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1" name="Rectangle 8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169275" y="6464300"/>
            <a:ext cx="974725" cy="393700"/>
          </a:xfrm>
        </p:spPr>
        <p:txBody>
          <a:bodyPr/>
          <a:lstStyle>
            <a:lvl1pPr>
              <a:defRPr/>
            </a:lvl1pPr>
          </a:lstStyle>
          <a:p>
            <a:fld id="{784239BD-1D87-4200-835C-3664E71899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474325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1914" y="903116"/>
            <a:ext cx="7772400" cy="480131"/>
          </a:xfrm>
        </p:spPr>
        <p:txBody>
          <a:bodyPr/>
          <a:lstStyle>
            <a:lvl1pPr>
              <a:defRPr sz="2800">
                <a:latin typeface="Lucida Sans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1914" y="1543943"/>
            <a:ext cx="7772400" cy="1954894"/>
          </a:xfrm>
        </p:spPr>
        <p:txBody>
          <a:bodyPr/>
          <a:lstStyle>
            <a:lvl1pPr marL="344488" indent="-179388">
              <a:spcBef>
                <a:spcPts val="1200"/>
              </a:spcBef>
              <a:buSzPct val="100000"/>
              <a:buFont typeface="Arial" pitchFamily="34" charset="0"/>
              <a:buChar char="•"/>
              <a:defRPr sz="2600" b="0"/>
            </a:lvl1pPr>
            <a:lvl2pPr marL="509588" indent="-165100">
              <a:spcBef>
                <a:spcPts val="400"/>
              </a:spcBef>
              <a:buSzPct val="75000"/>
              <a:buFont typeface="Wingdings" pitchFamily="2" charset="2"/>
              <a:buChar char="§"/>
              <a:defRPr sz="2400"/>
            </a:lvl2pPr>
            <a:lvl3pPr marL="688975" indent="-179388">
              <a:spcBef>
                <a:spcPts val="400"/>
              </a:spcBef>
              <a:buSzPct val="100000"/>
              <a:buFont typeface="Lucida Sans" pitchFamily="34" charset="0"/>
              <a:buChar char="–"/>
              <a:defRPr/>
            </a:lvl3pPr>
            <a:lvl4pPr marL="914400" indent="-165100">
              <a:spcBef>
                <a:spcPts val="400"/>
              </a:spcBef>
              <a:buSzPct val="100000"/>
              <a:buFont typeface="Arial" pitchFamily="34" charset="0"/>
              <a:buChar char="•"/>
              <a:defRPr lang="en-US" sz="2000" dirty="0" smtClean="0">
                <a:solidFill>
                  <a:schemeClr val="bg2"/>
                </a:solidFill>
                <a:latin typeface="Lucida Sans" pitchFamily="34" charset="0"/>
              </a:defRPr>
            </a:lvl4pPr>
            <a:lvl5pPr marL="1079500" indent="-165100">
              <a:spcBef>
                <a:spcPts val="400"/>
              </a:spcBef>
              <a:buSzPct val="100000"/>
              <a:buFont typeface="Arial" pitchFamily="34" charset="0"/>
              <a:buChar char="•"/>
              <a:defRPr lang="en-US" sz="2000" dirty="0">
                <a:solidFill>
                  <a:schemeClr val="bg2"/>
                </a:solidFill>
                <a:latin typeface="Lucida Sans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089773-2080-451C-9BDF-DCFF62961F51}" type="datetimeFigureOut">
              <a:rPr lang="en-US" smtClean="0"/>
              <a:t>9/27/2018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84239BD-1D87-4200-835C-3664E71899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864578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vboydo\My Documents\0 val work\1 WSU signature identities\PullmanTLSigsWindows\face to face - matted gifs to use\wsuTLSig4cW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13" y="6030913"/>
            <a:ext cx="1376362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4"/>
          <p:cNvSpPr>
            <a:spLocks noGrp="1" noChangeArrowheads="1"/>
          </p:cNvSpPr>
          <p:nvPr>
            <p:ph type="ctrTitle"/>
          </p:nvPr>
        </p:nvSpPr>
        <p:spPr>
          <a:xfrm>
            <a:off x="518842" y="1993614"/>
            <a:ext cx="5070298" cy="892552"/>
          </a:xfrm>
        </p:spPr>
        <p:txBody>
          <a:bodyPr anchorCtr="0"/>
          <a:lstStyle>
            <a:lvl1pPr algn="l">
              <a:lnSpc>
                <a:spcPct val="100000"/>
              </a:lnSpc>
              <a:defRPr sz="2600">
                <a:solidFill>
                  <a:schemeClr val="accent1"/>
                </a:solidFill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518842" y="2978475"/>
            <a:ext cx="5070298" cy="430887"/>
          </a:xfrm>
        </p:spPr>
        <p:txBody>
          <a:bodyPr rIns="0" anchorCtr="0"/>
          <a:lstStyle>
            <a:lvl1pPr marL="0" indent="0" algn="l">
              <a:buFontTx/>
              <a:buNone/>
              <a:defRPr sz="2200" b="0">
                <a:solidFill>
                  <a:schemeClr val="bg2"/>
                </a:solidFill>
                <a:effectLst/>
                <a:latin typeface="Lucida Sans" pitchFamily="34" charset="0"/>
              </a:defRPr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2089773-2080-451C-9BDF-DCFF62961F51}" type="datetimeFigureOut">
              <a:rPr lang="en-US" smtClean="0"/>
              <a:t>9/27/2018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4239BD-1D87-4200-835C-3664E71899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687631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1651" y="969592"/>
            <a:ext cx="5600700" cy="48013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9686" y="1813811"/>
            <a:ext cx="4002321" cy="2355004"/>
          </a:xfrm>
        </p:spPr>
        <p:txBody>
          <a:bodyPr/>
          <a:lstStyle>
            <a:lvl1pPr>
              <a:buSzPct val="125000"/>
              <a:buFont typeface="Arial" pitchFamily="34" charset="0"/>
              <a:buChar char="•"/>
              <a:defRPr lang="en-US" sz="2600" b="0" dirty="0" smtClean="0">
                <a:solidFill>
                  <a:schemeClr val="bg2"/>
                </a:solidFill>
                <a:latin typeface="Lucida Sans" pitchFamily="34" charset="0"/>
                <a:ea typeface="+mn-ea"/>
                <a:cs typeface="+mn-cs"/>
              </a:defRPr>
            </a:lvl1pPr>
            <a:lvl2pPr>
              <a:buSzPct val="125000"/>
              <a:buFont typeface="Arial" pitchFamily="34" charset="0"/>
              <a:buChar char="•"/>
              <a:defRPr lang="en-US" sz="2400" dirty="0" smtClean="0">
                <a:solidFill>
                  <a:schemeClr val="bg2"/>
                </a:solidFill>
                <a:latin typeface="Lucida Sans" pitchFamily="34" charset="0"/>
              </a:defRPr>
            </a:lvl2pPr>
            <a:lvl3pPr>
              <a:buSzPct val="125000"/>
              <a:buFont typeface="Arial" pitchFamily="34" charset="0"/>
              <a:buChar char="•"/>
              <a:defRPr lang="en-US" sz="2200" dirty="0" smtClean="0">
                <a:solidFill>
                  <a:schemeClr val="bg2"/>
                </a:solidFill>
                <a:latin typeface="Lucida Sans" pitchFamily="34" charset="0"/>
              </a:defRPr>
            </a:lvl3pPr>
            <a:lvl4pPr>
              <a:buSzPct val="125000"/>
              <a:buFont typeface="Arial" pitchFamily="34" charset="0"/>
              <a:buChar char="•"/>
              <a:defRPr lang="en-US" sz="2000" dirty="0">
                <a:solidFill>
                  <a:schemeClr val="bg2"/>
                </a:solidFill>
                <a:latin typeface="Lucida Sans" pitchFamily="34" charset="0"/>
              </a:defRPr>
            </a:lvl4pPr>
            <a:lvl5pPr>
              <a:buSzPct val="125000"/>
              <a:buFont typeface="Arial" pitchFamily="34" charset="0"/>
              <a:buChar char="•"/>
              <a:defRPr lang="en-US" sz="2000" dirty="0">
                <a:solidFill>
                  <a:schemeClr val="bg2"/>
                </a:solidFill>
                <a:latin typeface="Lucida Sans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4406" y="1813811"/>
            <a:ext cx="3969948" cy="2355004"/>
          </a:xfrm>
        </p:spPr>
        <p:txBody>
          <a:bodyPr/>
          <a:lstStyle>
            <a:lvl1pPr>
              <a:buSzPct val="125000"/>
              <a:buFont typeface="Arial" pitchFamily="34" charset="0"/>
              <a:buChar char="•"/>
              <a:defRPr lang="en-US" sz="2600" b="0" dirty="0" smtClean="0">
                <a:solidFill>
                  <a:schemeClr val="bg2"/>
                </a:solidFill>
                <a:latin typeface="Lucida Sans" pitchFamily="34" charset="0"/>
                <a:ea typeface="+mn-ea"/>
                <a:cs typeface="+mn-cs"/>
              </a:defRPr>
            </a:lvl1pPr>
            <a:lvl2pPr>
              <a:buSzPct val="125000"/>
              <a:buFont typeface="Arial" pitchFamily="34" charset="0"/>
              <a:buChar char="•"/>
              <a:defRPr lang="en-US" sz="2400" dirty="0" smtClean="0">
                <a:solidFill>
                  <a:schemeClr val="bg2"/>
                </a:solidFill>
                <a:latin typeface="Lucida Sans" pitchFamily="34" charset="0"/>
              </a:defRPr>
            </a:lvl2pPr>
            <a:lvl3pPr>
              <a:buSzPct val="125000"/>
              <a:buFont typeface="Arial" pitchFamily="34" charset="0"/>
              <a:buChar char="•"/>
              <a:defRPr lang="en-US" sz="2200" dirty="0" smtClean="0">
                <a:solidFill>
                  <a:schemeClr val="bg2"/>
                </a:solidFill>
                <a:latin typeface="Lucida Sans" pitchFamily="34" charset="0"/>
              </a:defRPr>
            </a:lvl3pPr>
            <a:lvl4pPr>
              <a:buSzPct val="125000"/>
              <a:buFont typeface="Arial" pitchFamily="34" charset="0"/>
              <a:buChar char="•"/>
              <a:defRPr lang="en-US" sz="2000" dirty="0">
                <a:solidFill>
                  <a:schemeClr val="bg2"/>
                </a:solidFill>
                <a:latin typeface="Lucida Sans" pitchFamily="34" charset="0"/>
              </a:defRPr>
            </a:lvl4pPr>
            <a:lvl5pPr>
              <a:buSzPct val="125000"/>
              <a:buFont typeface="Arial" pitchFamily="34" charset="0"/>
              <a:buChar char="•"/>
              <a:defRPr lang="en-US" sz="2000" dirty="0">
                <a:solidFill>
                  <a:schemeClr val="bg2"/>
                </a:solidFill>
                <a:latin typeface="Lucida Sans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089773-2080-451C-9BDF-DCFF62961F51}" type="datetimeFigureOut">
              <a:rPr lang="en-US" smtClean="0"/>
              <a:t>9/27/2018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84239BD-1D87-4200-835C-3664E71899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446137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480131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83099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2355004"/>
          </a:xfrm>
        </p:spPr>
        <p:txBody>
          <a:bodyPr/>
          <a:lstStyle>
            <a:lvl1pPr>
              <a:defRPr lang="en-US" sz="2600" b="0" dirty="0" smtClean="0">
                <a:solidFill>
                  <a:schemeClr val="bg2"/>
                </a:solidFill>
                <a:latin typeface="Lucida Sans" pitchFamily="34" charset="0"/>
                <a:ea typeface="+mn-ea"/>
                <a:cs typeface="+mn-cs"/>
              </a:defRPr>
            </a:lvl1pPr>
            <a:lvl2pPr>
              <a:defRPr lang="en-US" sz="2400" dirty="0" smtClean="0">
                <a:solidFill>
                  <a:schemeClr val="bg2"/>
                </a:solidFill>
                <a:latin typeface="Lucida Sans" pitchFamily="34" charset="0"/>
              </a:defRPr>
            </a:lvl2pPr>
            <a:lvl3pPr>
              <a:defRPr lang="en-US" sz="2200" dirty="0" smtClean="0">
                <a:solidFill>
                  <a:schemeClr val="bg2"/>
                </a:solidFill>
                <a:latin typeface="Lucida Sans" pitchFamily="34" charset="0"/>
              </a:defRPr>
            </a:lvl3pPr>
            <a:lvl4pPr>
              <a:defRPr lang="en-US" sz="2000" dirty="0">
                <a:solidFill>
                  <a:schemeClr val="bg2"/>
                </a:solidFill>
                <a:latin typeface="Lucida Sans" pitchFamily="34" charset="0"/>
              </a:defRPr>
            </a:lvl4pPr>
            <a:lvl5pPr>
              <a:defRPr lang="en-US" sz="2000" dirty="0">
                <a:solidFill>
                  <a:schemeClr val="bg2"/>
                </a:solidFill>
                <a:latin typeface="Lucida Sans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83099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2355004"/>
          </a:xfrm>
        </p:spPr>
        <p:txBody>
          <a:bodyPr/>
          <a:lstStyle>
            <a:lvl1pPr>
              <a:defRPr lang="en-US" sz="2600" b="0" dirty="0" smtClean="0">
                <a:solidFill>
                  <a:schemeClr val="bg2"/>
                </a:solidFill>
                <a:latin typeface="Lucida Sans" pitchFamily="34" charset="0"/>
                <a:ea typeface="+mn-ea"/>
                <a:cs typeface="+mn-cs"/>
              </a:defRPr>
            </a:lvl1pPr>
            <a:lvl2pPr>
              <a:defRPr lang="en-US" sz="2400" dirty="0" smtClean="0">
                <a:solidFill>
                  <a:schemeClr val="bg2"/>
                </a:solidFill>
                <a:latin typeface="Lucida Sans" pitchFamily="34" charset="0"/>
              </a:defRPr>
            </a:lvl2pPr>
            <a:lvl3pPr>
              <a:defRPr lang="en-US" sz="2200" dirty="0" smtClean="0">
                <a:solidFill>
                  <a:schemeClr val="bg2"/>
                </a:solidFill>
                <a:latin typeface="Lucida Sans" pitchFamily="34" charset="0"/>
              </a:defRPr>
            </a:lvl3pPr>
            <a:lvl4pPr>
              <a:defRPr lang="en-US" sz="2000" dirty="0">
                <a:solidFill>
                  <a:schemeClr val="bg2"/>
                </a:solidFill>
                <a:latin typeface="Lucida Sans" pitchFamily="34" charset="0"/>
              </a:defRPr>
            </a:lvl4pPr>
            <a:lvl5pPr>
              <a:defRPr lang="en-US" sz="2000" dirty="0">
                <a:solidFill>
                  <a:schemeClr val="bg2"/>
                </a:solidFill>
                <a:latin typeface="Lucida Sans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089773-2080-451C-9BDF-DCFF62961F51}" type="datetimeFigureOut">
              <a:rPr lang="en-US" smtClean="0"/>
              <a:t>9/27/2018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84239BD-1D87-4200-835C-3664E71899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173599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1651" y="1981200"/>
            <a:ext cx="5600700" cy="48013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089773-2080-451C-9BDF-DCFF62961F51}" type="datetimeFigureOut">
              <a:rPr lang="en-US" smtClean="0"/>
              <a:t>9/27/2018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84239BD-1D87-4200-835C-3664E71899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022563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089773-2080-451C-9BDF-DCFF62961F51}" type="datetimeFigureOut">
              <a:rPr lang="en-US" smtClean="0"/>
              <a:t>9/27/2018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84239BD-1D87-4200-835C-3664E71899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605515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646331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2355004"/>
          </a:xfrm>
        </p:spPr>
        <p:txBody>
          <a:bodyPr/>
          <a:lstStyle>
            <a:lvl1pPr marL="165100" indent="-165100">
              <a:buSzPct val="125000"/>
              <a:buFont typeface="Arial" pitchFamily="34" charset="0"/>
              <a:buChar char="•"/>
              <a:defRPr lang="en-US" sz="2600" b="0" dirty="0" smtClean="0">
                <a:solidFill>
                  <a:schemeClr val="bg2"/>
                </a:solidFill>
                <a:latin typeface="Lucida Sans" pitchFamily="34" charset="0"/>
                <a:ea typeface="+mn-ea"/>
                <a:cs typeface="+mn-cs"/>
              </a:defRPr>
            </a:lvl1pPr>
            <a:lvl2pPr marL="509588" indent="-165100">
              <a:buSzPct val="125000"/>
              <a:buFont typeface="Arial" pitchFamily="34" charset="0"/>
              <a:buChar char="•"/>
              <a:defRPr lang="en-US" sz="2400" dirty="0" smtClean="0">
                <a:solidFill>
                  <a:schemeClr val="bg2"/>
                </a:solidFill>
                <a:latin typeface="Lucida Sans" pitchFamily="34" charset="0"/>
              </a:defRPr>
            </a:lvl2pPr>
            <a:lvl3pPr>
              <a:buSzPct val="125000"/>
              <a:buFont typeface="Arial" pitchFamily="34" charset="0"/>
              <a:buChar char="•"/>
              <a:defRPr lang="en-US" sz="2200" dirty="0" smtClean="0">
                <a:solidFill>
                  <a:schemeClr val="bg2"/>
                </a:solidFill>
                <a:latin typeface="Lucida Sans" pitchFamily="34" charset="0"/>
              </a:defRPr>
            </a:lvl3pPr>
            <a:lvl4pPr marL="974725" indent="-180975">
              <a:buSzPct val="125000"/>
              <a:buFont typeface="Arial" pitchFamily="34" charset="0"/>
              <a:buChar char="•"/>
              <a:defRPr lang="en-US" sz="2000" dirty="0">
                <a:solidFill>
                  <a:schemeClr val="bg2"/>
                </a:solidFill>
                <a:latin typeface="Lucida Sans" pitchFamily="34" charset="0"/>
              </a:defRPr>
            </a:lvl4pPr>
            <a:lvl5pPr>
              <a:buSzPct val="125000"/>
              <a:buFont typeface="Arial" pitchFamily="34" charset="0"/>
              <a:buChar char="•"/>
              <a:defRPr lang="en-US" sz="2000" dirty="0">
                <a:solidFill>
                  <a:schemeClr val="bg2"/>
                </a:solidFill>
                <a:latin typeface="Lucida Sans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0"/>
            <a:ext cx="3008313" cy="30777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089773-2080-451C-9BDF-DCFF62961F51}" type="datetimeFigureOut">
              <a:rPr lang="en-US" smtClean="0"/>
              <a:t>9/27/2018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84239BD-1D87-4200-835C-3664E71899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76443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1914" y="903116"/>
            <a:ext cx="7772400" cy="480131"/>
          </a:xfrm>
        </p:spPr>
        <p:txBody>
          <a:bodyPr/>
          <a:lstStyle>
            <a:lvl1pPr>
              <a:defRPr sz="2800">
                <a:latin typeface="Lucida Sans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1914" y="1543943"/>
            <a:ext cx="7772400" cy="1954894"/>
          </a:xfrm>
        </p:spPr>
        <p:txBody>
          <a:bodyPr/>
          <a:lstStyle>
            <a:lvl1pPr marL="344488" indent="-179388">
              <a:spcBef>
                <a:spcPts val="1200"/>
              </a:spcBef>
              <a:buSzPct val="100000"/>
              <a:buFont typeface="Arial" pitchFamily="34" charset="0"/>
              <a:buChar char="•"/>
              <a:defRPr sz="2600" b="0"/>
            </a:lvl1pPr>
            <a:lvl2pPr marL="509588" indent="-165100">
              <a:spcBef>
                <a:spcPts val="400"/>
              </a:spcBef>
              <a:buSzPct val="75000"/>
              <a:buFont typeface="Wingdings" pitchFamily="2" charset="2"/>
              <a:buChar char="§"/>
              <a:defRPr sz="2400"/>
            </a:lvl2pPr>
            <a:lvl3pPr marL="688975" indent="-179388">
              <a:spcBef>
                <a:spcPts val="400"/>
              </a:spcBef>
              <a:buSzPct val="100000"/>
              <a:buFont typeface="Lucida Sans" pitchFamily="34" charset="0"/>
              <a:buChar char="–"/>
              <a:defRPr/>
            </a:lvl3pPr>
            <a:lvl4pPr marL="914400" indent="-165100">
              <a:spcBef>
                <a:spcPts val="400"/>
              </a:spcBef>
              <a:buSzPct val="100000"/>
              <a:buFont typeface="Arial" pitchFamily="34" charset="0"/>
              <a:buChar char="•"/>
              <a:defRPr lang="en-US" sz="2000" dirty="0" smtClean="0">
                <a:solidFill>
                  <a:schemeClr val="bg2"/>
                </a:solidFill>
                <a:latin typeface="Lucida Sans" pitchFamily="34" charset="0"/>
              </a:defRPr>
            </a:lvl4pPr>
            <a:lvl5pPr marL="1079500" indent="-165100">
              <a:spcBef>
                <a:spcPts val="400"/>
              </a:spcBef>
              <a:buSzPct val="100000"/>
              <a:buFont typeface="Arial" pitchFamily="34" charset="0"/>
              <a:buChar char="•"/>
              <a:defRPr lang="en-US" sz="2000" dirty="0">
                <a:solidFill>
                  <a:schemeClr val="bg2"/>
                </a:solidFill>
                <a:latin typeface="Lucida Sans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089773-2080-451C-9BDF-DCFF62961F51}" type="datetimeFigureOut">
              <a:rPr lang="en-US" smtClean="0"/>
              <a:t>9/27/2018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84239BD-1D87-4200-835C-3664E71899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089204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369332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5847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30777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089773-2080-451C-9BDF-DCFF62961F51}" type="datetimeFigureOut">
              <a:rPr lang="en-US" smtClean="0"/>
              <a:t>9/27/2018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84239BD-1D87-4200-835C-3664E71899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089348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1651" y="1981200"/>
            <a:ext cx="5600700" cy="48013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40260" y="2667001"/>
            <a:ext cx="4832092" cy="1851025"/>
          </a:xfrm>
        </p:spPr>
        <p:txBody>
          <a:bodyPr vert="eaVert"/>
          <a:lstStyle>
            <a:lvl1pPr>
              <a:defRPr b="0"/>
            </a:lvl1pPr>
            <a:lvl2pPr>
              <a:defRPr b="0"/>
            </a:lvl2pPr>
            <a:lvl3pPr>
              <a:defRPr b="0"/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089773-2080-451C-9BDF-DCFF62961F51}" type="datetimeFigureOut">
              <a:rPr lang="en-US" smtClean="0"/>
              <a:t>9/27/2018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84239BD-1D87-4200-835C-3664E71899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495335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24441" y="1981200"/>
            <a:ext cx="1348061" cy="2514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245320" y="1981200"/>
            <a:ext cx="2774606" cy="2514600"/>
          </a:xfrm>
        </p:spPr>
        <p:txBody>
          <a:bodyPr vert="eaVert"/>
          <a:lstStyle>
            <a:lvl1pPr>
              <a:defRPr b="0"/>
            </a:lvl1pPr>
            <a:lvl2pPr>
              <a:defRPr b="0"/>
            </a:lvl2pPr>
            <a:lvl3pPr>
              <a:defRPr b="0"/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089773-2080-451C-9BDF-DCFF62961F51}" type="datetimeFigureOut">
              <a:rPr lang="en-US" smtClean="0"/>
              <a:t>9/27/2018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84239BD-1D87-4200-835C-3664E71899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144343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gradFill rotWithShape="0">
          <a:gsLst>
            <a:gs pos="0">
              <a:srgbClr val="981E32"/>
            </a:gs>
            <a:gs pos="39999">
              <a:srgbClr val="981E32"/>
            </a:gs>
            <a:gs pos="100000">
              <a:srgbClr val="4B0512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0" y="6705600"/>
            <a:ext cx="9144000" cy="152400"/>
            <a:chOff x="0" y="6705600"/>
            <a:chExt cx="9144000" cy="152400"/>
          </a:xfrm>
        </p:grpSpPr>
        <p:sp>
          <p:nvSpPr>
            <p:cNvPr id="5" name="Rectangle 4"/>
            <p:cNvSpPr/>
            <p:nvPr userDrawn="1"/>
          </p:nvSpPr>
          <p:spPr bwMode="auto">
            <a:xfrm>
              <a:off x="0" y="6705600"/>
              <a:ext cx="3048000" cy="1524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" name="Rectangle 5"/>
            <p:cNvSpPr/>
            <p:nvPr userDrawn="1"/>
          </p:nvSpPr>
          <p:spPr bwMode="auto">
            <a:xfrm>
              <a:off x="3048000" y="6705600"/>
              <a:ext cx="3048000" cy="1524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7" name="Rectangle 6"/>
            <p:cNvSpPr/>
            <p:nvPr userDrawn="1"/>
          </p:nvSpPr>
          <p:spPr bwMode="auto">
            <a:xfrm>
              <a:off x="6096000" y="6705600"/>
              <a:ext cx="3048000" cy="152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pic>
        <p:nvPicPr>
          <p:cNvPr id="8" name="Picture 18" descr="wsuTLSigRvs-201.g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black">
          <a:xfrm>
            <a:off x="3873500" y="5943600"/>
            <a:ext cx="1397000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6" name="Rectangle 4"/>
          <p:cNvSpPr>
            <a:spLocks noGrp="1" noChangeArrowheads="1"/>
          </p:cNvSpPr>
          <p:nvPr>
            <p:ph type="ctrTitle"/>
          </p:nvPr>
        </p:nvSpPr>
        <p:spPr bwMode="black">
          <a:xfrm>
            <a:off x="501261" y="3337388"/>
            <a:ext cx="8141479" cy="480131"/>
          </a:xfr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800" b="1" dirty="0">
                <a:solidFill>
                  <a:schemeClr val="tx1"/>
                </a:solidFill>
                <a:effectLst/>
                <a:latin typeface="Lucida Sans" pitchFamily="34" charset="0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ubTitle" idx="1"/>
          </p:nvPr>
        </p:nvSpPr>
        <p:spPr bwMode="black">
          <a:xfrm>
            <a:off x="490719" y="3939050"/>
            <a:ext cx="8162563" cy="430887"/>
          </a:xfrm>
        </p:spPr>
        <p:txBody>
          <a:bodyPr rIns="0" anchorCtr="0"/>
          <a:lstStyle>
            <a:lvl1pPr marL="0" indent="0" algn="ctr">
              <a:buFont typeface="Arial" pitchFamily="34" charset="0"/>
              <a:buNone/>
              <a:defRPr sz="2200" b="0">
                <a:solidFill>
                  <a:schemeClr val="tx1"/>
                </a:solidFill>
                <a:effectLst/>
                <a:latin typeface="Lucida Sans" pitchFamily="34" charset="0"/>
              </a:defRPr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dt" sz="half" idx="10"/>
          </p:nvPr>
        </p:nvSpPr>
        <p:spPr>
          <a:xfrm>
            <a:off x="0" y="6464300"/>
            <a:ext cx="1550988" cy="393700"/>
          </a:xfrm>
        </p:spPr>
        <p:txBody>
          <a:bodyPr/>
          <a:lstStyle>
            <a:lvl1pPr>
              <a:defRPr/>
            </a:lvl1pPr>
          </a:lstStyle>
          <a:p>
            <a:fld id="{32089773-2080-451C-9BDF-DCFF62961F51}" type="datetimeFigureOut">
              <a:rPr lang="en-US" smtClean="0"/>
              <a:t>9/27/2018</a:t>
            </a:fld>
            <a:endParaRPr lang="en-US"/>
          </a:p>
        </p:txBody>
      </p:sp>
      <p:sp>
        <p:nvSpPr>
          <p:cNvPr id="10" name="Rectangle 7"/>
          <p:cNvSpPr>
            <a:spLocks noGrp="1" noChangeArrowheads="1"/>
          </p:cNvSpPr>
          <p:nvPr>
            <p:ph type="ftr" sz="quarter" idx="11"/>
          </p:nvPr>
        </p:nvSpPr>
        <p:spPr>
          <a:xfrm>
            <a:off x="1573213" y="6464300"/>
            <a:ext cx="6451600" cy="3937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1" name="Rectangle 8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169275" y="6464300"/>
            <a:ext cx="974725" cy="393700"/>
          </a:xfrm>
        </p:spPr>
        <p:txBody>
          <a:bodyPr/>
          <a:lstStyle>
            <a:lvl1pPr>
              <a:defRPr/>
            </a:lvl1pPr>
          </a:lstStyle>
          <a:p>
            <a:fld id="{784239BD-1D87-4200-835C-3664E71899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949195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1914" y="903116"/>
            <a:ext cx="7772400" cy="480131"/>
          </a:xfrm>
        </p:spPr>
        <p:txBody>
          <a:bodyPr/>
          <a:lstStyle>
            <a:lvl1pPr>
              <a:defRPr sz="2800">
                <a:latin typeface="Lucida Sans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1914" y="1543943"/>
            <a:ext cx="7772400" cy="1954894"/>
          </a:xfrm>
        </p:spPr>
        <p:txBody>
          <a:bodyPr/>
          <a:lstStyle>
            <a:lvl1pPr marL="344488" indent="-179388">
              <a:spcBef>
                <a:spcPts val="1200"/>
              </a:spcBef>
              <a:buSzPct val="100000"/>
              <a:buFont typeface="Arial" pitchFamily="34" charset="0"/>
              <a:buChar char="•"/>
              <a:defRPr sz="2600" b="0"/>
            </a:lvl1pPr>
            <a:lvl2pPr marL="509588" indent="-165100">
              <a:spcBef>
                <a:spcPts val="400"/>
              </a:spcBef>
              <a:buSzPct val="75000"/>
              <a:buFont typeface="Wingdings" pitchFamily="2" charset="2"/>
              <a:buChar char="§"/>
              <a:defRPr sz="2400"/>
            </a:lvl2pPr>
            <a:lvl3pPr marL="688975" indent="-179388">
              <a:spcBef>
                <a:spcPts val="400"/>
              </a:spcBef>
              <a:buSzPct val="100000"/>
              <a:buFont typeface="Lucida Sans" pitchFamily="34" charset="0"/>
              <a:buChar char="–"/>
              <a:defRPr/>
            </a:lvl3pPr>
            <a:lvl4pPr marL="914400" indent="-165100">
              <a:spcBef>
                <a:spcPts val="400"/>
              </a:spcBef>
              <a:buSzPct val="100000"/>
              <a:buFont typeface="Arial" pitchFamily="34" charset="0"/>
              <a:buChar char="•"/>
              <a:defRPr lang="en-US" sz="2000" dirty="0" smtClean="0">
                <a:solidFill>
                  <a:schemeClr val="bg2"/>
                </a:solidFill>
                <a:latin typeface="Lucida Sans" pitchFamily="34" charset="0"/>
              </a:defRPr>
            </a:lvl4pPr>
            <a:lvl5pPr marL="1079500" indent="-165100">
              <a:spcBef>
                <a:spcPts val="400"/>
              </a:spcBef>
              <a:buSzPct val="100000"/>
              <a:buFont typeface="Arial" pitchFamily="34" charset="0"/>
              <a:buChar char="•"/>
              <a:defRPr lang="en-US" sz="2000" dirty="0">
                <a:solidFill>
                  <a:schemeClr val="bg2"/>
                </a:solidFill>
                <a:latin typeface="Lucida Sans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089773-2080-451C-9BDF-DCFF62961F51}" type="datetimeFigureOut">
              <a:rPr lang="en-US" smtClean="0"/>
              <a:t>9/27/2018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84239BD-1D87-4200-835C-3664E71899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103560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vboydo\My Documents\0 val work\1 WSU signature identities\PullmanTLSigsWindows\face to face - matted gifs to use\wsuTLSig4cW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13" y="6030913"/>
            <a:ext cx="1376362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4"/>
          <p:cNvSpPr>
            <a:spLocks noGrp="1" noChangeArrowheads="1"/>
          </p:cNvSpPr>
          <p:nvPr>
            <p:ph type="ctrTitle"/>
          </p:nvPr>
        </p:nvSpPr>
        <p:spPr>
          <a:xfrm>
            <a:off x="518842" y="1993614"/>
            <a:ext cx="5070298" cy="892552"/>
          </a:xfrm>
        </p:spPr>
        <p:txBody>
          <a:bodyPr anchorCtr="0"/>
          <a:lstStyle>
            <a:lvl1pPr algn="l">
              <a:lnSpc>
                <a:spcPct val="100000"/>
              </a:lnSpc>
              <a:defRPr sz="2600">
                <a:solidFill>
                  <a:schemeClr val="accent1"/>
                </a:solidFill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518842" y="2978475"/>
            <a:ext cx="5070298" cy="430887"/>
          </a:xfrm>
        </p:spPr>
        <p:txBody>
          <a:bodyPr rIns="0" anchorCtr="0"/>
          <a:lstStyle>
            <a:lvl1pPr marL="0" indent="0" algn="l">
              <a:buFontTx/>
              <a:buNone/>
              <a:defRPr sz="2200" b="0">
                <a:solidFill>
                  <a:schemeClr val="bg2"/>
                </a:solidFill>
                <a:effectLst/>
                <a:latin typeface="Lucida Sans" pitchFamily="34" charset="0"/>
              </a:defRPr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2089773-2080-451C-9BDF-DCFF62961F51}" type="datetimeFigureOut">
              <a:rPr lang="en-US" smtClean="0"/>
              <a:t>9/27/2018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4239BD-1D87-4200-835C-3664E71899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524769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1651" y="969592"/>
            <a:ext cx="5600700" cy="48013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9686" y="1813811"/>
            <a:ext cx="4002321" cy="2355004"/>
          </a:xfrm>
        </p:spPr>
        <p:txBody>
          <a:bodyPr/>
          <a:lstStyle>
            <a:lvl1pPr>
              <a:buSzPct val="125000"/>
              <a:buFont typeface="Arial" pitchFamily="34" charset="0"/>
              <a:buChar char="•"/>
              <a:defRPr lang="en-US" sz="2600" b="0" dirty="0" smtClean="0">
                <a:solidFill>
                  <a:schemeClr val="bg2"/>
                </a:solidFill>
                <a:latin typeface="Lucida Sans" pitchFamily="34" charset="0"/>
                <a:ea typeface="+mn-ea"/>
                <a:cs typeface="+mn-cs"/>
              </a:defRPr>
            </a:lvl1pPr>
            <a:lvl2pPr>
              <a:buSzPct val="125000"/>
              <a:buFont typeface="Arial" pitchFamily="34" charset="0"/>
              <a:buChar char="•"/>
              <a:defRPr lang="en-US" sz="2400" dirty="0" smtClean="0">
                <a:solidFill>
                  <a:schemeClr val="bg2"/>
                </a:solidFill>
                <a:latin typeface="Lucida Sans" pitchFamily="34" charset="0"/>
              </a:defRPr>
            </a:lvl2pPr>
            <a:lvl3pPr>
              <a:buSzPct val="125000"/>
              <a:buFont typeface="Arial" pitchFamily="34" charset="0"/>
              <a:buChar char="•"/>
              <a:defRPr lang="en-US" sz="2200" dirty="0" smtClean="0">
                <a:solidFill>
                  <a:schemeClr val="bg2"/>
                </a:solidFill>
                <a:latin typeface="Lucida Sans" pitchFamily="34" charset="0"/>
              </a:defRPr>
            </a:lvl3pPr>
            <a:lvl4pPr>
              <a:buSzPct val="125000"/>
              <a:buFont typeface="Arial" pitchFamily="34" charset="0"/>
              <a:buChar char="•"/>
              <a:defRPr lang="en-US" sz="2000" dirty="0">
                <a:solidFill>
                  <a:schemeClr val="bg2"/>
                </a:solidFill>
                <a:latin typeface="Lucida Sans" pitchFamily="34" charset="0"/>
              </a:defRPr>
            </a:lvl4pPr>
            <a:lvl5pPr>
              <a:buSzPct val="125000"/>
              <a:buFont typeface="Arial" pitchFamily="34" charset="0"/>
              <a:buChar char="•"/>
              <a:defRPr lang="en-US" sz="2000" dirty="0">
                <a:solidFill>
                  <a:schemeClr val="bg2"/>
                </a:solidFill>
                <a:latin typeface="Lucida Sans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4406" y="1813811"/>
            <a:ext cx="3969948" cy="2355004"/>
          </a:xfrm>
        </p:spPr>
        <p:txBody>
          <a:bodyPr/>
          <a:lstStyle>
            <a:lvl1pPr>
              <a:buSzPct val="125000"/>
              <a:buFont typeface="Arial" pitchFamily="34" charset="0"/>
              <a:buChar char="•"/>
              <a:defRPr lang="en-US" sz="2600" b="0" dirty="0" smtClean="0">
                <a:solidFill>
                  <a:schemeClr val="bg2"/>
                </a:solidFill>
                <a:latin typeface="Lucida Sans" pitchFamily="34" charset="0"/>
                <a:ea typeface="+mn-ea"/>
                <a:cs typeface="+mn-cs"/>
              </a:defRPr>
            </a:lvl1pPr>
            <a:lvl2pPr>
              <a:buSzPct val="125000"/>
              <a:buFont typeface="Arial" pitchFamily="34" charset="0"/>
              <a:buChar char="•"/>
              <a:defRPr lang="en-US" sz="2400" dirty="0" smtClean="0">
                <a:solidFill>
                  <a:schemeClr val="bg2"/>
                </a:solidFill>
                <a:latin typeface="Lucida Sans" pitchFamily="34" charset="0"/>
              </a:defRPr>
            </a:lvl2pPr>
            <a:lvl3pPr>
              <a:buSzPct val="125000"/>
              <a:buFont typeface="Arial" pitchFamily="34" charset="0"/>
              <a:buChar char="•"/>
              <a:defRPr lang="en-US" sz="2200" dirty="0" smtClean="0">
                <a:solidFill>
                  <a:schemeClr val="bg2"/>
                </a:solidFill>
                <a:latin typeface="Lucida Sans" pitchFamily="34" charset="0"/>
              </a:defRPr>
            </a:lvl3pPr>
            <a:lvl4pPr>
              <a:buSzPct val="125000"/>
              <a:buFont typeface="Arial" pitchFamily="34" charset="0"/>
              <a:buChar char="•"/>
              <a:defRPr lang="en-US" sz="2000" dirty="0">
                <a:solidFill>
                  <a:schemeClr val="bg2"/>
                </a:solidFill>
                <a:latin typeface="Lucida Sans" pitchFamily="34" charset="0"/>
              </a:defRPr>
            </a:lvl4pPr>
            <a:lvl5pPr>
              <a:buSzPct val="125000"/>
              <a:buFont typeface="Arial" pitchFamily="34" charset="0"/>
              <a:buChar char="•"/>
              <a:defRPr lang="en-US" sz="2000" dirty="0">
                <a:solidFill>
                  <a:schemeClr val="bg2"/>
                </a:solidFill>
                <a:latin typeface="Lucida Sans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089773-2080-451C-9BDF-DCFF62961F51}" type="datetimeFigureOut">
              <a:rPr lang="en-US" smtClean="0"/>
              <a:t>9/27/2018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84239BD-1D87-4200-835C-3664E71899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604873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480131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83099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2355004"/>
          </a:xfrm>
        </p:spPr>
        <p:txBody>
          <a:bodyPr/>
          <a:lstStyle>
            <a:lvl1pPr>
              <a:defRPr lang="en-US" sz="2600" b="0" dirty="0" smtClean="0">
                <a:solidFill>
                  <a:schemeClr val="bg2"/>
                </a:solidFill>
                <a:latin typeface="Lucida Sans" pitchFamily="34" charset="0"/>
                <a:ea typeface="+mn-ea"/>
                <a:cs typeface="+mn-cs"/>
              </a:defRPr>
            </a:lvl1pPr>
            <a:lvl2pPr>
              <a:defRPr lang="en-US" sz="2400" dirty="0" smtClean="0">
                <a:solidFill>
                  <a:schemeClr val="bg2"/>
                </a:solidFill>
                <a:latin typeface="Lucida Sans" pitchFamily="34" charset="0"/>
              </a:defRPr>
            </a:lvl2pPr>
            <a:lvl3pPr>
              <a:defRPr lang="en-US" sz="2200" dirty="0" smtClean="0">
                <a:solidFill>
                  <a:schemeClr val="bg2"/>
                </a:solidFill>
                <a:latin typeface="Lucida Sans" pitchFamily="34" charset="0"/>
              </a:defRPr>
            </a:lvl3pPr>
            <a:lvl4pPr>
              <a:defRPr lang="en-US" sz="2000" dirty="0">
                <a:solidFill>
                  <a:schemeClr val="bg2"/>
                </a:solidFill>
                <a:latin typeface="Lucida Sans" pitchFamily="34" charset="0"/>
              </a:defRPr>
            </a:lvl4pPr>
            <a:lvl5pPr>
              <a:defRPr lang="en-US" sz="2000" dirty="0">
                <a:solidFill>
                  <a:schemeClr val="bg2"/>
                </a:solidFill>
                <a:latin typeface="Lucida Sans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83099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2355004"/>
          </a:xfrm>
        </p:spPr>
        <p:txBody>
          <a:bodyPr/>
          <a:lstStyle>
            <a:lvl1pPr>
              <a:defRPr lang="en-US" sz="2600" b="0" dirty="0" smtClean="0">
                <a:solidFill>
                  <a:schemeClr val="bg2"/>
                </a:solidFill>
                <a:latin typeface="Lucida Sans" pitchFamily="34" charset="0"/>
                <a:ea typeface="+mn-ea"/>
                <a:cs typeface="+mn-cs"/>
              </a:defRPr>
            </a:lvl1pPr>
            <a:lvl2pPr>
              <a:defRPr lang="en-US" sz="2400" dirty="0" smtClean="0">
                <a:solidFill>
                  <a:schemeClr val="bg2"/>
                </a:solidFill>
                <a:latin typeface="Lucida Sans" pitchFamily="34" charset="0"/>
              </a:defRPr>
            </a:lvl2pPr>
            <a:lvl3pPr>
              <a:defRPr lang="en-US" sz="2200" dirty="0" smtClean="0">
                <a:solidFill>
                  <a:schemeClr val="bg2"/>
                </a:solidFill>
                <a:latin typeface="Lucida Sans" pitchFamily="34" charset="0"/>
              </a:defRPr>
            </a:lvl3pPr>
            <a:lvl4pPr>
              <a:defRPr lang="en-US" sz="2000" dirty="0">
                <a:solidFill>
                  <a:schemeClr val="bg2"/>
                </a:solidFill>
                <a:latin typeface="Lucida Sans" pitchFamily="34" charset="0"/>
              </a:defRPr>
            </a:lvl4pPr>
            <a:lvl5pPr>
              <a:defRPr lang="en-US" sz="2000" dirty="0">
                <a:solidFill>
                  <a:schemeClr val="bg2"/>
                </a:solidFill>
                <a:latin typeface="Lucida Sans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089773-2080-451C-9BDF-DCFF62961F51}" type="datetimeFigureOut">
              <a:rPr lang="en-US" smtClean="0"/>
              <a:t>9/27/2018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84239BD-1D87-4200-835C-3664E71899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35733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1651" y="1981200"/>
            <a:ext cx="5600700" cy="48013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089773-2080-451C-9BDF-DCFF62961F51}" type="datetimeFigureOut">
              <a:rPr lang="en-US" smtClean="0"/>
              <a:t>9/27/2018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84239BD-1D87-4200-835C-3664E71899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926254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089773-2080-451C-9BDF-DCFF62961F51}" type="datetimeFigureOut">
              <a:rPr lang="en-US" smtClean="0"/>
              <a:t>9/27/2018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84239BD-1D87-4200-835C-3664E71899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868646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 descr="wsuTLSigRvs-r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334250" y="6116638"/>
            <a:ext cx="1563688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4"/>
          <p:cNvSpPr>
            <a:spLocks noGrp="1" noChangeArrowheads="1"/>
          </p:cNvSpPr>
          <p:nvPr>
            <p:ph type="ctrTitle"/>
          </p:nvPr>
        </p:nvSpPr>
        <p:spPr>
          <a:xfrm>
            <a:off x="3144054" y="1993614"/>
            <a:ext cx="5070298" cy="584775"/>
          </a:xfrm>
        </p:spPr>
        <p:txBody>
          <a:bodyPr anchorCtr="0"/>
          <a:lstStyle>
            <a:lvl1pPr algn="l">
              <a:lnSpc>
                <a:spcPct val="100000"/>
              </a:lnSpc>
              <a:defRPr sz="3200">
                <a:solidFill>
                  <a:schemeClr val="tx2">
                    <a:lumMod val="60000"/>
                    <a:lumOff val="40000"/>
                  </a:schemeClr>
                </a:solidFill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3144054" y="2978475"/>
            <a:ext cx="5070298" cy="430887"/>
          </a:xfrm>
        </p:spPr>
        <p:txBody>
          <a:bodyPr rIns="0" anchorCtr="0"/>
          <a:lstStyle>
            <a:lvl1pPr marL="0" indent="0" algn="l">
              <a:buFontTx/>
              <a:buNone/>
              <a:defRPr sz="2200" b="0">
                <a:solidFill>
                  <a:schemeClr val="tx1"/>
                </a:solidFill>
                <a:effectLst/>
                <a:latin typeface="Lucida Sans" pitchFamily="34" charset="0"/>
              </a:defRPr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2089773-2080-451C-9BDF-DCFF62961F51}" type="datetimeFigureOut">
              <a:rPr lang="en-US" smtClean="0"/>
              <a:t>9/27/2018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4239BD-1D87-4200-835C-3664E71899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933081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646331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2355004"/>
          </a:xfrm>
        </p:spPr>
        <p:txBody>
          <a:bodyPr/>
          <a:lstStyle>
            <a:lvl1pPr marL="165100" indent="-165100">
              <a:buSzPct val="125000"/>
              <a:buFont typeface="Arial" pitchFamily="34" charset="0"/>
              <a:buChar char="•"/>
              <a:defRPr lang="en-US" sz="2600" b="0" dirty="0" smtClean="0">
                <a:solidFill>
                  <a:schemeClr val="bg2"/>
                </a:solidFill>
                <a:latin typeface="Lucida Sans" pitchFamily="34" charset="0"/>
                <a:ea typeface="+mn-ea"/>
                <a:cs typeface="+mn-cs"/>
              </a:defRPr>
            </a:lvl1pPr>
            <a:lvl2pPr marL="509588" indent="-165100">
              <a:buSzPct val="125000"/>
              <a:buFont typeface="Arial" pitchFamily="34" charset="0"/>
              <a:buChar char="•"/>
              <a:defRPr lang="en-US" sz="2400" dirty="0" smtClean="0">
                <a:solidFill>
                  <a:schemeClr val="bg2"/>
                </a:solidFill>
                <a:latin typeface="Lucida Sans" pitchFamily="34" charset="0"/>
              </a:defRPr>
            </a:lvl2pPr>
            <a:lvl3pPr>
              <a:buSzPct val="125000"/>
              <a:buFont typeface="Arial" pitchFamily="34" charset="0"/>
              <a:buChar char="•"/>
              <a:defRPr lang="en-US" sz="2200" dirty="0" smtClean="0">
                <a:solidFill>
                  <a:schemeClr val="bg2"/>
                </a:solidFill>
                <a:latin typeface="Lucida Sans" pitchFamily="34" charset="0"/>
              </a:defRPr>
            </a:lvl3pPr>
            <a:lvl4pPr marL="974725" indent="-180975">
              <a:buSzPct val="125000"/>
              <a:buFont typeface="Arial" pitchFamily="34" charset="0"/>
              <a:buChar char="•"/>
              <a:defRPr lang="en-US" sz="2000" dirty="0">
                <a:solidFill>
                  <a:schemeClr val="bg2"/>
                </a:solidFill>
                <a:latin typeface="Lucida Sans" pitchFamily="34" charset="0"/>
              </a:defRPr>
            </a:lvl4pPr>
            <a:lvl5pPr>
              <a:buSzPct val="125000"/>
              <a:buFont typeface="Arial" pitchFamily="34" charset="0"/>
              <a:buChar char="•"/>
              <a:defRPr lang="en-US" sz="2000" dirty="0">
                <a:solidFill>
                  <a:schemeClr val="bg2"/>
                </a:solidFill>
                <a:latin typeface="Lucida Sans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0"/>
            <a:ext cx="3008313" cy="30777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089773-2080-451C-9BDF-DCFF62961F51}" type="datetimeFigureOut">
              <a:rPr lang="en-US" smtClean="0"/>
              <a:t>9/27/2018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84239BD-1D87-4200-835C-3664E71899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800348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369332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5847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30777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089773-2080-451C-9BDF-DCFF62961F51}" type="datetimeFigureOut">
              <a:rPr lang="en-US" smtClean="0"/>
              <a:t>9/27/2018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84239BD-1D87-4200-835C-3664E71899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369901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1651" y="1981200"/>
            <a:ext cx="5600700" cy="48013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40260" y="2667001"/>
            <a:ext cx="4832092" cy="1851025"/>
          </a:xfrm>
        </p:spPr>
        <p:txBody>
          <a:bodyPr vert="eaVert"/>
          <a:lstStyle>
            <a:lvl1pPr>
              <a:defRPr b="0"/>
            </a:lvl1pPr>
            <a:lvl2pPr>
              <a:defRPr b="0"/>
            </a:lvl2pPr>
            <a:lvl3pPr>
              <a:defRPr b="0"/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089773-2080-451C-9BDF-DCFF62961F51}" type="datetimeFigureOut">
              <a:rPr lang="en-US" smtClean="0"/>
              <a:t>9/27/2018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84239BD-1D87-4200-835C-3664E71899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699166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24441" y="1981200"/>
            <a:ext cx="1348061" cy="2514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245320" y="1981200"/>
            <a:ext cx="2774606" cy="2514600"/>
          </a:xfrm>
        </p:spPr>
        <p:txBody>
          <a:bodyPr vert="eaVert"/>
          <a:lstStyle>
            <a:lvl1pPr>
              <a:defRPr b="0"/>
            </a:lvl1pPr>
            <a:lvl2pPr>
              <a:defRPr b="0"/>
            </a:lvl2pPr>
            <a:lvl3pPr>
              <a:defRPr b="0"/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089773-2080-451C-9BDF-DCFF62961F51}" type="datetimeFigureOut">
              <a:rPr lang="en-US" smtClean="0"/>
              <a:t>9/27/2018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84239BD-1D87-4200-835C-3664E71899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800472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3"/>
          <p:cNvGrpSpPr>
            <a:grpSpLocks/>
          </p:cNvGrpSpPr>
          <p:nvPr/>
        </p:nvGrpSpPr>
        <p:grpSpPr bwMode="auto">
          <a:xfrm>
            <a:off x="160338" y="171450"/>
            <a:ext cx="8626475" cy="6219825"/>
            <a:chOff x="228600" y="152400"/>
            <a:chExt cx="8626475" cy="6219825"/>
          </a:xfrm>
        </p:grpSpPr>
        <p:sp>
          <p:nvSpPr>
            <p:cNvPr id="5" name="Rounded Rectangle 4"/>
            <p:cNvSpPr/>
            <p:nvPr userDrawn="1"/>
          </p:nvSpPr>
          <p:spPr bwMode="ltGray">
            <a:xfrm>
              <a:off x="228600" y="152400"/>
              <a:ext cx="8626475" cy="6219825"/>
            </a:xfrm>
            <a:prstGeom prst="roundRect">
              <a:avLst/>
            </a:prstGeom>
            <a:gradFill flip="none" rotWithShape="1">
              <a:gsLst>
                <a:gs pos="17000">
                  <a:schemeClr val="accent2">
                    <a:lumMod val="20000"/>
                    <a:lumOff val="80000"/>
                  </a:schemeClr>
                </a:gs>
                <a:gs pos="37000">
                  <a:schemeClr val="tx1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" name="Rounded Rectangle 5"/>
            <p:cNvSpPr/>
            <p:nvPr userDrawn="1"/>
          </p:nvSpPr>
          <p:spPr bwMode="white">
            <a:xfrm>
              <a:off x="268287" y="180975"/>
              <a:ext cx="8547100" cy="6162675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7" name="Group 17"/>
          <p:cNvGrpSpPr>
            <a:grpSpLocks/>
          </p:cNvGrpSpPr>
          <p:nvPr/>
        </p:nvGrpSpPr>
        <p:grpSpPr bwMode="auto">
          <a:xfrm>
            <a:off x="0" y="6705600"/>
            <a:ext cx="9144000" cy="152400"/>
            <a:chOff x="-1" y="6705600"/>
            <a:chExt cx="9144001" cy="152400"/>
          </a:xfrm>
        </p:grpSpPr>
        <p:sp>
          <p:nvSpPr>
            <p:cNvPr id="8" name="Rectangle 7"/>
            <p:cNvSpPr/>
            <p:nvPr userDrawn="1"/>
          </p:nvSpPr>
          <p:spPr bwMode="ltGray">
            <a:xfrm>
              <a:off x="-1" y="6705600"/>
              <a:ext cx="4611689" cy="152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9" name="Rectangle 8"/>
            <p:cNvSpPr/>
            <p:nvPr userDrawn="1"/>
          </p:nvSpPr>
          <p:spPr bwMode="ltGray">
            <a:xfrm>
              <a:off x="4572000" y="6705600"/>
              <a:ext cx="3116263" cy="152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0" name="Rectangle 9"/>
            <p:cNvSpPr/>
            <p:nvPr userDrawn="1"/>
          </p:nvSpPr>
          <p:spPr bwMode="ltGray">
            <a:xfrm>
              <a:off x="7620000" y="6705600"/>
              <a:ext cx="1524000" cy="152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pic>
        <p:nvPicPr>
          <p:cNvPr id="11" name="Picture 15" descr="wsuTLSig4cW.g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8" y="5943600"/>
            <a:ext cx="1487487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6" name="Rectangle 4"/>
          <p:cNvSpPr>
            <a:spLocks noGrp="1" noChangeArrowheads="1"/>
          </p:cNvSpPr>
          <p:nvPr>
            <p:ph type="ctrTitle"/>
          </p:nvPr>
        </p:nvSpPr>
        <p:spPr bwMode="black">
          <a:xfrm>
            <a:off x="591722" y="950495"/>
            <a:ext cx="8141479" cy="480131"/>
          </a:xfr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800" b="1" dirty="0">
                <a:solidFill>
                  <a:schemeClr val="accent1"/>
                </a:solidFill>
                <a:latin typeface="Lucida Sans" pitchFamily="34" charset="0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ubTitle" idx="1"/>
          </p:nvPr>
        </p:nvSpPr>
        <p:spPr bwMode="black">
          <a:xfrm>
            <a:off x="585627" y="1638705"/>
            <a:ext cx="8162563" cy="430887"/>
          </a:xfrm>
        </p:spPr>
        <p:txBody>
          <a:bodyPr rIns="0" anchorCtr="0"/>
          <a:lstStyle>
            <a:lvl1pPr marL="0" indent="0" algn="ctr">
              <a:buFont typeface="Arial" pitchFamily="34" charset="0"/>
              <a:buNone/>
              <a:defRPr sz="2200" b="0">
                <a:solidFill>
                  <a:schemeClr val="bg2"/>
                </a:solidFill>
                <a:effectLst/>
                <a:latin typeface="Lucida Sans" pitchFamily="34" charset="0"/>
              </a:defRPr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2" name="Rectangle 6"/>
          <p:cNvSpPr>
            <a:spLocks noGrp="1" noChangeArrowheads="1"/>
          </p:cNvSpPr>
          <p:nvPr>
            <p:ph type="dt" sz="half" idx="10"/>
          </p:nvPr>
        </p:nvSpPr>
        <p:spPr>
          <a:xfrm>
            <a:off x="49213" y="6464300"/>
            <a:ext cx="1550987" cy="393700"/>
          </a:xfrm>
        </p:spPr>
        <p:txBody>
          <a:bodyPr/>
          <a:lstStyle>
            <a:lvl1pPr>
              <a:defRPr/>
            </a:lvl1pPr>
          </a:lstStyle>
          <a:p>
            <a:fld id="{32089773-2080-451C-9BDF-DCFF62961F51}" type="datetimeFigureOut">
              <a:rPr lang="en-US" smtClean="0"/>
              <a:t>9/27/2018</a:t>
            </a:fld>
            <a:endParaRPr lang="en-US"/>
          </a:p>
        </p:txBody>
      </p:sp>
      <p:sp>
        <p:nvSpPr>
          <p:cNvPr id="13" name="Rectangle 7"/>
          <p:cNvSpPr>
            <a:spLocks noGrp="1" noChangeArrowheads="1"/>
          </p:cNvSpPr>
          <p:nvPr>
            <p:ph type="ftr" sz="quarter" idx="11"/>
          </p:nvPr>
        </p:nvSpPr>
        <p:spPr>
          <a:xfrm>
            <a:off x="1631950" y="6464300"/>
            <a:ext cx="6451600" cy="393700"/>
          </a:xfrm>
        </p:spPr>
        <p:txBody>
          <a:bodyPr/>
          <a:lstStyle>
            <a:lvl1pPr>
              <a:defRPr dirty="0"/>
            </a:lvl1pPr>
          </a:lstStyle>
          <a:p>
            <a:endParaRPr lang="en-US"/>
          </a:p>
        </p:txBody>
      </p:sp>
      <p:sp>
        <p:nvSpPr>
          <p:cNvPr id="14" name="Rectangle 8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169275" y="6464300"/>
            <a:ext cx="974725" cy="393700"/>
          </a:xfrm>
        </p:spPr>
        <p:txBody>
          <a:bodyPr/>
          <a:lstStyle>
            <a:lvl1pPr>
              <a:defRPr/>
            </a:lvl1pPr>
          </a:lstStyle>
          <a:p>
            <a:fld id="{784239BD-1D87-4200-835C-3664E71899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275967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1914" y="903116"/>
            <a:ext cx="7772400" cy="480131"/>
          </a:xfrm>
        </p:spPr>
        <p:txBody>
          <a:bodyPr/>
          <a:lstStyle>
            <a:lvl1pPr>
              <a:defRPr sz="2800">
                <a:latin typeface="Lucida Sans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1914" y="1543943"/>
            <a:ext cx="7772400" cy="1954894"/>
          </a:xfrm>
        </p:spPr>
        <p:txBody>
          <a:bodyPr/>
          <a:lstStyle>
            <a:lvl1pPr marL="344488" indent="-179388">
              <a:spcBef>
                <a:spcPts val="1200"/>
              </a:spcBef>
              <a:buSzPct val="100000"/>
              <a:buFont typeface="Arial" pitchFamily="34" charset="0"/>
              <a:buChar char="•"/>
              <a:defRPr sz="2600" b="0"/>
            </a:lvl1pPr>
            <a:lvl2pPr marL="509588" indent="-165100">
              <a:spcBef>
                <a:spcPts val="400"/>
              </a:spcBef>
              <a:buSzPct val="75000"/>
              <a:buFont typeface="Wingdings" pitchFamily="2" charset="2"/>
              <a:buChar char="§"/>
              <a:defRPr sz="2400"/>
            </a:lvl2pPr>
            <a:lvl3pPr marL="688975" indent="-179388">
              <a:spcBef>
                <a:spcPts val="400"/>
              </a:spcBef>
              <a:buSzPct val="100000"/>
              <a:buFont typeface="Lucida Sans" pitchFamily="34" charset="0"/>
              <a:buChar char="–"/>
              <a:defRPr/>
            </a:lvl3pPr>
            <a:lvl4pPr marL="914400" indent="-165100">
              <a:spcBef>
                <a:spcPts val="400"/>
              </a:spcBef>
              <a:buSzPct val="100000"/>
              <a:buFont typeface="Arial" pitchFamily="34" charset="0"/>
              <a:buChar char="•"/>
              <a:defRPr sz="2000"/>
            </a:lvl4pPr>
            <a:lvl5pPr marL="1079500" indent="-165100">
              <a:spcBef>
                <a:spcPts val="400"/>
              </a:spcBef>
              <a:buSzPct val="100000"/>
              <a:buFont typeface="Arial" pitchFamily="34" charset="0"/>
              <a:buChar char="•"/>
              <a:defRPr sz="2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089773-2080-451C-9BDF-DCFF62961F51}" type="datetimeFigureOut">
              <a:rPr lang="en-US" smtClean="0"/>
              <a:t>9/27/2018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84239BD-1D87-4200-835C-3664E71899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601807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vboydo\My Documents\0 val work\1 WSU signature identities\PullmanTLSigsWindows\face to face - matted gifs to use\wsuTLSig4cW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13" y="6030913"/>
            <a:ext cx="1376362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4"/>
          <p:cNvSpPr>
            <a:spLocks noGrp="1" noChangeArrowheads="1"/>
          </p:cNvSpPr>
          <p:nvPr>
            <p:ph type="ctrTitle"/>
          </p:nvPr>
        </p:nvSpPr>
        <p:spPr>
          <a:xfrm>
            <a:off x="518842" y="1993614"/>
            <a:ext cx="5070298" cy="892552"/>
          </a:xfrm>
        </p:spPr>
        <p:txBody>
          <a:bodyPr anchorCtr="0"/>
          <a:lstStyle>
            <a:lvl1pPr algn="l">
              <a:lnSpc>
                <a:spcPct val="100000"/>
              </a:lnSpc>
              <a:defRPr sz="2600">
                <a:solidFill>
                  <a:schemeClr val="accent1"/>
                </a:solidFill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518842" y="2978475"/>
            <a:ext cx="5070298" cy="430887"/>
          </a:xfrm>
        </p:spPr>
        <p:txBody>
          <a:bodyPr rIns="0" anchorCtr="0"/>
          <a:lstStyle>
            <a:lvl1pPr marL="0" indent="0" algn="l">
              <a:buFontTx/>
              <a:buNone/>
              <a:defRPr sz="2200" b="0">
                <a:solidFill>
                  <a:schemeClr val="bg2"/>
                </a:solidFill>
                <a:effectLst/>
                <a:latin typeface="Lucida Sans" pitchFamily="34" charset="0"/>
              </a:defRPr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2089773-2080-451C-9BDF-DCFF62961F51}" type="datetimeFigureOut">
              <a:rPr lang="en-US" smtClean="0"/>
              <a:t>9/27/2018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4239BD-1D87-4200-835C-3664E71899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399891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1651" y="969592"/>
            <a:ext cx="5600700" cy="48013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9686" y="1813811"/>
            <a:ext cx="4002321" cy="2355004"/>
          </a:xfrm>
        </p:spPr>
        <p:txBody>
          <a:bodyPr/>
          <a:lstStyle>
            <a:lvl1pPr>
              <a:buSzPct val="125000"/>
              <a:buFont typeface="Arial" pitchFamily="34" charset="0"/>
              <a:buChar char="•"/>
              <a:defRPr lang="en-US" sz="2600" b="0" dirty="0" smtClean="0">
                <a:solidFill>
                  <a:schemeClr val="bg2"/>
                </a:solidFill>
                <a:latin typeface="Lucida Sans" pitchFamily="34" charset="0"/>
                <a:ea typeface="+mn-ea"/>
                <a:cs typeface="+mn-cs"/>
              </a:defRPr>
            </a:lvl1pPr>
            <a:lvl2pPr>
              <a:buSzPct val="125000"/>
              <a:buFont typeface="Arial" pitchFamily="34" charset="0"/>
              <a:buChar char="•"/>
              <a:defRPr lang="en-US" sz="2400" dirty="0" smtClean="0">
                <a:solidFill>
                  <a:schemeClr val="bg2"/>
                </a:solidFill>
                <a:latin typeface="Lucida Sans" pitchFamily="34" charset="0"/>
              </a:defRPr>
            </a:lvl2pPr>
            <a:lvl3pPr>
              <a:buSzPct val="125000"/>
              <a:buFont typeface="Arial" pitchFamily="34" charset="0"/>
              <a:buChar char="•"/>
              <a:defRPr lang="en-US" sz="2200" dirty="0" smtClean="0">
                <a:solidFill>
                  <a:schemeClr val="bg2"/>
                </a:solidFill>
                <a:latin typeface="Lucida Sans" pitchFamily="34" charset="0"/>
              </a:defRPr>
            </a:lvl3pPr>
            <a:lvl4pPr>
              <a:buSzPct val="125000"/>
              <a:buFont typeface="Arial" pitchFamily="34" charset="0"/>
              <a:buChar char="•"/>
              <a:defRPr lang="en-US" sz="2000" dirty="0" smtClean="0">
                <a:solidFill>
                  <a:schemeClr val="bg2"/>
                </a:solidFill>
                <a:latin typeface="Lucida Sans" pitchFamily="34" charset="0"/>
              </a:defRPr>
            </a:lvl4pPr>
            <a:lvl5pPr>
              <a:buSzPct val="125000"/>
              <a:buFont typeface="Arial" pitchFamily="34" charset="0"/>
              <a:buChar char="•"/>
              <a:defRPr lang="en-US" sz="2000" dirty="0">
                <a:solidFill>
                  <a:schemeClr val="bg2"/>
                </a:solidFill>
                <a:latin typeface="Lucida Sans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4406" y="1813811"/>
            <a:ext cx="3969948" cy="2355004"/>
          </a:xfrm>
        </p:spPr>
        <p:txBody>
          <a:bodyPr/>
          <a:lstStyle>
            <a:lvl1pPr>
              <a:buSzPct val="125000"/>
              <a:buFont typeface="Arial" pitchFamily="34" charset="0"/>
              <a:buChar char="•"/>
              <a:defRPr lang="en-US" sz="2600" b="0" dirty="0" smtClean="0">
                <a:solidFill>
                  <a:schemeClr val="bg2"/>
                </a:solidFill>
                <a:latin typeface="Lucida Sans" pitchFamily="34" charset="0"/>
                <a:ea typeface="+mn-ea"/>
                <a:cs typeface="+mn-cs"/>
              </a:defRPr>
            </a:lvl1pPr>
            <a:lvl2pPr>
              <a:buSzPct val="125000"/>
              <a:buFont typeface="Arial" pitchFamily="34" charset="0"/>
              <a:buChar char="•"/>
              <a:defRPr lang="en-US" sz="2400" dirty="0" smtClean="0">
                <a:solidFill>
                  <a:schemeClr val="bg2"/>
                </a:solidFill>
                <a:latin typeface="Lucida Sans" pitchFamily="34" charset="0"/>
              </a:defRPr>
            </a:lvl2pPr>
            <a:lvl3pPr>
              <a:buSzPct val="125000"/>
              <a:buFont typeface="Arial" pitchFamily="34" charset="0"/>
              <a:buChar char="•"/>
              <a:defRPr lang="en-US" sz="2200" dirty="0" smtClean="0">
                <a:solidFill>
                  <a:schemeClr val="bg2"/>
                </a:solidFill>
                <a:latin typeface="Lucida Sans" pitchFamily="34" charset="0"/>
              </a:defRPr>
            </a:lvl3pPr>
            <a:lvl4pPr>
              <a:buSzPct val="125000"/>
              <a:buFont typeface="Arial" pitchFamily="34" charset="0"/>
              <a:buChar char="•"/>
              <a:defRPr lang="en-US" sz="2000" dirty="0" smtClean="0">
                <a:solidFill>
                  <a:schemeClr val="bg2"/>
                </a:solidFill>
                <a:latin typeface="Lucida Sans" pitchFamily="34" charset="0"/>
              </a:defRPr>
            </a:lvl4pPr>
            <a:lvl5pPr>
              <a:buSzPct val="125000"/>
              <a:buFont typeface="Arial" pitchFamily="34" charset="0"/>
              <a:buChar char="•"/>
              <a:defRPr lang="en-US" sz="2000" dirty="0">
                <a:solidFill>
                  <a:schemeClr val="bg2"/>
                </a:solidFill>
                <a:latin typeface="Lucida Sans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089773-2080-451C-9BDF-DCFF62961F51}" type="datetimeFigureOut">
              <a:rPr lang="en-US" smtClean="0"/>
              <a:t>9/27/2018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84239BD-1D87-4200-835C-3664E71899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12730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480131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83099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2355004"/>
          </a:xfrm>
        </p:spPr>
        <p:txBody>
          <a:bodyPr/>
          <a:lstStyle>
            <a:lvl1pPr>
              <a:defRPr lang="en-US" sz="2600" b="0" dirty="0" smtClean="0">
                <a:solidFill>
                  <a:schemeClr val="bg2"/>
                </a:solidFill>
                <a:latin typeface="Lucida Sans" pitchFamily="34" charset="0"/>
                <a:ea typeface="+mn-ea"/>
                <a:cs typeface="+mn-cs"/>
              </a:defRPr>
            </a:lvl1pPr>
            <a:lvl2pPr>
              <a:defRPr lang="en-US" sz="2400" dirty="0" smtClean="0">
                <a:solidFill>
                  <a:schemeClr val="bg2"/>
                </a:solidFill>
                <a:latin typeface="Lucida Sans" pitchFamily="34" charset="0"/>
              </a:defRPr>
            </a:lvl2pPr>
            <a:lvl3pPr>
              <a:defRPr lang="en-US" sz="2200" dirty="0" smtClean="0">
                <a:solidFill>
                  <a:schemeClr val="bg2"/>
                </a:solidFill>
                <a:latin typeface="Lucida Sans" pitchFamily="34" charset="0"/>
              </a:defRPr>
            </a:lvl3pPr>
            <a:lvl4pPr>
              <a:defRPr lang="en-US" sz="2000" dirty="0" smtClean="0">
                <a:solidFill>
                  <a:schemeClr val="bg2"/>
                </a:solidFill>
                <a:latin typeface="Lucida Sans" pitchFamily="34" charset="0"/>
              </a:defRPr>
            </a:lvl4pPr>
            <a:lvl5pPr>
              <a:defRPr lang="en-US" sz="2000" dirty="0">
                <a:solidFill>
                  <a:schemeClr val="bg2"/>
                </a:solidFill>
                <a:latin typeface="Lucida Sans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83099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2355004"/>
          </a:xfrm>
        </p:spPr>
        <p:txBody>
          <a:bodyPr/>
          <a:lstStyle>
            <a:lvl1pPr>
              <a:defRPr lang="en-US" sz="2600" b="0" dirty="0" smtClean="0">
                <a:solidFill>
                  <a:schemeClr val="bg2"/>
                </a:solidFill>
                <a:latin typeface="Lucida Sans" pitchFamily="34" charset="0"/>
                <a:ea typeface="+mn-ea"/>
                <a:cs typeface="+mn-cs"/>
              </a:defRPr>
            </a:lvl1pPr>
            <a:lvl2pPr>
              <a:defRPr lang="en-US" sz="2400" dirty="0" smtClean="0">
                <a:solidFill>
                  <a:schemeClr val="bg2"/>
                </a:solidFill>
                <a:latin typeface="Lucida Sans" pitchFamily="34" charset="0"/>
              </a:defRPr>
            </a:lvl2pPr>
            <a:lvl3pPr>
              <a:defRPr lang="en-US" sz="2200" dirty="0" smtClean="0">
                <a:solidFill>
                  <a:schemeClr val="bg2"/>
                </a:solidFill>
                <a:latin typeface="Lucida Sans" pitchFamily="34" charset="0"/>
              </a:defRPr>
            </a:lvl3pPr>
            <a:lvl4pPr>
              <a:defRPr lang="en-US" sz="2000" dirty="0" smtClean="0">
                <a:solidFill>
                  <a:schemeClr val="bg2"/>
                </a:solidFill>
                <a:latin typeface="Lucida Sans" pitchFamily="34" charset="0"/>
              </a:defRPr>
            </a:lvl4pPr>
            <a:lvl5pPr>
              <a:defRPr lang="en-US" sz="2000" dirty="0">
                <a:solidFill>
                  <a:schemeClr val="bg2"/>
                </a:solidFill>
                <a:latin typeface="Lucida Sans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089773-2080-451C-9BDF-DCFF62961F51}" type="datetimeFigureOut">
              <a:rPr lang="en-US" smtClean="0"/>
              <a:t>9/27/2018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84239BD-1D87-4200-835C-3664E71899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881880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1651" y="1981200"/>
            <a:ext cx="5600700" cy="48013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089773-2080-451C-9BDF-DCFF62961F51}" type="datetimeFigureOut">
              <a:rPr lang="en-US" smtClean="0"/>
              <a:t>9/27/2018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84239BD-1D87-4200-835C-3664E71899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409852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1651" y="969592"/>
            <a:ext cx="5600700" cy="48013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9686" y="1813811"/>
            <a:ext cx="4002321" cy="2355004"/>
          </a:xfrm>
        </p:spPr>
        <p:txBody>
          <a:bodyPr/>
          <a:lstStyle>
            <a:lvl1pPr>
              <a:buSzPct val="125000"/>
              <a:buFont typeface="Arial" pitchFamily="34" charset="0"/>
              <a:buChar char="•"/>
              <a:defRPr lang="en-US" sz="2600" b="0" dirty="0" smtClean="0">
                <a:solidFill>
                  <a:schemeClr val="bg2"/>
                </a:solidFill>
                <a:latin typeface="Lucida Sans" pitchFamily="34" charset="0"/>
                <a:ea typeface="+mn-ea"/>
                <a:cs typeface="+mn-cs"/>
              </a:defRPr>
            </a:lvl1pPr>
            <a:lvl2pPr>
              <a:buSzPct val="125000"/>
              <a:buFont typeface="Arial" pitchFamily="34" charset="0"/>
              <a:buChar char="•"/>
              <a:defRPr lang="en-US" sz="2400" dirty="0" smtClean="0">
                <a:solidFill>
                  <a:schemeClr val="bg2"/>
                </a:solidFill>
                <a:latin typeface="Lucida Sans" pitchFamily="34" charset="0"/>
              </a:defRPr>
            </a:lvl2pPr>
            <a:lvl3pPr>
              <a:buSzPct val="125000"/>
              <a:buFont typeface="Arial" pitchFamily="34" charset="0"/>
              <a:buChar char="•"/>
              <a:defRPr lang="en-US" sz="2200" dirty="0" smtClean="0">
                <a:solidFill>
                  <a:schemeClr val="bg2"/>
                </a:solidFill>
                <a:latin typeface="Lucida Sans" pitchFamily="34" charset="0"/>
              </a:defRPr>
            </a:lvl3pPr>
            <a:lvl4pPr>
              <a:buSzPct val="125000"/>
              <a:buFont typeface="Arial" pitchFamily="34" charset="0"/>
              <a:buChar char="•"/>
              <a:defRPr lang="en-US" sz="2000" dirty="0">
                <a:solidFill>
                  <a:schemeClr val="bg2"/>
                </a:solidFill>
                <a:latin typeface="Lucida Sans" pitchFamily="34" charset="0"/>
              </a:defRPr>
            </a:lvl4pPr>
            <a:lvl5pPr>
              <a:buSzPct val="125000"/>
              <a:buFont typeface="Arial" pitchFamily="34" charset="0"/>
              <a:buChar char="•"/>
              <a:defRPr lang="en-US" sz="2000" dirty="0">
                <a:solidFill>
                  <a:schemeClr val="bg2"/>
                </a:solidFill>
                <a:latin typeface="Lucida Sans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4406" y="1813811"/>
            <a:ext cx="3969948" cy="2355004"/>
          </a:xfrm>
        </p:spPr>
        <p:txBody>
          <a:bodyPr/>
          <a:lstStyle>
            <a:lvl1pPr>
              <a:buSzPct val="125000"/>
              <a:buFont typeface="Arial" pitchFamily="34" charset="0"/>
              <a:buChar char="•"/>
              <a:defRPr lang="en-US" sz="2600" b="0" dirty="0" smtClean="0">
                <a:solidFill>
                  <a:schemeClr val="bg2"/>
                </a:solidFill>
                <a:latin typeface="Lucida Sans" pitchFamily="34" charset="0"/>
                <a:ea typeface="+mn-ea"/>
                <a:cs typeface="+mn-cs"/>
              </a:defRPr>
            </a:lvl1pPr>
            <a:lvl2pPr>
              <a:buSzPct val="125000"/>
              <a:buFont typeface="Arial" pitchFamily="34" charset="0"/>
              <a:buChar char="•"/>
              <a:defRPr lang="en-US" sz="2400" dirty="0" smtClean="0">
                <a:solidFill>
                  <a:schemeClr val="bg2"/>
                </a:solidFill>
                <a:latin typeface="Lucida Sans" pitchFamily="34" charset="0"/>
              </a:defRPr>
            </a:lvl2pPr>
            <a:lvl3pPr>
              <a:buSzPct val="125000"/>
              <a:buFont typeface="Arial" pitchFamily="34" charset="0"/>
              <a:buChar char="•"/>
              <a:defRPr lang="en-US" sz="2200" dirty="0" smtClean="0">
                <a:solidFill>
                  <a:schemeClr val="bg2"/>
                </a:solidFill>
                <a:latin typeface="Lucida Sans" pitchFamily="34" charset="0"/>
              </a:defRPr>
            </a:lvl3pPr>
            <a:lvl4pPr>
              <a:buSzPct val="125000"/>
              <a:buFont typeface="Arial" pitchFamily="34" charset="0"/>
              <a:buChar char="•"/>
              <a:defRPr lang="en-US" sz="2000" dirty="0">
                <a:solidFill>
                  <a:schemeClr val="bg2"/>
                </a:solidFill>
                <a:latin typeface="Lucida Sans" pitchFamily="34" charset="0"/>
              </a:defRPr>
            </a:lvl4pPr>
            <a:lvl5pPr>
              <a:buSzPct val="125000"/>
              <a:buFont typeface="Arial" pitchFamily="34" charset="0"/>
              <a:buChar char="•"/>
              <a:defRPr lang="en-US" sz="2000" dirty="0">
                <a:solidFill>
                  <a:schemeClr val="bg2"/>
                </a:solidFill>
                <a:latin typeface="Lucida Sans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089773-2080-451C-9BDF-DCFF62961F51}" type="datetimeFigureOut">
              <a:rPr lang="en-US" smtClean="0"/>
              <a:t>9/27/2018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84239BD-1D87-4200-835C-3664E71899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378302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089773-2080-451C-9BDF-DCFF62961F51}" type="datetimeFigureOut">
              <a:rPr lang="en-US" smtClean="0"/>
              <a:t>9/27/2018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84239BD-1D87-4200-835C-3664E71899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744635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646331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2355004"/>
          </a:xfrm>
        </p:spPr>
        <p:txBody>
          <a:bodyPr/>
          <a:lstStyle>
            <a:lvl1pPr marL="165100" indent="-165100">
              <a:buSzPct val="125000"/>
              <a:buFont typeface="Arial" pitchFamily="34" charset="0"/>
              <a:buChar char="•"/>
              <a:defRPr lang="en-US" sz="2600" b="0" dirty="0" smtClean="0">
                <a:solidFill>
                  <a:schemeClr val="bg2"/>
                </a:solidFill>
                <a:latin typeface="Lucida Sans" pitchFamily="34" charset="0"/>
                <a:ea typeface="+mn-ea"/>
                <a:cs typeface="+mn-cs"/>
              </a:defRPr>
            </a:lvl1pPr>
            <a:lvl2pPr marL="509588" indent="-165100">
              <a:buSzPct val="125000"/>
              <a:buFont typeface="Arial" pitchFamily="34" charset="0"/>
              <a:buChar char="•"/>
              <a:defRPr lang="en-US" sz="2400" dirty="0" smtClean="0">
                <a:solidFill>
                  <a:schemeClr val="bg2"/>
                </a:solidFill>
                <a:latin typeface="Lucida Sans" pitchFamily="34" charset="0"/>
              </a:defRPr>
            </a:lvl2pPr>
            <a:lvl3pPr>
              <a:buSzPct val="125000"/>
              <a:buFont typeface="Arial" pitchFamily="34" charset="0"/>
              <a:buChar char="•"/>
              <a:defRPr lang="en-US" sz="2200" dirty="0" smtClean="0">
                <a:solidFill>
                  <a:schemeClr val="bg2"/>
                </a:solidFill>
                <a:latin typeface="Lucida Sans" pitchFamily="34" charset="0"/>
              </a:defRPr>
            </a:lvl3pPr>
            <a:lvl4pPr marL="974725" indent="-180975">
              <a:buSzPct val="125000"/>
              <a:buFont typeface="Arial" pitchFamily="34" charset="0"/>
              <a:buChar char="•"/>
              <a:defRPr lang="en-US" sz="2000" dirty="0" smtClean="0">
                <a:solidFill>
                  <a:schemeClr val="bg2"/>
                </a:solidFill>
                <a:latin typeface="Lucida Sans" pitchFamily="34" charset="0"/>
              </a:defRPr>
            </a:lvl4pPr>
            <a:lvl5pPr>
              <a:buSzPct val="125000"/>
              <a:buFont typeface="Arial" pitchFamily="34" charset="0"/>
              <a:buChar char="•"/>
              <a:defRPr lang="en-US" sz="2000" dirty="0">
                <a:solidFill>
                  <a:schemeClr val="bg2"/>
                </a:solidFill>
                <a:latin typeface="Lucida Sans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0"/>
            <a:ext cx="3008313" cy="30777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089773-2080-451C-9BDF-DCFF62961F51}" type="datetimeFigureOut">
              <a:rPr lang="en-US" smtClean="0"/>
              <a:t>9/27/2018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84239BD-1D87-4200-835C-3664E71899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97481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369332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5847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30777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089773-2080-451C-9BDF-DCFF62961F51}" type="datetimeFigureOut">
              <a:rPr lang="en-US" smtClean="0"/>
              <a:t>9/27/2018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84239BD-1D87-4200-835C-3664E71899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766852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1651" y="1981200"/>
            <a:ext cx="5600700" cy="48013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40260" y="2667001"/>
            <a:ext cx="4832092" cy="1851025"/>
          </a:xfrm>
        </p:spPr>
        <p:txBody>
          <a:bodyPr vert="eaVert"/>
          <a:lstStyle>
            <a:lvl1pPr>
              <a:defRPr b="0"/>
            </a:lvl1pPr>
            <a:lvl2pPr>
              <a:defRPr b="0"/>
            </a:lvl2pPr>
            <a:lvl3pPr>
              <a:defRPr b="0"/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089773-2080-451C-9BDF-DCFF62961F51}" type="datetimeFigureOut">
              <a:rPr lang="en-US" smtClean="0"/>
              <a:t>9/27/2018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84239BD-1D87-4200-835C-3664E71899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297652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24441" y="1981200"/>
            <a:ext cx="1348061" cy="2514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245320" y="1981200"/>
            <a:ext cx="2774606" cy="2514600"/>
          </a:xfrm>
        </p:spPr>
        <p:txBody>
          <a:bodyPr vert="eaVert"/>
          <a:lstStyle>
            <a:lvl1pPr>
              <a:defRPr b="0"/>
            </a:lvl1pPr>
            <a:lvl2pPr>
              <a:defRPr b="0"/>
            </a:lvl2pPr>
            <a:lvl3pPr>
              <a:defRPr b="0"/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089773-2080-451C-9BDF-DCFF62961F51}" type="datetimeFigureOut">
              <a:rPr lang="en-US" smtClean="0"/>
              <a:t>9/27/2018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84239BD-1D87-4200-835C-3664E71899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794397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14" t="25705" r="20018" b="25449"/>
          <a:stretch>
            <a:fillRect/>
          </a:stretch>
        </p:blipFill>
        <p:spPr bwMode="auto">
          <a:xfrm>
            <a:off x="0" y="0"/>
            <a:ext cx="485775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1047750"/>
            <a:ext cx="485775" cy="58102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ctrTitle"/>
          </p:nvPr>
        </p:nvSpPr>
        <p:spPr bwMode="invGray">
          <a:xfrm>
            <a:off x="484093" y="2122098"/>
            <a:ext cx="8659903" cy="424732"/>
          </a:xfrm>
        </p:spPr>
        <p:txBody>
          <a:bodyPr/>
          <a:lstStyle>
            <a:lvl1pPr algn="ctr">
              <a:defRPr>
                <a:solidFill>
                  <a:schemeClr val="accent1"/>
                </a:solidFill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ubTitle" idx="1"/>
          </p:nvPr>
        </p:nvSpPr>
        <p:spPr bwMode="invGray">
          <a:xfrm>
            <a:off x="484093" y="2754909"/>
            <a:ext cx="8659904" cy="430887"/>
          </a:xfrm>
        </p:spPr>
        <p:txBody>
          <a:bodyPr rIns="0"/>
          <a:lstStyle>
            <a:lvl1pPr marL="0" indent="0" algn="ctr">
              <a:buFont typeface="Arial" pitchFamily="34" charset="0"/>
              <a:buNone/>
              <a:defRPr sz="2200" b="0">
                <a:solidFill>
                  <a:schemeClr val="bg2">
                    <a:lumMod val="50000"/>
                    <a:lumOff val="50000"/>
                  </a:schemeClr>
                </a:solidFill>
                <a:effectLst/>
                <a:latin typeface="Lucida Sans" pitchFamily="34" charset="0"/>
              </a:defRPr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dt" sz="half" idx="10"/>
          </p:nvPr>
        </p:nvSpPr>
        <p:spPr>
          <a:xfrm>
            <a:off x="484188" y="6381750"/>
            <a:ext cx="1550987" cy="476250"/>
          </a:xfrm>
        </p:spPr>
        <p:txBody>
          <a:bodyPr/>
          <a:lstStyle>
            <a:lvl1pPr>
              <a:defRPr sz="1000"/>
            </a:lvl1pPr>
          </a:lstStyle>
          <a:p>
            <a:fld id="{32089773-2080-451C-9BDF-DCFF62961F51}" type="datetimeFigureOut">
              <a:rPr lang="en-US" smtClean="0"/>
              <a:t>9/27/2018</a:t>
            </a:fld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ftr" sz="quarter" idx="11"/>
          </p:nvPr>
        </p:nvSpPr>
        <p:spPr>
          <a:xfrm>
            <a:off x="2066925" y="6381750"/>
            <a:ext cx="6100763" cy="476250"/>
          </a:xfrm>
        </p:spPr>
        <p:txBody>
          <a:bodyPr anchorCtr="1"/>
          <a:lstStyle>
            <a:lvl1pPr>
              <a:defRPr sz="1000"/>
            </a:lvl1pPr>
          </a:lstStyle>
          <a:p>
            <a:endParaRPr lang="en-US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169275" y="6381750"/>
            <a:ext cx="974725" cy="476250"/>
          </a:xfrm>
        </p:spPr>
        <p:txBody>
          <a:bodyPr/>
          <a:lstStyle>
            <a:lvl1pPr>
              <a:defRPr sz="1000"/>
            </a:lvl1pPr>
          </a:lstStyle>
          <a:p>
            <a:fld id="{784239BD-1D87-4200-835C-3664E71899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53193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1778" y="734315"/>
            <a:ext cx="8652222" cy="424732"/>
          </a:xfrm>
        </p:spPr>
        <p:txBody>
          <a:bodyPr/>
          <a:lstStyle>
            <a:lvl1pPr algn="ctr">
              <a:defRPr sz="2400">
                <a:latin typeface="Lucida Sans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45374" y="1507920"/>
            <a:ext cx="6145030" cy="1599412"/>
          </a:xfrm>
        </p:spPr>
        <p:txBody>
          <a:bodyPr lIns="457200" rIns="457200"/>
          <a:lstStyle>
            <a:lvl1pPr marL="344488" indent="-179388">
              <a:spcBef>
                <a:spcPts val="1200"/>
              </a:spcBef>
              <a:buSzPct val="100000"/>
              <a:buFont typeface="Arial" pitchFamily="34" charset="0"/>
              <a:buChar char="•"/>
              <a:defRPr sz="2000" b="0"/>
            </a:lvl1pPr>
            <a:lvl2pPr marL="509588" indent="-165100">
              <a:spcBef>
                <a:spcPts val="400"/>
              </a:spcBef>
              <a:buSzPct val="75000"/>
              <a:buFont typeface="Wingdings" pitchFamily="2" charset="2"/>
              <a:buChar char="§"/>
              <a:defRPr sz="1800"/>
            </a:lvl2pPr>
            <a:lvl3pPr marL="795337" indent="-219456">
              <a:spcBef>
                <a:spcPts val="400"/>
              </a:spcBef>
              <a:buSzPct val="100000"/>
              <a:buFont typeface="Arial" panose="020B0604020202020204" pitchFamily="34" charset="0"/>
              <a:buChar char="•"/>
              <a:defRPr sz="1800"/>
            </a:lvl3pPr>
            <a:lvl4pPr marL="914400" indent="-165100">
              <a:spcBef>
                <a:spcPts val="400"/>
              </a:spcBef>
              <a:buSzPct val="100000"/>
              <a:buFont typeface="Arial" pitchFamily="34" charset="0"/>
              <a:buChar char="•"/>
              <a:defRPr sz="1600"/>
            </a:lvl4pPr>
            <a:lvl5pPr marL="1079500" indent="-165100">
              <a:spcBef>
                <a:spcPts val="400"/>
              </a:spcBef>
              <a:buSzPct val="100000"/>
              <a:buFont typeface="Arial" pitchFamily="34" charset="0"/>
              <a:buChar char="•"/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089773-2080-451C-9BDF-DCFF62961F51}" type="datetimeFigureOut">
              <a:rPr lang="en-US" smtClean="0"/>
              <a:t>9/27/2018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84239BD-1D87-4200-835C-3664E71899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985415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>
            <a:spLocks noGrp="1" noChangeArrowheads="1"/>
          </p:cNvSpPr>
          <p:nvPr>
            <p:ph type="ctrTitle"/>
          </p:nvPr>
        </p:nvSpPr>
        <p:spPr>
          <a:xfrm>
            <a:off x="491778" y="344837"/>
            <a:ext cx="8652222" cy="369332"/>
          </a:xfrm>
        </p:spPr>
        <p:txBody>
          <a:bodyPr/>
          <a:lstStyle>
            <a:lvl1pPr algn="ctr">
              <a:lnSpc>
                <a:spcPct val="100000"/>
              </a:lnSpc>
              <a:defRPr sz="1800">
                <a:solidFill>
                  <a:schemeClr val="accent1"/>
                </a:solidFill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491778" y="709196"/>
            <a:ext cx="8652222" cy="338554"/>
          </a:xfrm>
        </p:spPr>
        <p:txBody>
          <a:bodyPr rIns="0"/>
          <a:lstStyle>
            <a:lvl1pPr marL="0" indent="0" algn="ctr">
              <a:buFontTx/>
              <a:buNone/>
              <a:defRPr sz="1600" b="0">
                <a:solidFill>
                  <a:schemeClr val="bg2">
                    <a:lumMod val="50000"/>
                    <a:lumOff val="50000"/>
                  </a:schemeClr>
                </a:solidFill>
                <a:effectLst/>
                <a:latin typeface="Lucida Sans" pitchFamily="34" charset="0"/>
              </a:defRPr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089773-2080-451C-9BDF-DCFF62961F51}" type="datetimeFigureOut">
              <a:rPr lang="en-US" smtClean="0"/>
              <a:t>9/27/2018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84239BD-1D87-4200-835C-3664E71899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661630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4094" y="677600"/>
            <a:ext cx="8659907" cy="48013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5575" y="1790759"/>
            <a:ext cx="4002321" cy="2062103"/>
          </a:xfrm>
        </p:spPr>
        <p:txBody>
          <a:bodyPr anchorCtr="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25000"/>
              <a:buFont typeface="Arial" pitchFamily="34" charset="0"/>
              <a:buChar char="•"/>
              <a:defRPr lang="en-US" sz="2000" b="0" dirty="0" smtClean="0">
                <a:solidFill>
                  <a:schemeClr val="bg2"/>
                </a:solidFill>
                <a:latin typeface="Lucida Sans" pitchFamily="34" charset="0"/>
                <a:ea typeface="+mn-ea"/>
                <a:cs typeface="+mn-cs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25000"/>
              <a:buFont typeface="Arial" pitchFamily="34" charset="0"/>
              <a:buChar char="•"/>
              <a:defRPr lang="en-US" sz="1800" dirty="0" smtClean="0">
                <a:solidFill>
                  <a:schemeClr val="bg2"/>
                </a:solidFill>
                <a:latin typeface="Lucida Sans" pitchFamily="34" charset="0"/>
                <a:ea typeface="+mn-ea"/>
                <a:cs typeface="+mn-cs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25000"/>
              <a:buFont typeface="Arial" pitchFamily="34" charset="0"/>
              <a:buChar char="•"/>
              <a:defRPr lang="en-US" sz="1800" dirty="0" smtClean="0">
                <a:solidFill>
                  <a:schemeClr val="bg2"/>
                </a:solidFill>
                <a:latin typeface="Lucida Sans" pitchFamily="34" charset="0"/>
                <a:ea typeface="+mn-ea"/>
                <a:cs typeface="+mn-cs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25000"/>
              <a:buFont typeface="Arial" pitchFamily="34" charset="0"/>
              <a:buChar char="•"/>
              <a:defRPr lang="en-US" sz="1600" dirty="0" smtClean="0">
                <a:solidFill>
                  <a:schemeClr val="bg2"/>
                </a:solidFill>
                <a:latin typeface="Lucida Sans" pitchFamily="34" charset="0"/>
                <a:ea typeface="+mn-ea"/>
                <a:cs typeface="+mn-cs"/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25000"/>
              <a:buFont typeface="Arial" pitchFamily="34" charset="0"/>
              <a:buChar char="•"/>
              <a:defRPr lang="en-US" sz="1600" dirty="0">
                <a:solidFill>
                  <a:schemeClr val="bg2"/>
                </a:solidFill>
                <a:latin typeface="Lucida Sans" pitchFamily="34" charset="0"/>
                <a:ea typeface="+mn-ea"/>
                <a:cs typeface="+mn-c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80295" y="1790759"/>
            <a:ext cx="3969948" cy="2062103"/>
          </a:xfrm>
        </p:spPr>
        <p:txBody>
          <a:bodyPr anchorCtr="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25000"/>
              <a:buFont typeface="Arial" pitchFamily="34" charset="0"/>
              <a:buChar char="•"/>
              <a:defRPr lang="en-US" sz="2000" b="0" dirty="0" smtClean="0">
                <a:solidFill>
                  <a:schemeClr val="bg2"/>
                </a:solidFill>
                <a:latin typeface="Lucida Sans" pitchFamily="34" charset="0"/>
                <a:ea typeface="+mn-ea"/>
                <a:cs typeface="+mn-cs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25000"/>
              <a:buFont typeface="Arial" pitchFamily="34" charset="0"/>
              <a:buChar char="•"/>
              <a:defRPr lang="en-US" sz="1800" dirty="0" smtClean="0">
                <a:solidFill>
                  <a:schemeClr val="bg2"/>
                </a:solidFill>
                <a:latin typeface="Lucida Sans" pitchFamily="34" charset="0"/>
                <a:ea typeface="+mn-ea"/>
                <a:cs typeface="+mn-cs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25000"/>
              <a:buFont typeface="Arial" pitchFamily="34" charset="0"/>
              <a:buChar char="•"/>
              <a:defRPr lang="en-US" sz="1800" dirty="0" smtClean="0">
                <a:solidFill>
                  <a:schemeClr val="bg2"/>
                </a:solidFill>
                <a:latin typeface="Lucida Sans" pitchFamily="34" charset="0"/>
                <a:ea typeface="+mn-ea"/>
                <a:cs typeface="+mn-cs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25000"/>
              <a:buFont typeface="Arial" pitchFamily="34" charset="0"/>
              <a:buChar char="•"/>
              <a:defRPr lang="en-US" sz="1600" dirty="0" smtClean="0">
                <a:solidFill>
                  <a:schemeClr val="bg2"/>
                </a:solidFill>
                <a:latin typeface="Lucida Sans" pitchFamily="34" charset="0"/>
                <a:ea typeface="+mn-ea"/>
                <a:cs typeface="+mn-cs"/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25000"/>
              <a:buFont typeface="Arial" pitchFamily="34" charset="0"/>
              <a:buChar char="•"/>
              <a:defRPr lang="en-US" sz="1600" dirty="0">
                <a:solidFill>
                  <a:schemeClr val="bg2"/>
                </a:solidFill>
                <a:latin typeface="Lucida Sans" pitchFamily="34" charset="0"/>
                <a:ea typeface="+mn-ea"/>
                <a:cs typeface="+mn-c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089773-2080-451C-9BDF-DCFF62961F51}" type="datetimeFigureOut">
              <a:rPr lang="en-US" smtClean="0"/>
              <a:t>9/27/2018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84239BD-1D87-4200-835C-3664E71899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100806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2879"/>
            <a:ext cx="8686800" cy="480131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722" y="1681734"/>
            <a:ext cx="4040188" cy="369332"/>
          </a:xfrm>
        </p:spPr>
        <p:txBody>
          <a:bodyPr anchor="b"/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7721" y="2136455"/>
            <a:ext cx="4040188" cy="1806648"/>
          </a:xfrm>
        </p:spPr>
        <p:txBody>
          <a:bodyPr/>
          <a:lstStyle>
            <a:lvl1pPr>
              <a:defRPr lang="en-US" sz="2000" b="0" dirty="0" smtClean="0">
                <a:solidFill>
                  <a:schemeClr val="bg2"/>
                </a:solidFill>
                <a:latin typeface="Lucida Sans" pitchFamily="34" charset="0"/>
                <a:ea typeface="+mn-ea"/>
                <a:cs typeface="+mn-cs"/>
              </a:defRPr>
            </a:lvl1pPr>
            <a:lvl2pPr>
              <a:defRPr lang="en-US" sz="1800" dirty="0" smtClean="0">
                <a:solidFill>
                  <a:schemeClr val="bg2"/>
                </a:solidFill>
                <a:latin typeface="Lucida Sans" pitchFamily="34" charset="0"/>
                <a:ea typeface="+mn-ea"/>
                <a:cs typeface="+mn-cs"/>
              </a:defRPr>
            </a:lvl2pPr>
            <a:lvl3pPr>
              <a:defRPr lang="en-US" sz="1800" dirty="0" smtClean="0">
                <a:solidFill>
                  <a:schemeClr val="bg2"/>
                </a:solidFill>
                <a:latin typeface="Lucida Sans" pitchFamily="34" charset="0"/>
                <a:ea typeface="+mn-ea"/>
                <a:cs typeface="+mn-cs"/>
              </a:defRPr>
            </a:lvl3pPr>
            <a:lvl4pPr>
              <a:defRPr lang="en-US" sz="1600" dirty="0" smtClean="0">
                <a:solidFill>
                  <a:schemeClr val="bg2"/>
                </a:solidFill>
                <a:latin typeface="Lucida Sans" pitchFamily="34" charset="0"/>
                <a:ea typeface="+mn-ea"/>
                <a:cs typeface="+mn-cs"/>
              </a:defRPr>
            </a:lvl4pPr>
            <a:lvl5pPr>
              <a:defRPr lang="en-US" sz="1600" dirty="0">
                <a:solidFill>
                  <a:schemeClr val="bg2"/>
                </a:solidFill>
                <a:latin typeface="Lucida Sans" pitchFamily="34" charset="0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75547" y="1681734"/>
            <a:ext cx="4041775" cy="369332"/>
          </a:xfrm>
        </p:spPr>
        <p:txBody>
          <a:bodyPr anchor="b"/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75546" y="2136455"/>
            <a:ext cx="4041775" cy="1806648"/>
          </a:xfrm>
        </p:spPr>
        <p:txBody>
          <a:bodyPr/>
          <a:lstStyle>
            <a:lvl1pPr>
              <a:defRPr lang="en-US" sz="2000" b="0" dirty="0" smtClean="0">
                <a:solidFill>
                  <a:schemeClr val="bg2"/>
                </a:solidFill>
                <a:latin typeface="Lucida Sans" pitchFamily="34" charset="0"/>
                <a:ea typeface="+mn-ea"/>
                <a:cs typeface="+mn-cs"/>
              </a:defRPr>
            </a:lvl1pPr>
            <a:lvl2pPr>
              <a:defRPr lang="en-US" sz="1800" dirty="0" smtClean="0">
                <a:solidFill>
                  <a:schemeClr val="bg2"/>
                </a:solidFill>
                <a:latin typeface="Lucida Sans" pitchFamily="34" charset="0"/>
                <a:ea typeface="+mn-ea"/>
                <a:cs typeface="+mn-cs"/>
              </a:defRPr>
            </a:lvl2pPr>
            <a:lvl3pPr>
              <a:defRPr lang="en-US" sz="1800" dirty="0" smtClean="0">
                <a:solidFill>
                  <a:schemeClr val="bg2"/>
                </a:solidFill>
                <a:latin typeface="Lucida Sans" pitchFamily="34" charset="0"/>
                <a:ea typeface="+mn-ea"/>
                <a:cs typeface="+mn-cs"/>
              </a:defRPr>
            </a:lvl3pPr>
            <a:lvl4pPr>
              <a:defRPr lang="en-US" sz="1600" dirty="0" smtClean="0">
                <a:solidFill>
                  <a:schemeClr val="bg2"/>
                </a:solidFill>
                <a:latin typeface="Lucida Sans" pitchFamily="34" charset="0"/>
                <a:ea typeface="+mn-ea"/>
                <a:cs typeface="+mn-cs"/>
              </a:defRPr>
            </a:lvl4pPr>
            <a:lvl5pPr>
              <a:defRPr lang="en-US" sz="1600" dirty="0">
                <a:solidFill>
                  <a:schemeClr val="bg2"/>
                </a:solidFill>
                <a:latin typeface="Lucida Sans" pitchFamily="34" charset="0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089773-2080-451C-9BDF-DCFF62961F51}" type="datetimeFigureOut">
              <a:rPr lang="en-US" smtClean="0"/>
              <a:t>9/27/2018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84239BD-1D87-4200-835C-3664E71899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20853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480131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83099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2355004"/>
          </a:xfrm>
        </p:spPr>
        <p:txBody>
          <a:bodyPr/>
          <a:lstStyle>
            <a:lvl1pPr>
              <a:defRPr lang="en-US" sz="2600" b="0" dirty="0" smtClean="0">
                <a:solidFill>
                  <a:schemeClr val="bg2"/>
                </a:solidFill>
                <a:latin typeface="Lucida Sans" pitchFamily="34" charset="0"/>
                <a:ea typeface="+mn-ea"/>
                <a:cs typeface="+mn-cs"/>
              </a:defRPr>
            </a:lvl1pPr>
            <a:lvl2pPr>
              <a:defRPr lang="en-US" sz="2400" dirty="0" smtClean="0">
                <a:solidFill>
                  <a:schemeClr val="bg2"/>
                </a:solidFill>
                <a:latin typeface="Lucida Sans" pitchFamily="34" charset="0"/>
              </a:defRPr>
            </a:lvl2pPr>
            <a:lvl3pPr>
              <a:defRPr lang="en-US" sz="2200" dirty="0" smtClean="0">
                <a:solidFill>
                  <a:schemeClr val="bg2"/>
                </a:solidFill>
                <a:latin typeface="Lucida Sans" pitchFamily="34" charset="0"/>
              </a:defRPr>
            </a:lvl3pPr>
            <a:lvl4pPr>
              <a:defRPr lang="en-US" sz="2000" dirty="0">
                <a:solidFill>
                  <a:schemeClr val="bg2"/>
                </a:solidFill>
                <a:latin typeface="Lucida Sans" pitchFamily="34" charset="0"/>
              </a:defRPr>
            </a:lvl4pPr>
            <a:lvl5pPr>
              <a:defRPr lang="en-US" sz="2000" dirty="0">
                <a:solidFill>
                  <a:schemeClr val="bg2"/>
                </a:solidFill>
                <a:latin typeface="Lucida Sans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83099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2355004"/>
          </a:xfrm>
        </p:spPr>
        <p:txBody>
          <a:bodyPr/>
          <a:lstStyle>
            <a:lvl1pPr>
              <a:defRPr lang="en-US" sz="2600" b="0" dirty="0" smtClean="0">
                <a:solidFill>
                  <a:schemeClr val="bg2"/>
                </a:solidFill>
                <a:latin typeface="Lucida Sans" pitchFamily="34" charset="0"/>
                <a:ea typeface="+mn-ea"/>
                <a:cs typeface="+mn-cs"/>
              </a:defRPr>
            </a:lvl1pPr>
            <a:lvl2pPr>
              <a:defRPr lang="en-US" sz="2400" dirty="0" smtClean="0">
                <a:solidFill>
                  <a:schemeClr val="bg2"/>
                </a:solidFill>
                <a:latin typeface="Lucida Sans" pitchFamily="34" charset="0"/>
              </a:defRPr>
            </a:lvl2pPr>
            <a:lvl3pPr>
              <a:defRPr lang="en-US" sz="2200" dirty="0" smtClean="0">
                <a:solidFill>
                  <a:schemeClr val="bg2"/>
                </a:solidFill>
                <a:latin typeface="Lucida Sans" pitchFamily="34" charset="0"/>
              </a:defRPr>
            </a:lvl3pPr>
            <a:lvl4pPr>
              <a:defRPr lang="en-US" sz="2000" dirty="0">
                <a:solidFill>
                  <a:schemeClr val="bg2"/>
                </a:solidFill>
                <a:latin typeface="Lucida Sans" pitchFamily="34" charset="0"/>
              </a:defRPr>
            </a:lvl4pPr>
            <a:lvl5pPr>
              <a:defRPr lang="en-US" sz="2000" dirty="0">
                <a:solidFill>
                  <a:schemeClr val="bg2"/>
                </a:solidFill>
                <a:latin typeface="Lucida Sans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089773-2080-451C-9BDF-DCFF62961F51}" type="datetimeFigureOut">
              <a:rPr lang="en-US" smtClean="0"/>
              <a:t>9/27/2018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84239BD-1D87-4200-835C-3664E71899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844155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726" y="2081092"/>
            <a:ext cx="8675274" cy="48013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089773-2080-451C-9BDF-DCFF62961F51}" type="datetimeFigureOut">
              <a:rPr lang="en-US" smtClean="0"/>
              <a:t>9/27/2018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84239BD-1D87-4200-835C-3664E71899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653224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089773-2080-451C-9BDF-DCFF62961F51}" type="datetimeFigureOut">
              <a:rPr lang="en-US" smtClean="0"/>
              <a:t>9/27/2018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84239BD-1D87-4200-835C-3664E71899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917623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646331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1851276"/>
          </a:xfrm>
        </p:spPr>
        <p:txBody>
          <a:bodyPr/>
          <a:lstStyle>
            <a:lvl1pPr marL="165100" indent="-165100">
              <a:buSzPct val="125000"/>
              <a:buFont typeface="Arial" pitchFamily="34" charset="0"/>
              <a:buChar char="•"/>
              <a:defRPr lang="en-US" sz="2400" b="0" dirty="0" smtClean="0">
                <a:solidFill>
                  <a:schemeClr val="bg2"/>
                </a:solidFill>
                <a:latin typeface="Lucida Sans" pitchFamily="34" charset="0"/>
                <a:ea typeface="+mn-ea"/>
                <a:cs typeface="+mn-cs"/>
              </a:defRPr>
            </a:lvl1pPr>
            <a:lvl2pPr marL="457200" indent="-165100" defTabSz="914400">
              <a:buSzPct val="125000"/>
              <a:buFont typeface="Arial" pitchFamily="34" charset="0"/>
              <a:buChar char="•"/>
              <a:defRPr lang="en-US" sz="2200" dirty="0" smtClean="0">
                <a:solidFill>
                  <a:schemeClr val="bg2"/>
                </a:solidFill>
                <a:latin typeface="Lucida Sans" pitchFamily="34" charset="0"/>
                <a:ea typeface="+mn-ea"/>
                <a:cs typeface="+mn-cs"/>
              </a:defRPr>
            </a:lvl2pPr>
            <a:lvl3pPr>
              <a:buSzPct val="125000"/>
              <a:buFont typeface="Arial" pitchFamily="34" charset="0"/>
              <a:buChar char="•"/>
              <a:defRPr lang="en-US" sz="2200" dirty="0" smtClean="0">
                <a:solidFill>
                  <a:schemeClr val="bg2"/>
                </a:solidFill>
                <a:latin typeface="Lucida Sans" pitchFamily="34" charset="0"/>
                <a:ea typeface="+mn-ea"/>
                <a:cs typeface="+mn-cs"/>
              </a:defRPr>
            </a:lvl3pPr>
            <a:lvl4pPr marL="974725" indent="-180975">
              <a:buSzPct val="125000"/>
              <a:buFont typeface="Arial" pitchFamily="34" charset="0"/>
              <a:buChar char="•"/>
              <a:defRPr lang="en-US" sz="2000" dirty="0" smtClean="0">
                <a:solidFill>
                  <a:schemeClr val="bg2"/>
                </a:solidFill>
                <a:latin typeface="Lucida Sans" pitchFamily="34" charset="0"/>
                <a:ea typeface="+mn-ea"/>
                <a:cs typeface="+mn-cs"/>
              </a:defRPr>
            </a:lvl4pPr>
            <a:lvl5pPr>
              <a:buSzPct val="125000"/>
              <a:buFont typeface="Arial" pitchFamily="34" charset="0"/>
              <a:buChar char="•"/>
              <a:defRPr lang="en-US" sz="2000" dirty="0">
                <a:solidFill>
                  <a:schemeClr val="bg2"/>
                </a:solidFill>
                <a:latin typeface="Lucida Sans" pitchFamily="34" charset="0"/>
                <a:ea typeface="+mn-ea"/>
                <a:cs typeface="+mn-cs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0"/>
            <a:ext cx="3008313" cy="30777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089773-2080-451C-9BDF-DCFF62961F51}" type="datetimeFigureOut">
              <a:rPr lang="en-US" smtClean="0"/>
              <a:t>9/27/2018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84239BD-1D87-4200-835C-3664E71899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011486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5423007"/>
            <a:ext cx="5486400" cy="369332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5847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866801"/>
            <a:ext cx="5486400" cy="30777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089773-2080-451C-9BDF-DCFF62961F51}" type="datetimeFigureOut">
              <a:rPr lang="en-US" smtClean="0"/>
              <a:t>9/27/2018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84239BD-1D87-4200-835C-3664E71899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851270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5DC89-4F0B-6146-B631-196A0BEB4E62}" type="datetimeFigureOut">
              <a:rPr lang="en-US" smtClean="0"/>
              <a:t>9/27/2018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D9AB7-E24A-6C4C-9A89-CCD1C16BBAC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603165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8888712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1214746590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1651" y="1981200"/>
            <a:ext cx="5600700" cy="48013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089773-2080-451C-9BDF-DCFF62961F51}" type="datetimeFigureOut">
              <a:rPr lang="en-US" smtClean="0"/>
              <a:t>9/27/2018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84239BD-1D87-4200-835C-3664E71899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842300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089773-2080-451C-9BDF-DCFF62961F51}" type="datetimeFigureOut">
              <a:rPr lang="en-US" smtClean="0"/>
              <a:t>9/27/2018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84239BD-1D87-4200-835C-3664E71899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152731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646331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2355004"/>
          </a:xfrm>
        </p:spPr>
        <p:txBody>
          <a:bodyPr/>
          <a:lstStyle>
            <a:lvl1pPr marL="165100" indent="-165100">
              <a:buSzPct val="125000"/>
              <a:buFont typeface="Arial" pitchFamily="34" charset="0"/>
              <a:buChar char="•"/>
              <a:defRPr lang="en-US" sz="2600" b="0" dirty="0" smtClean="0">
                <a:solidFill>
                  <a:schemeClr val="bg2"/>
                </a:solidFill>
                <a:latin typeface="Lucida Sans" pitchFamily="34" charset="0"/>
                <a:ea typeface="+mn-ea"/>
                <a:cs typeface="+mn-cs"/>
              </a:defRPr>
            </a:lvl1pPr>
            <a:lvl2pPr marL="509588" indent="-165100">
              <a:buSzPct val="125000"/>
              <a:buFont typeface="Arial" pitchFamily="34" charset="0"/>
              <a:buChar char="•"/>
              <a:defRPr lang="en-US" sz="2400" dirty="0" smtClean="0">
                <a:solidFill>
                  <a:schemeClr val="bg2"/>
                </a:solidFill>
                <a:latin typeface="Lucida Sans" pitchFamily="34" charset="0"/>
              </a:defRPr>
            </a:lvl2pPr>
            <a:lvl3pPr>
              <a:buSzPct val="125000"/>
              <a:buFont typeface="Arial" pitchFamily="34" charset="0"/>
              <a:buChar char="•"/>
              <a:defRPr lang="en-US" sz="2200" dirty="0" smtClean="0">
                <a:solidFill>
                  <a:schemeClr val="bg2"/>
                </a:solidFill>
                <a:latin typeface="Lucida Sans" pitchFamily="34" charset="0"/>
              </a:defRPr>
            </a:lvl3pPr>
            <a:lvl4pPr marL="974725" indent="-180975">
              <a:buSzPct val="125000"/>
              <a:buFont typeface="Arial" pitchFamily="34" charset="0"/>
              <a:buChar char="•"/>
              <a:defRPr lang="en-US" sz="2000" dirty="0">
                <a:solidFill>
                  <a:schemeClr val="bg2"/>
                </a:solidFill>
                <a:latin typeface="Lucida Sans" pitchFamily="34" charset="0"/>
              </a:defRPr>
            </a:lvl4pPr>
            <a:lvl5pPr>
              <a:buSzPct val="125000"/>
              <a:buFont typeface="Arial" pitchFamily="34" charset="0"/>
              <a:buChar char="•"/>
              <a:defRPr lang="en-US" sz="2000" dirty="0">
                <a:solidFill>
                  <a:schemeClr val="bg2"/>
                </a:solidFill>
                <a:latin typeface="Lucida Sans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0"/>
            <a:ext cx="3008313" cy="30777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089773-2080-451C-9BDF-DCFF62961F51}" type="datetimeFigureOut">
              <a:rPr lang="en-US" smtClean="0"/>
              <a:t>9/27/2018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84239BD-1D87-4200-835C-3664E71899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804287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369332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5847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30777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089773-2080-451C-9BDF-DCFF62961F51}" type="datetimeFigureOut">
              <a:rPr lang="en-US" smtClean="0"/>
              <a:t>9/27/2018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84239BD-1D87-4200-835C-3664E71899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245428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rgbClr val="981E32"/>
            </a:gs>
            <a:gs pos="60001">
              <a:srgbClr val="981E32"/>
            </a:gs>
            <a:gs pos="100000">
              <a:srgbClr val="C60C30"/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8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10" name="Rectangle 9"/>
            <p:cNvSpPr/>
            <p:nvPr userDrawn="1"/>
          </p:nvSpPr>
          <p:spPr bwMode="ltGray">
            <a:xfrm>
              <a:off x="0" y="0"/>
              <a:ext cx="9144000" cy="2159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" name="Freeform 10"/>
            <p:cNvSpPr/>
            <p:nvPr userDrawn="1"/>
          </p:nvSpPr>
          <p:spPr bwMode="ltGray">
            <a:xfrm>
              <a:off x="6450013" y="0"/>
              <a:ext cx="2522537" cy="6858000"/>
            </a:xfrm>
            <a:custGeom>
              <a:avLst/>
              <a:gdLst>
                <a:gd name="connsiteX0" fmla="*/ 1366684 w 1545304"/>
                <a:gd name="connsiteY0" fmla="*/ 0 h 3657600"/>
                <a:gd name="connsiteX1" fmla="*/ 1317523 w 1545304"/>
                <a:gd name="connsiteY1" fmla="*/ 1828800 h 3657600"/>
                <a:gd name="connsiteX2" fmla="*/ 0 w 1545304"/>
                <a:gd name="connsiteY2" fmla="*/ 3657600 h 3657600"/>
                <a:gd name="connsiteX0" fmla="*/ 1366684 w 1455994"/>
                <a:gd name="connsiteY0" fmla="*/ 0 h 3657600"/>
                <a:gd name="connsiteX1" fmla="*/ 1119528 w 1455994"/>
                <a:gd name="connsiteY1" fmla="*/ 1828800 h 3657600"/>
                <a:gd name="connsiteX2" fmla="*/ 0 w 1455994"/>
                <a:gd name="connsiteY2" fmla="*/ 3657600 h 3657600"/>
                <a:gd name="connsiteX0" fmla="*/ 1366684 w 1455994"/>
                <a:gd name="connsiteY0" fmla="*/ 0 h 3657600"/>
                <a:gd name="connsiteX1" fmla="*/ 1119528 w 1455994"/>
                <a:gd name="connsiteY1" fmla="*/ 1828800 h 3657600"/>
                <a:gd name="connsiteX2" fmla="*/ 0 w 1455994"/>
                <a:gd name="connsiteY2" fmla="*/ 3657600 h 3657600"/>
                <a:gd name="connsiteX0" fmla="*/ 1366684 w 1455994"/>
                <a:gd name="connsiteY0" fmla="*/ 0 h 3657600"/>
                <a:gd name="connsiteX1" fmla="*/ 1119528 w 1455994"/>
                <a:gd name="connsiteY1" fmla="*/ 1828800 h 3657600"/>
                <a:gd name="connsiteX2" fmla="*/ 0 w 1455994"/>
                <a:gd name="connsiteY2" fmla="*/ 3657600 h 3657600"/>
                <a:gd name="connsiteX0" fmla="*/ 1366684 w 1455994"/>
                <a:gd name="connsiteY0" fmla="*/ 0 h 3657600"/>
                <a:gd name="connsiteX1" fmla="*/ 1119528 w 1455994"/>
                <a:gd name="connsiteY1" fmla="*/ 1828800 h 3657600"/>
                <a:gd name="connsiteX2" fmla="*/ 0 w 1455994"/>
                <a:gd name="connsiteY2" fmla="*/ 3657600 h 3657600"/>
                <a:gd name="connsiteX0" fmla="*/ 1451539 w 1540849"/>
                <a:gd name="connsiteY0" fmla="*/ 0 h 3657600"/>
                <a:gd name="connsiteX1" fmla="*/ 1119528 w 1540849"/>
                <a:gd name="connsiteY1" fmla="*/ 1828800 h 3657600"/>
                <a:gd name="connsiteX2" fmla="*/ 0 w 1540849"/>
                <a:gd name="connsiteY2" fmla="*/ 3657600 h 3657600"/>
                <a:gd name="connsiteX0" fmla="*/ 1451539 w 1451539"/>
                <a:gd name="connsiteY0" fmla="*/ 0 h 3657600"/>
                <a:gd name="connsiteX1" fmla="*/ 1119528 w 1451539"/>
                <a:gd name="connsiteY1" fmla="*/ 1828800 h 3657600"/>
                <a:gd name="connsiteX2" fmla="*/ 0 w 1451539"/>
                <a:gd name="connsiteY2" fmla="*/ 3657600 h 3657600"/>
                <a:gd name="connsiteX0" fmla="*/ 1451539 w 1451539"/>
                <a:gd name="connsiteY0" fmla="*/ 0 h 3657600"/>
                <a:gd name="connsiteX1" fmla="*/ 1119528 w 1451539"/>
                <a:gd name="connsiteY1" fmla="*/ 1828800 h 3657600"/>
                <a:gd name="connsiteX2" fmla="*/ 0 w 1451539"/>
                <a:gd name="connsiteY2" fmla="*/ 3657600 h 3657600"/>
                <a:gd name="connsiteX0" fmla="*/ 1451539 w 1451539"/>
                <a:gd name="connsiteY0" fmla="*/ 0 h 3657600"/>
                <a:gd name="connsiteX1" fmla="*/ 1119528 w 1451539"/>
                <a:gd name="connsiteY1" fmla="*/ 1828800 h 3657600"/>
                <a:gd name="connsiteX2" fmla="*/ 0 w 1451539"/>
                <a:gd name="connsiteY2" fmla="*/ 3657600 h 3657600"/>
                <a:gd name="connsiteX0" fmla="*/ 1451539 w 1451539"/>
                <a:gd name="connsiteY0" fmla="*/ 0 h 3657600"/>
                <a:gd name="connsiteX1" fmla="*/ 1119528 w 1451539"/>
                <a:gd name="connsiteY1" fmla="*/ 1828800 h 3657600"/>
                <a:gd name="connsiteX2" fmla="*/ 0 w 1451539"/>
                <a:gd name="connsiteY2" fmla="*/ 3657600 h 3657600"/>
                <a:gd name="connsiteX0" fmla="*/ 1451539 w 1451539"/>
                <a:gd name="connsiteY0" fmla="*/ 0 h 3657600"/>
                <a:gd name="connsiteX1" fmla="*/ 1119528 w 1451539"/>
                <a:gd name="connsiteY1" fmla="*/ 1828800 h 3657600"/>
                <a:gd name="connsiteX2" fmla="*/ 0 w 1451539"/>
                <a:gd name="connsiteY2" fmla="*/ 3657600 h 3657600"/>
                <a:gd name="connsiteX0" fmla="*/ 1451539 w 1451539"/>
                <a:gd name="connsiteY0" fmla="*/ 0 h 3657600"/>
                <a:gd name="connsiteX1" fmla="*/ 1119528 w 1451539"/>
                <a:gd name="connsiteY1" fmla="*/ 1828800 h 3657600"/>
                <a:gd name="connsiteX2" fmla="*/ 0 w 1451539"/>
                <a:gd name="connsiteY2" fmla="*/ 3657600 h 3657600"/>
                <a:gd name="connsiteX0" fmla="*/ 1451539 w 1451539"/>
                <a:gd name="connsiteY0" fmla="*/ 0 h 3657600"/>
                <a:gd name="connsiteX1" fmla="*/ 1119528 w 1451539"/>
                <a:gd name="connsiteY1" fmla="*/ 1828800 h 3657600"/>
                <a:gd name="connsiteX2" fmla="*/ 910777 w 1451539"/>
                <a:gd name="connsiteY2" fmla="*/ 2559009 h 3657600"/>
                <a:gd name="connsiteX3" fmla="*/ 0 w 1451539"/>
                <a:gd name="connsiteY3" fmla="*/ 3657600 h 3657600"/>
                <a:gd name="connsiteX0" fmla="*/ 1451539 w 1451539"/>
                <a:gd name="connsiteY0" fmla="*/ 0 h 3657600"/>
                <a:gd name="connsiteX1" fmla="*/ 1006388 w 1451539"/>
                <a:gd name="connsiteY1" fmla="*/ 2106725 h 3657600"/>
                <a:gd name="connsiteX2" fmla="*/ 910777 w 1451539"/>
                <a:gd name="connsiteY2" fmla="*/ 2559009 h 3657600"/>
                <a:gd name="connsiteX3" fmla="*/ 0 w 1451539"/>
                <a:gd name="connsiteY3" fmla="*/ 3657600 h 3657600"/>
                <a:gd name="connsiteX0" fmla="*/ 1451539 w 1451539"/>
                <a:gd name="connsiteY0" fmla="*/ 0 h 3657600"/>
                <a:gd name="connsiteX1" fmla="*/ 1006388 w 1451539"/>
                <a:gd name="connsiteY1" fmla="*/ 2106725 h 3657600"/>
                <a:gd name="connsiteX2" fmla="*/ 0 w 1451539"/>
                <a:gd name="connsiteY2" fmla="*/ 3657600 h 3657600"/>
                <a:gd name="connsiteX0" fmla="*/ 1451539 w 1451539"/>
                <a:gd name="connsiteY0" fmla="*/ 0 h 3657600"/>
                <a:gd name="connsiteX1" fmla="*/ 1006388 w 1451539"/>
                <a:gd name="connsiteY1" fmla="*/ 2106725 h 3657600"/>
                <a:gd name="connsiteX2" fmla="*/ 0 w 1451539"/>
                <a:gd name="connsiteY2" fmla="*/ 3657600 h 3657600"/>
                <a:gd name="connsiteX0" fmla="*/ 1451539 w 1451539"/>
                <a:gd name="connsiteY0" fmla="*/ 0 h 3657600"/>
                <a:gd name="connsiteX1" fmla="*/ 1006388 w 1451539"/>
                <a:gd name="connsiteY1" fmla="*/ 2106725 h 3657600"/>
                <a:gd name="connsiteX2" fmla="*/ 1137058 w 1451539"/>
                <a:gd name="connsiteY2" fmla="*/ 2454132 h 3657600"/>
                <a:gd name="connsiteX3" fmla="*/ 0 w 1451539"/>
                <a:gd name="connsiteY3" fmla="*/ 3657600 h 3657600"/>
                <a:gd name="connsiteX0" fmla="*/ 1451539 w 1451539"/>
                <a:gd name="connsiteY0" fmla="*/ 0 h 3657600"/>
                <a:gd name="connsiteX1" fmla="*/ 1006388 w 1451539"/>
                <a:gd name="connsiteY1" fmla="*/ 2106725 h 3657600"/>
                <a:gd name="connsiteX2" fmla="*/ 1289796 w 1451539"/>
                <a:gd name="connsiteY2" fmla="*/ 1945476 h 3657600"/>
                <a:gd name="connsiteX3" fmla="*/ 1137058 w 1451539"/>
                <a:gd name="connsiteY3" fmla="*/ 2454132 h 3657600"/>
                <a:gd name="connsiteX4" fmla="*/ 0 w 1451539"/>
                <a:gd name="connsiteY4" fmla="*/ 3657600 h 3657600"/>
                <a:gd name="connsiteX0" fmla="*/ 1451539 w 1451539"/>
                <a:gd name="connsiteY0" fmla="*/ 0 h 3657600"/>
                <a:gd name="connsiteX1" fmla="*/ 1091243 w 1451539"/>
                <a:gd name="connsiteY1" fmla="*/ 1839288 h 3657600"/>
                <a:gd name="connsiteX2" fmla="*/ 1289796 w 1451539"/>
                <a:gd name="connsiteY2" fmla="*/ 1945476 h 3657600"/>
                <a:gd name="connsiteX3" fmla="*/ 1137058 w 1451539"/>
                <a:gd name="connsiteY3" fmla="*/ 2454132 h 3657600"/>
                <a:gd name="connsiteX4" fmla="*/ 0 w 1451539"/>
                <a:gd name="connsiteY4" fmla="*/ 3657600 h 3657600"/>
                <a:gd name="connsiteX0" fmla="*/ 1451539 w 1451539"/>
                <a:gd name="connsiteY0" fmla="*/ 0 h 3657600"/>
                <a:gd name="connsiteX1" fmla="*/ 1091243 w 1451539"/>
                <a:gd name="connsiteY1" fmla="*/ 1839288 h 3657600"/>
                <a:gd name="connsiteX2" fmla="*/ 1289796 w 1451539"/>
                <a:gd name="connsiteY2" fmla="*/ 1945476 h 3657600"/>
                <a:gd name="connsiteX3" fmla="*/ 1137058 w 1451539"/>
                <a:gd name="connsiteY3" fmla="*/ 2454132 h 3657600"/>
                <a:gd name="connsiteX4" fmla="*/ 0 w 1451539"/>
                <a:gd name="connsiteY4" fmla="*/ 3657600 h 3657600"/>
                <a:gd name="connsiteX0" fmla="*/ 1451539 w 1451539"/>
                <a:gd name="connsiteY0" fmla="*/ 0 h 3657600"/>
                <a:gd name="connsiteX1" fmla="*/ 1091243 w 1451539"/>
                <a:gd name="connsiteY1" fmla="*/ 1839288 h 3657600"/>
                <a:gd name="connsiteX2" fmla="*/ 1289796 w 1451539"/>
                <a:gd name="connsiteY2" fmla="*/ 1945476 h 3657600"/>
                <a:gd name="connsiteX3" fmla="*/ 1137058 w 1451539"/>
                <a:gd name="connsiteY3" fmla="*/ 2454132 h 3657600"/>
                <a:gd name="connsiteX4" fmla="*/ 0 w 1451539"/>
                <a:gd name="connsiteY4" fmla="*/ 3657600 h 3657600"/>
                <a:gd name="connsiteX0" fmla="*/ 1451539 w 1451539"/>
                <a:gd name="connsiteY0" fmla="*/ 0 h 3657600"/>
                <a:gd name="connsiteX1" fmla="*/ 1091243 w 1451539"/>
                <a:gd name="connsiteY1" fmla="*/ 1839288 h 3657600"/>
                <a:gd name="connsiteX2" fmla="*/ 944720 w 1451539"/>
                <a:gd name="connsiteY2" fmla="*/ 2024134 h 3657600"/>
                <a:gd name="connsiteX3" fmla="*/ 1289796 w 1451539"/>
                <a:gd name="connsiteY3" fmla="*/ 1945476 h 3657600"/>
                <a:gd name="connsiteX4" fmla="*/ 1137058 w 1451539"/>
                <a:gd name="connsiteY4" fmla="*/ 2454132 h 3657600"/>
                <a:gd name="connsiteX5" fmla="*/ 0 w 1451539"/>
                <a:gd name="connsiteY5" fmla="*/ 3657600 h 3657600"/>
                <a:gd name="connsiteX0" fmla="*/ 1451539 w 1451539"/>
                <a:gd name="connsiteY0" fmla="*/ 0 h 3657600"/>
                <a:gd name="connsiteX1" fmla="*/ 1135085 w 1451539"/>
                <a:gd name="connsiteY1" fmla="*/ 1839288 h 3657600"/>
                <a:gd name="connsiteX2" fmla="*/ 944720 w 1451539"/>
                <a:gd name="connsiteY2" fmla="*/ 2024134 h 3657600"/>
                <a:gd name="connsiteX3" fmla="*/ 1289796 w 1451539"/>
                <a:gd name="connsiteY3" fmla="*/ 1945476 h 3657600"/>
                <a:gd name="connsiteX4" fmla="*/ 1137058 w 1451539"/>
                <a:gd name="connsiteY4" fmla="*/ 2454132 h 3657600"/>
                <a:gd name="connsiteX5" fmla="*/ 0 w 1451539"/>
                <a:gd name="connsiteY5" fmla="*/ 3657600 h 3657600"/>
                <a:gd name="connsiteX0" fmla="*/ 1451539 w 1670885"/>
                <a:gd name="connsiteY0" fmla="*/ 0 h 3657600"/>
                <a:gd name="connsiteX1" fmla="*/ 1440563 w 1670885"/>
                <a:gd name="connsiteY1" fmla="*/ 1839288 h 3657600"/>
                <a:gd name="connsiteX2" fmla="*/ 944720 w 1670885"/>
                <a:gd name="connsiteY2" fmla="*/ 2024134 h 3657600"/>
                <a:gd name="connsiteX3" fmla="*/ 1289796 w 1670885"/>
                <a:gd name="connsiteY3" fmla="*/ 1945476 h 3657600"/>
                <a:gd name="connsiteX4" fmla="*/ 1137058 w 1670885"/>
                <a:gd name="connsiteY4" fmla="*/ 2454132 h 3657600"/>
                <a:gd name="connsiteX5" fmla="*/ 0 w 1670885"/>
                <a:gd name="connsiteY5" fmla="*/ 3657600 h 3657600"/>
                <a:gd name="connsiteX0" fmla="*/ 1451539 w 1451539"/>
                <a:gd name="connsiteY0" fmla="*/ 0 h 3657600"/>
                <a:gd name="connsiteX1" fmla="*/ 1112457 w 1451539"/>
                <a:gd name="connsiteY1" fmla="*/ 1839288 h 3657600"/>
                <a:gd name="connsiteX2" fmla="*/ 944720 w 1451539"/>
                <a:gd name="connsiteY2" fmla="*/ 2024134 h 3657600"/>
                <a:gd name="connsiteX3" fmla="*/ 1289796 w 1451539"/>
                <a:gd name="connsiteY3" fmla="*/ 1945476 h 3657600"/>
                <a:gd name="connsiteX4" fmla="*/ 1137058 w 1451539"/>
                <a:gd name="connsiteY4" fmla="*/ 2454132 h 3657600"/>
                <a:gd name="connsiteX5" fmla="*/ 0 w 1451539"/>
                <a:gd name="connsiteY5" fmla="*/ 3657600 h 3657600"/>
                <a:gd name="connsiteX0" fmla="*/ 1451539 w 1451539"/>
                <a:gd name="connsiteY0" fmla="*/ 0 h 3657600"/>
                <a:gd name="connsiteX1" fmla="*/ 1112457 w 1451539"/>
                <a:gd name="connsiteY1" fmla="*/ 1839288 h 3657600"/>
                <a:gd name="connsiteX2" fmla="*/ 1289796 w 1451539"/>
                <a:gd name="connsiteY2" fmla="*/ 1945476 h 3657600"/>
                <a:gd name="connsiteX3" fmla="*/ 1137058 w 1451539"/>
                <a:gd name="connsiteY3" fmla="*/ 2454132 h 3657600"/>
                <a:gd name="connsiteX4" fmla="*/ 0 w 1451539"/>
                <a:gd name="connsiteY4" fmla="*/ 3657600 h 3657600"/>
                <a:gd name="connsiteX0" fmla="*/ 1451539 w 1451539"/>
                <a:gd name="connsiteY0" fmla="*/ 0 h 3657600"/>
                <a:gd name="connsiteX1" fmla="*/ 1112457 w 1451539"/>
                <a:gd name="connsiteY1" fmla="*/ 1839288 h 3657600"/>
                <a:gd name="connsiteX2" fmla="*/ 1289796 w 1451539"/>
                <a:gd name="connsiteY2" fmla="*/ 1945476 h 3657600"/>
                <a:gd name="connsiteX3" fmla="*/ 1284139 w 1451539"/>
                <a:gd name="connsiteY3" fmla="*/ 1950720 h 3657600"/>
                <a:gd name="connsiteX4" fmla="*/ 1137058 w 1451539"/>
                <a:gd name="connsiteY4" fmla="*/ 2454132 h 3657600"/>
                <a:gd name="connsiteX5" fmla="*/ 0 w 1451539"/>
                <a:gd name="connsiteY5" fmla="*/ 3657600 h 3657600"/>
                <a:gd name="connsiteX0" fmla="*/ 1451539 w 1451539"/>
                <a:gd name="connsiteY0" fmla="*/ 0 h 3657600"/>
                <a:gd name="connsiteX1" fmla="*/ 1112457 w 1451539"/>
                <a:gd name="connsiteY1" fmla="*/ 1839288 h 3657600"/>
                <a:gd name="connsiteX2" fmla="*/ 1289796 w 1451539"/>
                <a:gd name="connsiteY2" fmla="*/ 1945476 h 3657600"/>
                <a:gd name="connsiteX3" fmla="*/ 1137058 w 1451539"/>
                <a:gd name="connsiteY3" fmla="*/ 2454132 h 3657600"/>
                <a:gd name="connsiteX4" fmla="*/ 0 w 1451539"/>
                <a:gd name="connsiteY4" fmla="*/ 3657600 h 3657600"/>
                <a:gd name="connsiteX0" fmla="*/ 1451539 w 1451539"/>
                <a:gd name="connsiteY0" fmla="*/ 0 h 3657600"/>
                <a:gd name="connsiteX1" fmla="*/ 1112457 w 1451539"/>
                <a:gd name="connsiteY1" fmla="*/ 1839288 h 3657600"/>
                <a:gd name="connsiteX2" fmla="*/ 1137058 w 1451539"/>
                <a:gd name="connsiteY2" fmla="*/ 2454132 h 3657600"/>
                <a:gd name="connsiteX3" fmla="*/ 0 w 1451539"/>
                <a:gd name="connsiteY3" fmla="*/ 3657600 h 3657600"/>
                <a:gd name="connsiteX0" fmla="*/ 1451539 w 1451539"/>
                <a:gd name="connsiteY0" fmla="*/ 0 h 3657600"/>
                <a:gd name="connsiteX1" fmla="*/ 1112457 w 1451539"/>
                <a:gd name="connsiteY1" fmla="*/ 1839288 h 3657600"/>
                <a:gd name="connsiteX2" fmla="*/ 0 w 1451539"/>
                <a:gd name="connsiteY2" fmla="*/ 3657600 h 3657600"/>
                <a:gd name="connsiteX0" fmla="*/ 1451539 w 1451539"/>
                <a:gd name="connsiteY0" fmla="*/ 0 h 3657600"/>
                <a:gd name="connsiteX1" fmla="*/ 1112457 w 1451539"/>
                <a:gd name="connsiteY1" fmla="*/ 1839288 h 3657600"/>
                <a:gd name="connsiteX2" fmla="*/ 0 w 1451539"/>
                <a:gd name="connsiteY2" fmla="*/ 3657600 h 3657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1539" h="3657600">
                  <a:moveTo>
                    <a:pt x="1451539" y="0"/>
                  </a:moveTo>
                  <a:cubicBezTo>
                    <a:pt x="1450337" y="625331"/>
                    <a:pt x="1342779" y="1215851"/>
                    <a:pt x="1112457" y="1839288"/>
                  </a:cubicBezTo>
                  <a:cubicBezTo>
                    <a:pt x="870534" y="2448888"/>
                    <a:pt x="633410" y="2916958"/>
                    <a:pt x="0" y="3657600"/>
                  </a:cubicBezTo>
                </a:path>
              </a:pathLst>
            </a:cu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schemeClr val="accent4"/>
                </a:solidFill>
              </a:endParaRPr>
            </a:p>
          </p:txBody>
        </p:sp>
      </p:grp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black">
          <a:xfrm>
            <a:off x="1874838" y="1592263"/>
            <a:ext cx="5600700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1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052" name="Rectangle 2"/>
          <p:cNvSpPr>
            <a:spLocks noGrp="1" noChangeArrowheads="1"/>
          </p:cNvSpPr>
          <p:nvPr>
            <p:ph type="title"/>
          </p:nvPr>
        </p:nvSpPr>
        <p:spPr bwMode="black">
          <a:xfrm>
            <a:off x="455613" y="906463"/>
            <a:ext cx="8439150" cy="53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2"/>
          </p:nvPr>
        </p:nvSpPr>
        <p:spPr bwMode="black">
          <a:xfrm>
            <a:off x="123825" y="6469063"/>
            <a:ext cx="1519238" cy="38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bg2"/>
                </a:solidFill>
                <a:latin typeface="Arial" charset="0"/>
              </a:defRPr>
            </a:lvl1pPr>
          </a:lstStyle>
          <a:p>
            <a:fld id="{32089773-2080-451C-9BDF-DCFF62961F51}" type="datetimeFigureOut">
              <a:rPr lang="en-US" smtClean="0"/>
              <a:t>9/27/2018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1544638" y="6469063"/>
            <a:ext cx="6153150" cy="38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bg2"/>
                </a:solidFill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2" name="Rectangle 6"/>
          <p:cNvSpPr>
            <a:spLocks noGrp="1" noChangeArrowheads="1"/>
          </p:cNvSpPr>
          <p:nvPr>
            <p:ph type="sldNum" sz="quarter" idx="4"/>
          </p:nvPr>
        </p:nvSpPr>
        <p:spPr bwMode="black">
          <a:xfrm>
            <a:off x="7766050" y="6469063"/>
            <a:ext cx="1301750" cy="38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2"/>
                </a:solidFill>
                <a:latin typeface="Arial" charset="0"/>
              </a:defRPr>
            </a:lvl1pPr>
          </a:lstStyle>
          <a:p>
            <a:fld id="{784239BD-1D87-4200-835C-3664E7189945}" type="slidenum">
              <a:rPr lang="en-US" smtClean="0"/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/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E9E2CD"/>
          </a:solidFill>
          <a:latin typeface="Times New Roman" pitchFamily="18" charset="0"/>
          <a:ea typeface="+mj-ea"/>
          <a:cs typeface="Times New Roman" pitchFamily="18" charset="0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E9E2CD"/>
          </a:solidFill>
          <a:latin typeface="Times New Roman" pitchFamily="18" charset="0"/>
          <a:cs typeface="Times New Roman" pitchFamily="18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E9E2CD"/>
          </a:solidFill>
          <a:latin typeface="Times New Roman" pitchFamily="18" charset="0"/>
          <a:cs typeface="Times New Roman" pitchFamily="18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E9E2CD"/>
          </a:solidFill>
          <a:latin typeface="Times New Roman" pitchFamily="18" charset="0"/>
          <a:cs typeface="Times New Roman" pitchFamily="18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E9E2CD"/>
          </a:solidFill>
          <a:latin typeface="Times New Roman" pitchFamily="18" charset="0"/>
          <a:cs typeface="Times New Roman" pitchFamily="18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9pPr>
    </p:titleStyle>
    <p:bodyStyle>
      <a:lvl1pPr marL="165100" indent="-165100" algn="l" rtl="0" eaLnBrk="1" fontAlgn="base" hangingPunct="1">
        <a:spcBef>
          <a:spcPct val="25000"/>
        </a:spcBef>
        <a:spcAft>
          <a:spcPct val="0"/>
        </a:spcAft>
        <a:buClr>
          <a:schemeClr val="tx1"/>
        </a:buClr>
        <a:buSzPct val="100000"/>
        <a:buFont typeface="Arial" charset="0"/>
        <a:buChar char="•"/>
        <a:defRPr lang="en-US" sz="2400" dirty="0">
          <a:solidFill>
            <a:schemeClr val="tx1"/>
          </a:solidFill>
          <a:latin typeface="Lucida Sans" pitchFamily="34" charset="0"/>
          <a:ea typeface="+mn-ea"/>
          <a:cs typeface="+mn-cs"/>
        </a:defRPr>
      </a:lvl1pPr>
      <a:lvl2pPr marL="344488" indent="-179388" algn="l" rtl="0" eaLnBrk="1" fontAlgn="base" hangingPunct="1">
        <a:lnSpc>
          <a:spcPct val="95000"/>
        </a:lnSpc>
        <a:spcBef>
          <a:spcPct val="10000"/>
        </a:spcBef>
        <a:spcAft>
          <a:spcPct val="0"/>
        </a:spcAft>
        <a:buClr>
          <a:schemeClr val="tx1"/>
        </a:buClr>
        <a:buSzPct val="100000"/>
        <a:buFont typeface="Arial" charset="0"/>
        <a:buChar char="•"/>
        <a:defRPr lang="en-US" sz="2200" dirty="0">
          <a:solidFill>
            <a:schemeClr val="tx1"/>
          </a:solidFill>
          <a:latin typeface="Lucida Sans" pitchFamily="34" charset="0"/>
        </a:defRPr>
      </a:lvl2pPr>
      <a:lvl3pPr marL="509588" indent="-165100" algn="l" rtl="0" eaLnBrk="1" fontAlgn="base" hangingPunct="1">
        <a:lnSpc>
          <a:spcPct val="95000"/>
        </a:lnSpc>
        <a:spcBef>
          <a:spcPct val="10000"/>
        </a:spcBef>
        <a:spcAft>
          <a:spcPct val="0"/>
        </a:spcAft>
        <a:buClr>
          <a:schemeClr val="tx1"/>
        </a:buClr>
        <a:buSzPct val="100000"/>
        <a:buFont typeface="Arial" charset="0"/>
        <a:buChar char="•"/>
        <a:defRPr lang="en-US" sz="2000" dirty="0">
          <a:solidFill>
            <a:schemeClr val="tx1"/>
          </a:solidFill>
          <a:latin typeface="Lucida Sans" pitchFamily="34" charset="0"/>
        </a:defRPr>
      </a:lvl3pPr>
      <a:lvl4pPr marL="688975" indent="-179388" algn="l" rtl="0" eaLnBrk="1" fontAlgn="base" hangingPunct="1">
        <a:lnSpc>
          <a:spcPct val="95000"/>
        </a:lnSpc>
        <a:spcBef>
          <a:spcPct val="10000"/>
        </a:spcBef>
        <a:spcAft>
          <a:spcPct val="0"/>
        </a:spcAft>
        <a:buClr>
          <a:schemeClr val="tx1"/>
        </a:buClr>
        <a:buSzPct val="100000"/>
        <a:buFont typeface="Arial" charset="0"/>
        <a:buChar char="•"/>
        <a:defRPr lang="en-US" dirty="0">
          <a:solidFill>
            <a:schemeClr val="tx1"/>
          </a:solidFill>
          <a:latin typeface="Lucida Sans" pitchFamily="34" charset="0"/>
        </a:defRPr>
      </a:lvl4pPr>
      <a:lvl5pPr marL="854075" indent="-165100" algn="l" rtl="0" eaLnBrk="1" fontAlgn="base" hangingPunct="1">
        <a:lnSpc>
          <a:spcPct val="95000"/>
        </a:lnSpc>
        <a:spcBef>
          <a:spcPct val="10000"/>
        </a:spcBef>
        <a:spcAft>
          <a:spcPct val="0"/>
        </a:spcAft>
        <a:buClr>
          <a:schemeClr val="tx1"/>
        </a:buClr>
        <a:buSzPct val="100000"/>
        <a:buFont typeface="Arial" charset="0"/>
        <a:buChar char="•"/>
        <a:defRPr lang="en-US" sz="1600" dirty="0">
          <a:solidFill>
            <a:schemeClr val="tx1"/>
          </a:solidFill>
          <a:latin typeface="Lucida Sans" pitchFamily="34" charset="0"/>
        </a:defRPr>
      </a:lvl5pPr>
      <a:lvl6pPr marL="1141413" indent="222250" algn="l" rtl="0" eaLnBrk="1" fontAlgn="base" hangingPunct="1">
        <a:lnSpc>
          <a:spcPct val="95000"/>
        </a:lnSpc>
        <a:spcBef>
          <a:spcPct val="1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6pPr>
      <a:lvl7pPr marL="1598613" indent="222250" algn="l" rtl="0" eaLnBrk="1" fontAlgn="base" hangingPunct="1">
        <a:lnSpc>
          <a:spcPct val="95000"/>
        </a:lnSpc>
        <a:spcBef>
          <a:spcPct val="1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7pPr>
      <a:lvl8pPr marL="2055813" indent="222250" algn="l" rtl="0" eaLnBrk="1" fontAlgn="base" hangingPunct="1">
        <a:lnSpc>
          <a:spcPct val="95000"/>
        </a:lnSpc>
        <a:spcBef>
          <a:spcPct val="1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8pPr>
      <a:lvl9pPr marL="2513013" indent="222250" algn="l" rtl="0" eaLnBrk="1" fontAlgn="base" hangingPunct="1">
        <a:lnSpc>
          <a:spcPct val="95000"/>
        </a:lnSpc>
        <a:spcBef>
          <a:spcPct val="1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15"/>
          <p:cNvGrpSpPr>
            <a:grpSpLocks/>
          </p:cNvGrpSpPr>
          <p:nvPr/>
        </p:nvGrpSpPr>
        <p:grpSpPr bwMode="auto">
          <a:xfrm>
            <a:off x="0" y="6705600"/>
            <a:ext cx="9144000" cy="152400"/>
            <a:chOff x="0" y="6705600"/>
            <a:chExt cx="9144000" cy="152400"/>
          </a:xfrm>
        </p:grpSpPr>
        <p:sp>
          <p:nvSpPr>
            <p:cNvPr id="17" name="Rectangle 16"/>
            <p:cNvSpPr/>
            <p:nvPr userDrawn="1"/>
          </p:nvSpPr>
          <p:spPr>
            <a:xfrm>
              <a:off x="0" y="6705600"/>
              <a:ext cx="3048000" cy="1524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8" name="Rectangle 17"/>
            <p:cNvSpPr/>
            <p:nvPr userDrawn="1"/>
          </p:nvSpPr>
          <p:spPr>
            <a:xfrm>
              <a:off x="3048000" y="6705600"/>
              <a:ext cx="3048000" cy="1524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9" name="Rectangle 18"/>
            <p:cNvSpPr/>
            <p:nvPr userDrawn="1"/>
          </p:nvSpPr>
          <p:spPr>
            <a:xfrm>
              <a:off x="6096000" y="6705600"/>
              <a:ext cx="3048000" cy="152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black">
          <a:xfrm>
            <a:off x="1874838" y="1592263"/>
            <a:ext cx="5600700" cy="195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1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052" name="Rectangle 2"/>
          <p:cNvSpPr>
            <a:spLocks noGrp="1" noChangeArrowheads="1"/>
          </p:cNvSpPr>
          <p:nvPr>
            <p:ph type="title"/>
          </p:nvPr>
        </p:nvSpPr>
        <p:spPr bwMode="black">
          <a:xfrm>
            <a:off x="455613" y="906463"/>
            <a:ext cx="8439150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2"/>
          </p:nvPr>
        </p:nvSpPr>
        <p:spPr bwMode="black">
          <a:xfrm>
            <a:off x="123825" y="6469063"/>
            <a:ext cx="1519238" cy="38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bg2"/>
                </a:solidFill>
                <a:latin typeface="Arial" charset="0"/>
              </a:defRPr>
            </a:lvl1pPr>
          </a:lstStyle>
          <a:p>
            <a:fld id="{32089773-2080-451C-9BDF-DCFF62961F51}" type="datetimeFigureOut">
              <a:rPr lang="en-US" smtClean="0"/>
              <a:t>9/27/2018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1544638" y="6469063"/>
            <a:ext cx="6153150" cy="38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bg2"/>
                </a:solidFill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2" name="Rectangle 6"/>
          <p:cNvSpPr>
            <a:spLocks noGrp="1" noChangeArrowheads="1"/>
          </p:cNvSpPr>
          <p:nvPr>
            <p:ph type="sldNum" sz="quarter" idx="4"/>
          </p:nvPr>
        </p:nvSpPr>
        <p:spPr bwMode="black">
          <a:xfrm>
            <a:off x="7766050" y="6469063"/>
            <a:ext cx="1301750" cy="38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2"/>
                </a:solidFill>
                <a:latin typeface="Arial" charset="0"/>
              </a:defRPr>
            </a:lvl1pPr>
          </a:lstStyle>
          <a:p>
            <a:fld id="{784239BD-1D87-4200-835C-3664E7189945}" type="slidenum">
              <a:rPr lang="en-US" smtClean="0"/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/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accent1"/>
          </a:solidFill>
          <a:latin typeface="Lucida Sans" pitchFamily="34" charset="0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accent1"/>
          </a:solidFill>
          <a:latin typeface="Lucida Sans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accent1"/>
          </a:solidFill>
          <a:latin typeface="Lucida Sans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accent1"/>
          </a:solidFill>
          <a:latin typeface="Lucida Sans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accent1"/>
          </a:solidFill>
          <a:latin typeface="Lucida Sans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9pPr>
    </p:titleStyle>
    <p:bodyStyle>
      <a:lvl1pPr marL="165100" indent="-165100" algn="l" rtl="0" eaLnBrk="1" fontAlgn="base" hangingPunct="1">
        <a:spcBef>
          <a:spcPct val="25000"/>
        </a:spcBef>
        <a:spcAft>
          <a:spcPct val="0"/>
        </a:spcAft>
        <a:buClr>
          <a:srgbClr val="C60C30"/>
        </a:buClr>
        <a:buSzPct val="100000"/>
        <a:buFont typeface="Arial" charset="0"/>
        <a:buChar char="•"/>
        <a:defRPr lang="en-US" sz="2600" dirty="0">
          <a:solidFill>
            <a:schemeClr val="bg2"/>
          </a:solidFill>
          <a:latin typeface="Lucida Sans" pitchFamily="34" charset="0"/>
          <a:ea typeface="+mn-ea"/>
          <a:cs typeface="+mn-cs"/>
        </a:defRPr>
      </a:lvl1pPr>
      <a:lvl2pPr marL="344488" indent="-179388" algn="l" rtl="0" eaLnBrk="1" fontAlgn="base" hangingPunct="1">
        <a:lnSpc>
          <a:spcPct val="95000"/>
        </a:lnSpc>
        <a:spcBef>
          <a:spcPct val="10000"/>
        </a:spcBef>
        <a:spcAft>
          <a:spcPct val="0"/>
        </a:spcAft>
        <a:buClr>
          <a:srgbClr val="C60C30"/>
        </a:buClr>
        <a:buSzPct val="100000"/>
        <a:buFont typeface="Arial" charset="0"/>
        <a:buChar char="•"/>
        <a:defRPr lang="en-US" sz="2400" dirty="0">
          <a:solidFill>
            <a:schemeClr val="bg2"/>
          </a:solidFill>
          <a:latin typeface="Lucida Sans" pitchFamily="34" charset="0"/>
        </a:defRPr>
      </a:lvl2pPr>
      <a:lvl3pPr marL="509588" indent="-165100" algn="l" rtl="0" eaLnBrk="1" fontAlgn="base" hangingPunct="1">
        <a:lnSpc>
          <a:spcPct val="95000"/>
        </a:lnSpc>
        <a:spcBef>
          <a:spcPct val="10000"/>
        </a:spcBef>
        <a:spcAft>
          <a:spcPct val="0"/>
        </a:spcAft>
        <a:buClr>
          <a:srgbClr val="C60C30"/>
        </a:buClr>
        <a:buSzPct val="100000"/>
        <a:buFont typeface="Arial" charset="0"/>
        <a:buChar char="•"/>
        <a:defRPr lang="en-US" sz="2200" dirty="0">
          <a:solidFill>
            <a:schemeClr val="bg2"/>
          </a:solidFill>
          <a:latin typeface="Lucida Sans" pitchFamily="34" charset="0"/>
        </a:defRPr>
      </a:lvl3pPr>
      <a:lvl4pPr marL="688975" indent="-179388" algn="l" rtl="0" eaLnBrk="1" fontAlgn="base" hangingPunct="1">
        <a:lnSpc>
          <a:spcPct val="95000"/>
        </a:lnSpc>
        <a:spcBef>
          <a:spcPct val="10000"/>
        </a:spcBef>
        <a:spcAft>
          <a:spcPct val="0"/>
        </a:spcAft>
        <a:buClr>
          <a:srgbClr val="C60C30"/>
        </a:buClr>
        <a:buSzPct val="100000"/>
        <a:buFont typeface="Arial" charset="0"/>
        <a:buChar char="•"/>
        <a:defRPr lang="en-US" sz="2000" dirty="0">
          <a:solidFill>
            <a:schemeClr val="bg2"/>
          </a:solidFill>
          <a:latin typeface="Lucida Sans" pitchFamily="34" charset="0"/>
        </a:defRPr>
      </a:lvl4pPr>
      <a:lvl5pPr marL="854075" indent="-165100" algn="l" rtl="0" eaLnBrk="1" fontAlgn="base" hangingPunct="1">
        <a:lnSpc>
          <a:spcPct val="95000"/>
        </a:lnSpc>
        <a:spcBef>
          <a:spcPct val="10000"/>
        </a:spcBef>
        <a:spcAft>
          <a:spcPct val="0"/>
        </a:spcAft>
        <a:buClr>
          <a:srgbClr val="C60C30"/>
        </a:buClr>
        <a:buSzPct val="100000"/>
        <a:buFont typeface="Arial" charset="0"/>
        <a:buChar char="•"/>
        <a:defRPr lang="en-US" sz="2000" dirty="0">
          <a:solidFill>
            <a:schemeClr val="bg2"/>
          </a:solidFill>
          <a:latin typeface="Lucida Sans" pitchFamily="34" charset="0"/>
        </a:defRPr>
      </a:lvl5pPr>
      <a:lvl6pPr marL="1141413" indent="222250" algn="l" rtl="0" eaLnBrk="1" fontAlgn="base" hangingPunct="1">
        <a:lnSpc>
          <a:spcPct val="95000"/>
        </a:lnSpc>
        <a:spcBef>
          <a:spcPct val="1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6pPr>
      <a:lvl7pPr marL="1598613" indent="222250" algn="l" rtl="0" eaLnBrk="1" fontAlgn="base" hangingPunct="1">
        <a:lnSpc>
          <a:spcPct val="95000"/>
        </a:lnSpc>
        <a:spcBef>
          <a:spcPct val="1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7pPr>
      <a:lvl8pPr marL="2055813" indent="222250" algn="l" rtl="0" eaLnBrk="1" fontAlgn="base" hangingPunct="1">
        <a:lnSpc>
          <a:spcPct val="95000"/>
        </a:lnSpc>
        <a:spcBef>
          <a:spcPct val="1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8pPr>
      <a:lvl9pPr marL="2513013" indent="222250" algn="l" rtl="0" eaLnBrk="1" fontAlgn="base" hangingPunct="1">
        <a:lnSpc>
          <a:spcPct val="95000"/>
        </a:lnSpc>
        <a:spcBef>
          <a:spcPct val="1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15"/>
          <p:cNvGrpSpPr>
            <a:grpSpLocks/>
          </p:cNvGrpSpPr>
          <p:nvPr/>
        </p:nvGrpSpPr>
        <p:grpSpPr bwMode="auto">
          <a:xfrm>
            <a:off x="0" y="6705600"/>
            <a:ext cx="9144000" cy="152400"/>
            <a:chOff x="0" y="6705600"/>
            <a:chExt cx="9144000" cy="152400"/>
          </a:xfrm>
        </p:grpSpPr>
        <p:sp>
          <p:nvSpPr>
            <p:cNvPr id="17" name="Rectangle 16"/>
            <p:cNvSpPr/>
            <p:nvPr userDrawn="1"/>
          </p:nvSpPr>
          <p:spPr>
            <a:xfrm>
              <a:off x="0" y="6705600"/>
              <a:ext cx="3048000" cy="1524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8" name="Rectangle 17"/>
            <p:cNvSpPr/>
            <p:nvPr userDrawn="1"/>
          </p:nvSpPr>
          <p:spPr>
            <a:xfrm>
              <a:off x="3048000" y="6705600"/>
              <a:ext cx="3048000" cy="1524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9" name="Rectangle 18"/>
            <p:cNvSpPr/>
            <p:nvPr userDrawn="1"/>
          </p:nvSpPr>
          <p:spPr>
            <a:xfrm>
              <a:off x="6096000" y="6705600"/>
              <a:ext cx="3048000" cy="152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black">
          <a:xfrm>
            <a:off x="1874838" y="1592263"/>
            <a:ext cx="5600700" cy="195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1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052" name="Rectangle 2"/>
          <p:cNvSpPr>
            <a:spLocks noGrp="1" noChangeArrowheads="1"/>
          </p:cNvSpPr>
          <p:nvPr>
            <p:ph type="title"/>
          </p:nvPr>
        </p:nvSpPr>
        <p:spPr bwMode="black">
          <a:xfrm>
            <a:off x="455613" y="906463"/>
            <a:ext cx="8439150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2"/>
          </p:nvPr>
        </p:nvSpPr>
        <p:spPr bwMode="black">
          <a:xfrm>
            <a:off x="123825" y="6469063"/>
            <a:ext cx="1519238" cy="38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bg2"/>
                </a:solidFill>
                <a:latin typeface="Arial" charset="0"/>
              </a:defRPr>
            </a:lvl1pPr>
          </a:lstStyle>
          <a:p>
            <a:fld id="{32089773-2080-451C-9BDF-DCFF62961F51}" type="datetimeFigureOut">
              <a:rPr lang="en-US" smtClean="0"/>
              <a:t>9/27/2018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1544638" y="6469063"/>
            <a:ext cx="6153150" cy="38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bg2"/>
                </a:solidFill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2" name="Rectangle 6"/>
          <p:cNvSpPr>
            <a:spLocks noGrp="1" noChangeArrowheads="1"/>
          </p:cNvSpPr>
          <p:nvPr>
            <p:ph type="sldNum" sz="quarter" idx="4"/>
          </p:nvPr>
        </p:nvSpPr>
        <p:spPr bwMode="black">
          <a:xfrm>
            <a:off x="7766050" y="6469063"/>
            <a:ext cx="1301750" cy="38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2"/>
                </a:solidFill>
                <a:latin typeface="Arial" charset="0"/>
              </a:defRPr>
            </a:lvl1pPr>
          </a:lstStyle>
          <a:p>
            <a:fld id="{784239BD-1D87-4200-835C-3664E7189945}" type="slidenum">
              <a:rPr lang="en-US" smtClean="0"/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/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accent1"/>
          </a:solidFill>
          <a:latin typeface="Lucida Sans" pitchFamily="34" charset="0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accent1"/>
          </a:solidFill>
          <a:latin typeface="Lucida Sans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accent1"/>
          </a:solidFill>
          <a:latin typeface="Lucida Sans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accent1"/>
          </a:solidFill>
          <a:latin typeface="Lucida Sans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accent1"/>
          </a:solidFill>
          <a:latin typeface="Lucida Sans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9pPr>
    </p:titleStyle>
    <p:bodyStyle>
      <a:lvl1pPr marL="165100" indent="-165100" algn="l" rtl="0" eaLnBrk="1" fontAlgn="base" hangingPunct="1">
        <a:spcBef>
          <a:spcPct val="25000"/>
        </a:spcBef>
        <a:spcAft>
          <a:spcPct val="0"/>
        </a:spcAft>
        <a:buClr>
          <a:srgbClr val="C60C30"/>
        </a:buClr>
        <a:buSzPct val="100000"/>
        <a:buFont typeface="Arial" charset="0"/>
        <a:buChar char="•"/>
        <a:defRPr lang="en-US" sz="2600" dirty="0">
          <a:solidFill>
            <a:schemeClr val="bg2"/>
          </a:solidFill>
          <a:latin typeface="Lucida Sans" pitchFamily="34" charset="0"/>
          <a:ea typeface="+mn-ea"/>
          <a:cs typeface="+mn-cs"/>
        </a:defRPr>
      </a:lvl1pPr>
      <a:lvl2pPr marL="344488" indent="-179388" algn="l" rtl="0" eaLnBrk="1" fontAlgn="base" hangingPunct="1">
        <a:lnSpc>
          <a:spcPct val="95000"/>
        </a:lnSpc>
        <a:spcBef>
          <a:spcPct val="10000"/>
        </a:spcBef>
        <a:spcAft>
          <a:spcPct val="0"/>
        </a:spcAft>
        <a:buClr>
          <a:srgbClr val="C60C30"/>
        </a:buClr>
        <a:buSzPct val="100000"/>
        <a:buFont typeface="Arial" charset="0"/>
        <a:buChar char="•"/>
        <a:defRPr lang="en-US" sz="2400" dirty="0">
          <a:solidFill>
            <a:schemeClr val="bg2"/>
          </a:solidFill>
          <a:latin typeface="Lucida Sans" pitchFamily="34" charset="0"/>
        </a:defRPr>
      </a:lvl2pPr>
      <a:lvl3pPr marL="509588" indent="-165100" algn="l" rtl="0" eaLnBrk="1" fontAlgn="base" hangingPunct="1">
        <a:lnSpc>
          <a:spcPct val="95000"/>
        </a:lnSpc>
        <a:spcBef>
          <a:spcPct val="10000"/>
        </a:spcBef>
        <a:spcAft>
          <a:spcPct val="0"/>
        </a:spcAft>
        <a:buClr>
          <a:srgbClr val="C60C30"/>
        </a:buClr>
        <a:buSzPct val="100000"/>
        <a:buFont typeface="Arial" charset="0"/>
        <a:buChar char="•"/>
        <a:defRPr lang="en-US" sz="2200" dirty="0">
          <a:solidFill>
            <a:schemeClr val="bg2"/>
          </a:solidFill>
          <a:latin typeface="Lucida Sans" pitchFamily="34" charset="0"/>
        </a:defRPr>
      </a:lvl3pPr>
      <a:lvl4pPr marL="688975" indent="-179388" algn="l" rtl="0" eaLnBrk="1" fontAlgn="base" hangingPunct="1">
        <a:lnSpc>
          <a:spcPct val="95000"/>
        </a:lnSpc>
        <a:spcBef>
          <a:spcPct val="10000"/>
        </a:spcBef>
        <a:spcAft>
          <a:spcPct val="0"/>
        </a:spcAft>
        <a:buClr>
          <a:srgbClr val="C60C30"/>
        </a:buClr>
        <a:buSzPct val="100000"/>
        <a:buFont typeface="Arial" charset="0"/>
        <a:buChar char="•"/>
        <a:defRPr lang="en-US" sz="2000" dirty="0">
          <a:solidFill>
            <a:schemeClr val="bg2"/>
          </a:solidFill>
          <a:latin typeface="Lucida Sans" pitchFamily="34" charset="0"/>
        </a:defRPr>
      </a:lvl4pPr>
      <a:lvl5pPr marL="854075" indent="-165100" algn="l" rtl="0" eaLnBrk="1" fontAlgn="base" hangingPunct="1">
        <a:lnSpc>
          <a:spcPct val="95000"/>
        </a:lnSpc>
        <a:spcBef>
          <a:spcPct val="10000"/>
        </a:spcBef>
        <a:spcAft>
          <a:spcPct val="0"/>
        </a:spcAft>
        <a:buClr>
          <a:srgbClr val="C60C30"/>
        </a:buClr>
        <a:buSzPct val="100000"/>
        <a:buFont typeface="Arial" charset="0"/>
        <a:buChar char="•"/>
        <a:defRPr lang="en-US" sz="2000" dirty="0">
          <a:solidFill>
            <a:schemeClr val="bg2"/>
          </a:solidFill>
          <a:latin typeface="Lucida Sans" pitchFamily="34" charset="0"/>
        </a:defRPr>
      </a:lvl5pPr>
      <a:lvl6pPr marL="1141413" indent="222250" algn="l" rtl="0" eaLnBrk="1" fontAlgn="base" hangingPunct="1">
        <a:lnSpc>
          <a:spcPct val="95000"/>
        </a:lnSpc>
        <a:spcBef>
          <a:spcPct val="1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6pPr>
      <a:lvl7pPr marL="1598613" indent="222250" algn="l" rtl="0" eaLnBrk="1" fontAlgn="base" hangingPunct="1">
        <a:lnSpc>
          <a:spcPct val="95000"/>
        </a:lnSpc>
        <a:spcBef>
          <a:spcPct val="1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7pPr>
      <a:lvl8pPr marL="2055813" indent="222250" algn="l" rtl="0" eaLnBrk="1" fontAlgn="base" hangingPunct="1">
        <a:lnSpc>
          <a:spcPct val="95000"/>
        </a:lnSpc>
        <a:spcBef>
          <a:spcPct val="1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8pPr>
      <a:lvl9pPr marL="2513013" indent="222250" algn="l" rtl="0" eaLnBrk="1" fontAlgn="base" hangingPunct="1">
        <a:lnSpc>
          <a:spcPct val="95000"/>
        </a:lnSpc>
        <a:spcBef>
          <a:spcPct val="1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16"/>
          <p:cNvGrpSpPr>
            <a:grpSpLocks/>
          </p:cNvGrpSpPr>
          <p:nvPr/>
        </p:nvGrpSpPr>
        <p:grpSpPr bwMode="auto">
          <a:xfrm>
            <a:off x="0" y="6705600"/>
            <a:ext cx="9144000" cy="152400"/>
            <a:chOff x="-1" y="6705600"/>
            <a:chExt cx="9144001" cy="152400"/>
          </a:xfrm>
        </p:grpSpPr>
        <p:sp>
          <p:nvSpPr>
            <p:cNvPr id="24" name="Rectangle 23"/>
            <p:cNvSpPr/>
            <p:nvPr userDrawn="1"/>
          </p:nvSpPr>
          <p:spPr bwMode="ltGray">
            <a:xfrm>
              <a:off x="-1" y="6705600"/>
              <a:ext cx="4611689" cy="152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5" name="Rectangle 24"/>
            <p:cNvSpPr/>
            <p:nvPr userDrawn="1"/>
          </p:nvSpPr>
          <p:spPr bwMode="ltGray">
            <a:xfrm>
              <a:off x="4572000" y="6705600"/>
              <a:ext cx="3116263" cy="152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6" name="Rectangle 25"/>
            <p:cNvSpPr/>
            <p:nvPr userDrawn="1"/>
          </p:nvSpPr>
          <p:spPr bwMode="ltGray">
            <a:xfrm>
              <a:off x="7620000" y="6705600"/>
              <a:ext cx="1524000" cy="152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2051" name="Group 13"/>
          <p:cNvGrpSpPr>
            <a:grpSpLocks/>
          </p:cNvGrpSpPr>
          <p:nvPr/>
        </p:nvGrpSpPr>
        <p:grpSpPr bwMode="auto">
          <a:xfrm>
            <a:off x="160338" y="171450"/>
            <a:ext cx="8626475" cy="6219825"/>
            <a:chOff x="228600" y="152400"/>
            <a:chExt cx="8626475" cy="6219825"/>
          </a:xfrm>
        </p:grpSpPr>
        <p:sp>
          <p:nvSpPr>
            <p:cNvPr id="15" name="Rounded Rectangle 14"/>
            <p:cNvSpPr/>
            <p:nvPr userDrawn="1"/>
          </p:nvSpPr>
          <p:spPr bwMode="ltGray">
            <a:xfrm>
              <a:off x="228600" y="152400"/>
              <a:ext cx="8626475" cy="6219825"/>
            </a:xfrm>
            <a:prstGeom prst="roundRect">
              <a:avLst/>
            </a:prstGeom>
            <a:gradFill flip="none" rotWithShape="1">
              <a:gsLst>
                <a:gs pos="17000">
                  <a:schemeClr val="accent2">
                    <a:lumMod val="20000"/>
                    <a:lumOff val="80000"/>
                  </a:schemeClr>
                </a:gs>
                <a:gs pos="37000">
                  <a:schemeClr val="tx1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6" name="Rounded Rectangle 15"/>
            <p:cNvSpPr/>
            <p:nvPr userDrawn="1"/>
          </p:nvSpPr>
          <p:spPr bwMode="white">
            <a:xfrm>
              <a:off x="268287" y="180975"/>
              <a:ext cx="8547100" cy="6162675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2052" name="Rectangle 3"/>
          <p:cNvSpPr>
            <a:spLocks noGrp="1" noChangeArrowheads="1"/>
          </p:cNvSpPr>
          <p:nvPr>
            <p:ph type="body" idx="1"/>
          </p:nvPr>
        </p:nvSpPr>
        <p:spPr bwMode="black">
          <a:xfrm>
            <a:off x="1874838" y="1592263"/>
            <a:ext cx="5600700" cy="195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1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053" name="Rectangle 2"/>
          <p:cNvSpPr>
            <a:spLocks noGrp="1" noChangeArrowheads="1"/>
          </p:cNvSpPr>
          <p:nvPr>
            <p:ph type="title"/>
          </p:nvPr>
        </p:nvSpPr>
        <p:spPr bwMode="black">
          <a:xfrm>
            <a:off x="455613" y="906463"/>
            <a:ext cx="8439150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2"/>
          </p:nvPr>
        </p:nvSpPr>
        <p:spPr bwMode="black">
          <a:xfrm>
            <a:off x="123825" y="6469063"/>
            <a:ext cx="1519238" cy="38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bg2"/>
                </a:solidFill>
                <a:latin typeface="Arial" charset="0"/>
              </a:defRPr>
            </a:lvl1pPr>
          </a:lstStyle>
          <a:p>
            <a:fld id="{32089773-2080-451C-9BDF-DCFF62961F51}" type="datetimeFigureOut">
              <a:rPr lang="en-US" smtClean="0"/>
              <a:t>9/27/2018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1544638" y="6469063"/>
            <a:ext cx="6153150" cy="38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bg2"/>
                </a:solidFill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2" name="Rectangle 6"/>
          <p:cNvSpPr>
            <a:spLocks noGrp="1" noChangeArrowheads="1"/>
          </p:cNvSpPr>
          <p:nvPr>
            <p:ph type="sldNum" sz="quarter" idx="4"/>
          </p:nvPr>
        </p:nvSpPr>
        <p:spPr bwMode="black">
          <a:xfrm>
            <a:off x="7766050" y="6469063"/>
            <a:ext cx="1301750" cy="38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2"/>
                </a:solidFill>
                <a:latin typeface="Arial" charset="0"/>
              </a:defRPr>
            </a:lvl1pPr>
          </a:lstStyle>
          <a:p>
            <a:fld id="{784239BD-1D87-4200-835C-3664E7189945}" type="slidenum">
              <a:rPr lang="en-US" smtClean="0"/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/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accent1"/>
          </a:solidFill>
          <a:latin typeface="Lucida Sans" pitchFamily="34" charset="0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accent1"/>
          </a:solidFill>
          <a:latin typeface="Lucida Sans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accent1"/>
          </a:solidFill>
          <a:latin typeface="Lucida Sans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accent1"/>
          </a:solidFill>
          <a:latin typeface="Lucida Sans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accent1"/>
          </a:solidFill>
          <a:latin typeface="Lucida Sans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9pPr>
    </p:titleStyle>
    <p:bodyStyle>
      <a:lvl1pPr marL="165100" indent="-165100" algn="l" rtl="0" eaLnBrk="1" fontAlgn="base" hangingPunct="1">
        <a:spcBef>
          <a:spcPct val="25000"/>
        </a:spcBef>
        <a:spcAft>
          <a:spcPct val="0"/>
        </a:spcAft>
        <a:buClr>
          <a:srgbClr val="C60C30"/>
        </a:buClr>
        <a:buSzPct val="100000"/>
        <a:buFont typeface="Arial" charset="0"/>
        <a:buChar char="•"/>
        <a:defRPr lang="en-US" sz="2600" dirty="0">
          <a:solidFill>
            <a:schemeClr val="bg2"/>
          </a:solidFill>
          <a:latin typeface="Lucida Sans" pitchFamily="34" charset="0"/>
          <a:ea typeface="+mn-ea"/>
          <a:cs typeface="+mn-cs"/>
        </a:defRPr>
      </a:lvl1pPr>
      <a:lvl2pPr marL="344488" indent="-179388" algn="l" rtl="0" eaLnBrk="1" fontAlgn="base" hangingPunct="1">
        <a:lnSpc>
          <a:spcPct val="95000"/>
        </a:lnSpc>
        <a:spcBef>
          <a:spcPct val="10000"/>
        </a:spcBef>
        <a:spcAft>
          <a:spcPct val="0"/>
        </a:spcAft>
        <a:buClr>
          <a:srgbClr val="C60C30"/>
        </a:buClr>
        <a:buSzPct val="100000"/>
        <a:buFont typeface="Arial" charset="0"/>
        <a:buChar char="•"/>
        <a:defRPr lang="en-US" sz="2400" dirty="0">
          <a:solidFill>
            <a:schemeClr val="bg2"/>
          </a:solidFill>
          <a:latin typeface="Lucida Sans" pitchFamily="34" charset="0"/>
        </a:defRPr>
      </a:lvl2pPr>
      <a:lvl3pPr marL="509588" indent="-165100" algn="l" rtl="0" eaLnBrk="1" fontAlgn="base" hangingPunct="1">
        <a:lnSpc>
          <a:spcPct val="95000"/>
        </a:lnSpc>
        <a:spcBef>
          <a:spcPct val="10000"/>
        </a:spcBef>
        <a:spcAft>
          <a:spcPct val="0"/>
        </a:spcAft>
        <a:buClr>
          <a:srgbClr val="C60C30"/>
        </a:buClr>
        <a:buSzPct val="100000"/>
        <a:buFont typeface="Arial" charset="0"/>
        <a:buChar char="•"/>
        <a:defRPr lang="en-US" sz="2200" dirty="0">
          <a:solidFill>
            <a:schemeClr val="bg2"/>
          </a:solidFill>
          <a:latin typeface="Lucida Sans" pitchFamily="34" charset="0"/>
        </a:defRPr>
      </a:lvl3pPr>
      <a:lvl4pPr marL="688975" indent="-179388" algn="l" rtl="0" eaLnBrk="1" fontAlgn="base" hangingPunct="1">
        <a:lnSpc>
          <a:spcPct val="95000"/>
        </a:lnSpc>
        <a:spcBef>
          <a:spcPct val="10000"/>
        </a:spcBef>
        <a:spcAft>
          <a:spcPct val="0"/>
        </a:spcAft>
        <a:buClr>
          <a:srgbClr val="C60C30"/>
        </a:buClr>
        <a:buSzPct val="100000"/>
        <a:buFont typeface="Arial" charset="0"/>
        <a:buChar char="•"/>
        <a:defRPr lang="en-US" sz="2000" dirty="0">
          <a:solidFill>
            <a:schemeClr val="bg2"/>
          </a:solidFill>
          <a:latin typeface="Lucida Sans" pitchFamily="34" charset="0"/>
        </a:defRPr>
      </a:lvl4pPr>
      <a:lvl5pPr marL="854075" indent="-165100" algn="l" rtl="0" eaLnBrk="1" fontAlgn="base" hangingPunct="1">
        <a:lnSpc>
          <a:spcPct val="95000"/>
        </a:lnSpc>
        <a:spcBef>
          <a:spcPct val="10000"/>
        </a:spcBef>
        <a:spcAft>
          <a:spcPct val="0"/>
        </a:spcAft>
        <a:buClr>
          <a:srgbClr val="C60C30"/>
        </a:buClr>
        <a:buSzPct val="100000"/>
        <a:buFont typeface="Arial" charset="0"/>
        <a:buChar char="•"/>
        <a:defRPr lang="en-US" sz="2000" dirty="0">
          <a:solidFill>
            <a:schemeClr val="bg2"/>
          </a:solidFill>
          <a:latin typeface="Lucida Sans" pitchFamily="34" charset="0"/>
        </a:defRPr>
      </a:lvl5pPr>
      <a:lvl6pPr marL="1141413" indent="222250" algn="l" rtl="0" eaLnBrk="1" fontAlgn="base" hangingPunct="1">
        <a:lnSpc>
          <a:spcPct val="95000"/>
        </a:lnSpc>
        <a:spcBef>
          <a:spcPct val="1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6pPr>
      <a:lvl7pPr marL="1598613" indent="222250" algn="l" rtl="0" eaLnBrk="1" fontAlgn="base" hangingPunct="1">
        <a:lnSpc>
          <a:spcPct val="95000"/>
        </a:lnSpc>
        <a:spcBef>
          <a:spcPct val="1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7pPr>
      <a:lvl8pPr marL="2055813" indent="222250" algn="l" rtl="0" eaLnBrk="1" fontAlgn="base" hangingPunct="1">
        <a:lnSpc>
          <a:spcPct val="95000"/>
        </a:lnSpc>
        <a:spcBef>
          <a:spcPct val="1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8pPr>
      <a:lvl9pPr marL="2513013" indent="222250" algn="l" rtl="0" eaLnBrk="1" fontAlgn="base" hangingPunct="1">
        <a:lnSpc>
          <a:spcPct val="95000"/>
        </a:lnSpc>
        <a:spcBef>
          <a:spcPct val="1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body" idx="1"/>
          </p:nvPr>
        </p:nvSpPr>
        <p:spPr bwMode="black">
          <a:xfrm>
            <a:off x="1454150" y="1490663"/>
            <a:ext cx="6719888" cy="150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1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black">
          <a:xfrm>
            <a:off x="484188" y="731838"/>
            <a:ext cx="8659812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457200" bIns="45720" numCol="1" anchor="b" anchorCtr="1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2"/>
          </p:nvPr>
        </p:nvSpPr>
        <p:spPr bwMode="black">
          <a:xfrm>
            <a:off x="484188" y="6438900"/>
            <a:ext cx="1252537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chemeClr val="bg2"/>
                </a:solidFill>
                <a:latin typeface="Arial" charset="0"/>
              </a:defRPr>
            </a:lvl1pPr>
          </a:lstStyle>
          <a:p>
            <a:fld id="{32089773-2080-451C-9BDF-DCFF62961F51}" type="datetimeFigureOut">
              <a:rPr lang="en-US" smtClean="0"/>
              <a:t>9/27/2018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1736725" y="6438900"/>
            <a:ext cx="61531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chemeClr val="bg2"/>
                </a:solidFill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2" name="Rectangle 6"/>
          <p:cNvSpPr>
            <a:spLocks noGrp="1" noChangeArrowheads="1"/>
          </p:cNvSpPr>
          <p:nvPr>
            <p:ph type="sldNum" sz="quarter" idx="4"/>
          </p:nvPr>
        </p:nvSpPr>
        <p:spPr bwMode="black">
          <a:xfrm>
            <a:off x="7899400" y="6438900"/>
            <a:ext cx="1244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chemeClr val="bg2"/>
                </a:solidFill>
                <a:latin typeface="Arial" charset="0"/>
              </a:defRPr>
            </a:lvl1pPr>
          </a:lstStyle>
          <a:p>
            <a:fld id="{784239BD-1D87-4200-835C-3664E7189945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1047750"/>
            <a:ext cx="485775" cy="58102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485775" cy="10477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</p:sldLayoutIdLst>
  <p:transition/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Lucida Sans" pitchFamily="34" charset="0"/>
          <a:ea typeface="+mj-ea"/>
          <a:cs typeface="+mj-cs"/>
        </a:defRPr>
      </a:lvl1pPr>
      <a:lvl2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Lucida Sans" pitchFamily="34" charset="0"/>
        </a:defRPr>
      </a:lvl2pPr>
      <a:lvl3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Lucida Sans" pitchFamily="34" charset="0"/>
        </a:defRPr>
      </a:lvl3pPr>
      <a:lvl4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Lucida Sans" pitchFamily="34" charset="0"/>
        </a:defRPr>
      </a:lvl4pPr>
      <a:lvl5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Lucida Sans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9pPr>
    </p:titleStyle>
    <p:bodyStyle>
      <a:lvl1pPr marL="165100" indent="-165100" algn="l" rtl="0" eaLnBrk="1" fontAlgn="base" hangingPunct="1">
        <a:spcBef>
          <a:spcPct val="25000"/>
        </a:spcBef>
        <a:spcAft>
          <a:spcPct val="0"/>
        </a:spcAft>
        <a:buClr>
          <a:srgbClr val="C60C30"/>
        </a:buClr>
        <a:buSzPct val="100000"/>
        <a:buFont typeface="Arial" charset="0"/>
        <a:buChar char="•"/>
        <a:defRPr lang="en-US" sz="2000" dirty="0">
          <a:solidFill>
            <a:schemeClr val="bg2"/>
          </a:solidFill>
          <a:latin typeface="Lucida Sans" pitchFamily="34" charset="0"/>
          <a:ea typeface="+mn-ea"/>
          <a:cs typeface="+mn-cs"/>
        </a:defRPr>
      </a:lvl1pPr>
      <a:lvl2pPr marL="344488" indent="-179388" algn="l" rtl="0" eaLnBrk="1" fontAlgn="base" hangingPunct="1">
        <a:lnSpc>
          <a:spcPct val="95000"/>
        </a:lnSpc>
        <a:spcBef>
          <a:spcPct val="10000"/>
        </a:spcBef>
        <a:spcAft>
          <a:spcPct val="0"/>
        </a:spcAft>
        <a:buClr>
          <a:srgbClr val="C60C30"/>
        </a:buClr>
        <a:buSzPct val="100000"/>
        <a:buFont typeface="Arial" charset="0"/>
        <a:buChar char="•"/>
        <a:defRPr lang="en-US" dirty="0">
          <a:solidFill>
            <a:schemeClr val="bg2"/>
          </a:solidFill>
          <a:latin typeface="Lucida Sans" pitchFamily="34" charset="0"/>
          <a:ea typeface="+mn-ea"/>
          <a:cs typeface="+mn-cs"/>
        </a:defRPr>
      </a:lvl2pPr>
      <a:lvl3pPr marL="509588" indent="-165100" algn="l" rtl="0" eaLnBrk="1" fontAlgn="base" hangingPunct="1">
        <a:lnSpc>
          <a:spcPct val="95000"/>
        </a:lnSpc>
        <a:spcBef>
          <a:spcPct val="10000"/>
        </a:spcBef>
        <a:spcAft>
          <a:spcPct val="0"/>
        </a:spcAft>
        <a:buClr>
          <a:srgbClr val="C60C30"/>
        </a:buClr>
        <a:buSzPct val="100000"/>
        <a:buFont typeface="Arial" charset="0"/>
        <a:buChar char="•"/>
        <a:defRPr lang="en-US" dirty="0">
          <a:solidFill>
            <a:schemeClr val="bg2"/>
          </a:solidFill>
          <a:latin typeface="Lucida Sans" pitchFamily="34" charset="0"/>
          <a:ea typeface="+mn-ea"/>
          <a:cs typeface="+mn-cs"/>
        </a:defRPr>
      </a:lvl3pPr>
      <a:lvl4pPr marL="688975" indent="-179388" algn="l" rtl="0" eaLnBrk="1" fontAlgn="base" hangingPunct="1">
        <a:lnSpc>
          <a:spcPct val="95000"/>
        </a:lnSpc>
        <a:spcBef>
          <a:spcPct val="10000"/>
        </a:spcBef>
        <a:spcAft>
          <a:spcPct val="0"/>
        </a:spcAft>
        <a:buClr>
          <a:srgbClr val="C60C30"/>
        </a:buClr>
        <a:buSzPct val="100000"/>
        <a:buFont typeface="Arial" charset="0"/>
        <a:buChar char="•"/>
        <a:defRPr lang="en-US" sz="1600" dirty="0">
          <a:solidFill>
            <a:schemeClr val="bg2"/>
          </a:solidFill>
          <a:latin typeface="Lucida Sans" pitchFamily="34" charset="0"/>
          <a:ea typeface="+mn-ea"/>
          <a:cs typeface="+mn-cs"/>
        </a:defRPr>
      </a:lvl4pPr>
      <a:lvl5pPr marL="854075" indent="-165100" algn="l" rtl="0" eaLnBrk="1" fontAlgn="base" hangingPunct="1">
        <a:lnSpc>
          <a:spcPct val="95000"/>
        </a:lnSpc>
        <a:spcBef>
          <a:spcPct val="10000"/>
        </a:spcBef>
        <a:spcAft>
          <a:spcPct val="0"/>
        </a:spcAft>
        <a:buClr>
          <a:srgbClr val="C60C30"/>
        </a:buClr>
        <a:buSzPct val="100000"/>
        <a:buFont typeface="Arial" charset="0"/>
        <a:buChar char="•"/>
        <a:defRPr lang="en-US" sz="1600" dirty="0">
          <a:solidFill>
            <a:schemeClr val="bg2"/>
          </a:solidFill>
          <a:latin typeface="Lucida Sans" pitchFamily="34" charset="0"/>
          <a:ea typeface="+mn-ea"/>
          <a:cs typeface="+mn-cs"/>
        </a:defRPr>
      </a:lvl5pPr>
      <a:lvl6pPr marL="1141413" indent="222250" algn="l" rtl="0" eaLnBrk="1" fontAlgn="base" hangingPunct="1">
        <a:lnSpc>
          <a:spcPct val="95000"/>
        </a:lnSpc>
        <a:spcBef>
          <a:spcPct val="1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6pPr>
      <a:lvl7pPr marL="1598613" indent="222250" algn="l" rtl="0" eaLnBrk="1" fontAlgn="base" hangingPunct="1">
        <a:lnSpc>
          <a:spcPct val="95000"/>
        </a:lnSpc>
        <a:spcBef>
          <a:spcPct val="1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7pPr>
      <a:lvl8pPr marL="2055813" indent="222250" algn="l" rtl="0" eaLnBrk="1" fontAlgn="base" hangingPunct="1">
        <a:lnSpc>
          <a:spcPct val="95000"/>
        </a:lnSpc>
        <a:spcBef>
          <a:spcPct val="1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8pPr>
      <a:lvl9pPr marL="2513013" indent="222250" algn="l" rtl="0" eaLnBrk="1" fontAlgn="base" hangingPunct="1">
        <a:lnSpc>
          <a:spcPct val="95000"/>
        </a:lnSpc>
        <a:spcBef>
          <a:spcPct val="1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http://www.strategicplan.wsu.edu/" TargetMode="Externa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budget.wsu.edu/state-budget/final-biennial-budget.html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21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54.xml"/><Relationship Id="rId1" Type="http://schemas.openxmlformats.org/officeDocument/2006/relationships/tags" Target="../tags/tag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28.png"/><Relationship Id="rId5" Type="http://schemas.openxmlformats.org/officeDocument/2006/relationships/hyperlink" Target="https://s3.wp.wsu.edu/uploads/sites/153/2018/09/159988_strategic_plan_progress_report_contents_no_crops-1.pdf" TargetMode="External"/><Relationship Id="rId4" Type="http://schemas.openxmlformats.org/officeDocument/2006/relationships/image" Target="../media/image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3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3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34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strategicplan.wsu.edu/" TargetMode="Externa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55.xml"/><Relationship Id="rId4" Type="http://schemas.openxmlformats.org/officeDocument/2006/relationships/hyperlink" Target="https://accreditation.wsu.edu/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56.xml"/><Relationship Id="rId1" Type="http://schemas.openxmlformats.org/officeDocument/2006/relationships/tags" Target="../tags/tag5.xml"/><Relationship Id="rId4" Type="http://schemas.openxmlformats.org/officeDocument/2006/relationships/image" Target="../media/image3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4.xml"/><Relationship Id="rId1" Type="http://schemas.openxmlformats.org/officeDocument/2006/relationships/tags" Target="../tags/tag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54.xml"/><Relationship Id="rId1" Type="http://schemas.openxmlformats.org/officeDocument/2006/relationships/tags" Target="../tags/tag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4097" y="914400"/>
            <a:ext cx="8659903" cy="1089529"/>
          </a:xfrm>
        </p:spPr>
        <p:txBody>
          <a:bodyPr/>
          <a:lstStyle/>
          <a:p>
            <a:r>
              <a:rPr lang="en-US" sz="3600" dirty="0" smtClean="0"/>
              <a:t>Washington State University Strategic Plan 2014-19 Update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4096" y="2209800"/>
            <a:ext cx="8659904" cy="584775"/>
          </a:xfrm>
        </p:spPr>
        <p:txBody>
          <a:bodyPr/>
          <a:lstStyle/>
          <a:p>
            <a:r>
              <a:rPr lang="en-US" sz="3200" dirty="0" smtClean="0"/>
              <a:t>It’s Time to Refresh the Plan!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1182349" y="5715000"/>
            <a:ext cx="7162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2"/>
                </a:solidFill>
              </a:rPr>
              <a:t>On web site at </a:t>
            </a:r>
          </a:p>
          <a:p>
            <a:pPr algn="ctr"/>
            <a:r>
              <a:rPr lang="en-US" sz="2800" dirty="0" smtClean="0">
                <a:solidFill>
                  <a:schemeClr val="bg2"/>
                </a:solidFill>
                <a:hlinkClick r:id="rId2"/>
              </a:rPr>
              <a:t>www.strategicplan.wsu.edu</a:t>
            </a:r>
            <a:endParaRPr lang="en-US" sz="2400" dirty="0">
              <a:solidFill>
                <a:schemeClr val="bg2"/>
              </a:solidFill>
            </a:endParaRPr>
          </a:p>
        </p:txBody>
      </p:sp>
      <p:pic>
        <p:nvPicPr>
          <p:cNvPr id="8195" name="Picture 3" descr="C:\Users\eaustin\Documents\Admin\Strategic Plan\fight so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3012417"/>
            <a:ext cx="3794760" cy="2472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813" y="6172497"/>
            <a:ext cx="1449387" cy="452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86850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" y="1405647"/>
            <a:ext cx="91439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rgbClr val="9411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Lucida Sans" panose="020B0602030504020204" pitchFamily="34" charset="0"/>
                <a:ea typeface="Lucida Sans" charset="0"/>
                <a:cs typeface="Arial" panose="020B0604020202020204" pitchFamily="34" charset="0"/>
              </a:rPr>
              <a:t>Other types of peer institutions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90576" y="2192578"/>
            <a:ext cx="8048105" cy="3785652"/>
          </a:xfrm>
          <a:prstGeom prst="rect">
            <a:avLst/>
          </a:prstGeom>
          <a:noFill/>
        </p:spPr>
        <p:txBody>
          <a:bodyPr wrap="square" numCol="1" spcCol="182880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bg2"/>
                </a:solidFill>
              </a:rPr>
              <a:t>Legislative Peers – </a:t>
            </a:r>
            <a:r>
              <a:rPr lang="en-US" sz="1500" i="1" dirty="0">
                <a:solidFill>
                  <a:schemeClr val="bg2"/>
                </a:solidFill>
              </a:rPr>
              <a:t>Public, Land Grant, with Veterinary School</a:t>
            </a:r>
          </a:p>
          <a:p>
            <a:pPr marL="685800" lvl="1" indent="-342900">
              <a:buFont typeface="Courier New" panose="02070309020205020404" pitchFamily="49" charset="0"/>
              <a:buChar char="o"/>
            </a:pPr>
            <a:r>
              <a:rPr lang="en-US" sz="1500" dirty="0">
                <a:solidFill>
                  <a:schemeClr val="bg2"/>
                </a:solidFill>
              </a:rPr>
              <a:t>e.g., UC Davis, Colorado State*, Purdue*, U Georgia*, U Tennessee* </a:t>
            </a:r>
          </a:p>
          <a:p>
            <a:pPr lvl="1"/>
            <a:endParaRPr lang="en-US" sz="1500" dirty="0">
              <a:solidFill>
                <a:schemeClr val="bg2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bg2"/>
                </a:solidFill>
              </a:rPr>
              <a:t>Global Challenge State Peers – </a:t>
            </a:r>
            <a:r>
              <a:rPr lang="en-US" sz="1500" i="1" dirty="0">
                <a:solidFill>
                  <a:schemeClr val="bg2"/>
                </a:solidFill>
              </a:rPr>
              <a:t>Public Research Institutions in the “top-8 performing states”</a:t>
            </a:r>
          </a:p>
          <a:p>
            <a:pPr marL="685800" lvl="1" indent="-342900">
              <a:buFont typeface="Courier New" charset="0"/>
              <a:buChar char="o"/>
            </a:pPr>
            <a:r>
              <a:rPr lang="en-US" sz="1500" dirty="0">
                <a:solidFill>
                  <a:schemeClr val="bg2"/>
                </a:solidFill>
              </a:rPr>
              <a:t>e.g., Colorado State*, UC Davis, Rutgers, V. Tech*</a:t>
            </a:r>
          </a:p>
          <a:p>
            <a:pPr lvl="1"/>
            <a:endParaRPr lang="en-US" sz="1500" dirty="0">
              <a:solidFill>
                <a:schemeClr val="bg2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bg2"/>
                </a:solidFill>
              </a:rPr>
              <a:t>AAU Public Institutions –</a:t>
            </a:r>
            <a:r>
              <a:rPr lang="en-US" sz="1500" i="1" dirty="0">
                <a:solidFill>
                  <a:schemeClr val="bg2"/>
                </a:solidFill>
              </a:rPr>
              <a:t>Invited Membership</a:t>
            </a:r>
          </a:p>
          <a:p>
            <a:pPr marL="685800" lvl="1" indent="-342900">
              <a:buFont typeface="Courier New" panose="02070309020205020404" pitchFamily="49" charset="0"/>
              <a:buChar char="o"/>
            </a:pPr>
            <a:r>
              <a:rPr lang="en-US" sz="1500" dirty="0">
                <a:solidFill>
                  <a:schemeClr val="bg2"/>
                </a:solidFill>
              </a:rPr>
              <a:t>e.g., Iowa State U*, U Illinois, Purdue*, Texas A&amp;M, U Oregon</a:t>
            </a:r>
          </a:p>
          <a:p>
            <a:pPr lvl="1"/>
            <a:endParaRPr lang="en-US" sz="1500" dirty="0">
              <a:solidFill>
                <a:schemeClr val="bg2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500" b="1" i="1" dirty="0">
                <a:solidFill>
                  <a:schemeClr val="bg2"/>
                </a:solidFill>
              </a:rPr>
              <a:t>Top-25 Public American Research Institutions</a:t>
            </a:r>
            <a:r>
              <a:rPr lang="en-US" sz="1500" dirty="0">
                <a:solidFill>
                  <a:schemeClr val="bg2"/>
                </a:solidFill>
              </a:rPr>
              <a:t> – </a:t>
            </a:r>
            <a:r>
              <a:rPr lang="en-US" sz="1500" dirty="0">
                <a:solidFill>
                  <a:schemeClr val="bg2"/>
                </a:solidFill>
                <a:cs typeface="Arial" panose="020B0604020202020204" pitchFamily="34" charset="0"/>
              </a:rPr>
              <a:t>Metrics tracked by the Center for Measuring University Performance</a:t>
            </a:r>
          </a:p>
          <a:p>
            <a:pPr marL="685800" lvl="1" indent="-342900">
              <a:buFont typeface="Courier New" panose="02070309020205020404" pitchFamily="49" charset="0"/>
              <a:buChar char="o"/>
            </a:pPr>
            <a:r>
              <a:rPr lang="en-US" sz="1500" dirty="0">
                <a:solidFill>
                  <a:schemeClr val="bg2"/>
                </a:solidFill>
                <a:cs typeface="Arial" panose="020B0604020202020204" pitchFamily="34" charset="0"/>
              </a:rPr>
              <a:t>UC Davis, Purdue*, Rutgers, NC State U*, U Maryland*,Virginia Tech*, U Tennessee*, U Oregon																	</a:t>
            </a:r>
            <a:r>
              <a:rPr lang="en-US" sz="1500" i="1" dirty="0">
                <a:solidFill>
                  <a:schemeClr val="bg2"/>
                </a:solidFill>
                <a:cs typeface="Arial" panose="020B0604020202020204" pitchFamily="34" charset="0"/>
              </a:rPr>
              <a:t>*SP Peer</a:t>
            </a:r>
          </a:p>
        </p:txBody>
      </p:sp>
    </p:spTree>
    <p:extLst>
      <p:ext uri="{BB962C8B-B14F-4D97-AF65-F5344CB8AC3E}">
        <p14:creationId xmlns:p14="http://schemas.microsoft.com/office/powerpoint/2010/main" val="8655029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609600" y="791782"/>
            <a:ext cx="8305800" cy="590931"/>
          </a:xfrm>
        </p:spPr>
        <p:txBody>
          <a:bodyPr/>
          <a:lstStyle/>
          <a:p>
            <a:r>
              <a:rPr lang="en-US" sz="3600" dirty="0" smtClean="0"/>
              <a:t>Emphasis of the current plan</a:t>
            </a:r>
            <a:endParaRPr lang="en-US" altLang="en-US" sz="3600" dirty="0" smtClean="0"/>
          </a:p>
        </p:txBody>
      </p:sp>
      <p:sp>
        <p:nvSpPr>
          <p:cNvPr id="5123" name="Content Placeholder 1"/>
          <p:cNvSpPr>
            <a:spLocks noGrp="1"/>
          </p:cNvSpPr>
          <p:nvPr>
            <p:ph idx="1"/>
          </p:nvPr>
        </p:nvSpPr>
        <p:spPr>
          <a:xfrm>
            <a:off x="838200" y="1905000"/>
            <a:ext cx="7772400" cy="4031873"/>
          </a:xfrm>
        </p:spPr>
        <p:txBody>
          <a:bodyPr/>
          <a:lstStyle/>
          <a:p>
            <a:r>
              <a:rPr lang="en-US" sz="2800" dirty="0" smtClean="0"/>
              <a:t>Theme </a:t>
            </a:r>
            <a:r>
              <a:rPr lang="en-US" sz="2800" dirty="0"/>
              <a:t>1: Exceptional Research, Innovation, and Creativity</a:t>
            </a:r>
          </a:p>
          <a:p>
            <a:r>
              <a:rPr lang="en-US" sz="2800" dirty="0"/>
              <a:t>Theme 2: Transformative Student Experience</a:t>
            </a:r>
          </a:p>
          <a:p>
            <a:r>
              <a:rPr lang="en-US" sz="2800" dirty="0"/>
              <a:t>Theme 3: Outreach and Engagement</a:t>
            </a:r>
          </a:p>
          <a:p>
            <a:r>
              <a:rPr lang="en-US" sz="2800" dirty="0"/>
              <a:t>Theme 4: Institutional Effectiveness: Diversity, Integrity, and Openness</a:t>
            </a:r>
          </a:p>
          <a:p>
            <a:endParaRPr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567582078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1778" y="53471"/>
            <a:ext cx="8576022" cy="1089529"/>
          </a:xfrm>
        </p:spPr>
        <p:txBody>
          <a:bodyPr/>
          <a:lstStyle/>
          <a:p>
            <a:r>
              <a:rPr lang="en-US" sz="3600" dirty="0" smtClean="0"/>
              <a:t>How we developed the active plan</a:t>
            </a:r>
            <a:endParaRPr lang="en-US" sz="3600" dirty="0"/>
          </a:p>
        </p:txBody>
      </p:sp>
      <p:sp>
        <p:nvSpPr>
          <p:cNvPr id="4" name="Content Placeholder 1"/>
          <p:cNvSpPr>
            <a:spLocks noGrp="1"/>
          </p:cNvSpPr>
          <p:nvPr>
            <p:ph idx="1"/>
          </p:nvPr>
        </p:nvSpPr>
        <p:spPr>
          <a:xfrm>
            <a:off x="3733800" y="1524000"/>
            <a:ext cx="4953000" cy="3447098"/>
          </a:xfrm>
        </p:spPr>
        <p:txBody>
          <a:bodyPr/>
          <a:lstStyle/>
          <a:p>
            <a:pPr lvl="0"/>
            <a:r>
              <a:rPr lang="en-US" sz="2800" dirty="0"/>
              <a:t>Iterative committees</a:t>
            </a:r>
          </a:p>
          <a:p>
            <a:pPr lvl="0"/>
            <a:r>
              <a:rPr lang="en-US" sz="2800" dirty="0"/>
              <a:t>Feedback loops</a:t>
            </a:r>
          </a:p>
          <a:p>
            <a:pPr lvl="0"/>
            <a:r>
              <a:rPr lang="en-US" sz="2800" dirty="0"/>
              <a:t>Web site updates for transparency</a:t>
            </a:r>
          </a:p>
          <a:p>
            <a:pPr lvl="0"/>
            <a:r>
              <a:rPr lang="en-US" sz="2800" dirty="0"/>
              <a:t>Approval by Board of Regents</a:t>
            </a:r>
          </a:p>
          <a:p>
            <a:r>
              <a:rPr lang="en-US" sz="2800" dirty="0"/>
              <a:t>Development of </a:t>
            </a:r>
            <a:r>
              <a:rPr lang="en-US" sz="2800" dirty="0" smtClean="0"/>
              <a:t>implementation plan</a:t>
            </a:r>
            <a:endParaRPr lang="en-US" sz="2800" dirty="0"/>
          </a:p>
          <a:p>
            <a:pPr marL="165100" indent="0">
              <a:buNone/>
            </a:pPr>
            <a:endParaRPr altLang="en-US" sz="2800" dirty="0" smtClean="0"/>
          </a:p>
        </p:txBody>
      </p:sp>
      <p:sp>
        <p:nvSpPr>
          <p:cNvPr id="3" name="AutoShape 2" descr="http://ntserver1.wsulibs.wsu.edu:2301/cgi-bin/showfile.exe?CISOROOT=/photo_serv&amp;CISOPTR=3346"/>
          <p:cNvSpPr>
            <a:spLocks noChangeAspect="1" noChangeArrowheads="1"/>
          </p:cNvSpPr>
          <p:nvPr/>
        </p:nvSpPr>
        <p:spPr bwMode="auto">
          <a:xfrm>
            <a:off x="155575" y="-3475038"/>
            <a:ext cx="4819650" cy="723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1" name="Picture 3" descr="C:\Users\eaustin\Documents\Admin\Strategic Plan\snow footprint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314" y="1405731"/>
            <a:ext cx="3140171" cy="4716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41474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787510"/>
            <a:ext cx="8804622" cy="590931"/>
          </a:xfrm>
        </p:spPr>
        <p:txBody>
          <a:bodyPr/>
          <a:lstStyle/>
          <a:p>
            <a:r>
              <a:rPr lang="en-US" sz="3600" dirty="0" smtClean="0"/>
              <a:t>Situation Analysis</a:t>
            </a:r>
            <a:endParaRPr lang="en-US" sz="2800" i="1" dirty="0"/>
          </a:p>
        </p:txBody>
      </p:sp>
      <p:sp>
        <p:nvSpPr>
          <p:cNvPr id="3" name="AutoShape 2" descr="http://ntserver1.wsulibs.wsu.edu:2301/cgi-bin/showfile.exe?CISOROOT=/photo_serv&amp;CISOPTR=3346"/>
          <p:cNvSpPr>
            <a:spLocks noChangeAspect="1" noChangeArrowheads="1"/>
          </p:cNvSpPr>
          <p:nvPr/>
        </p:nvSpPr>
        <p:spPr bwMode="auto">
          <a:xfrm>
            <a:off x="155575" y="-3475038"/>
            <a:ext cx="4819650" cy="723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5120" y="2273917"/>
            <a:ext cx="4557000" cy="3733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218" y="2178509"/>
            <a:ext cx="3467100" cy="27336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1901" y="4074281"/>
            <a:ext cx="2295945" cy="25943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5800" y="4419600"/>
            <a:ext cx="3176920" cy="2302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7424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>
          <a:xfrm>
            <a:off x="211138" y="304800"/>
            <a:ext cx="8832850" cy="1477328"/>
          </a:xfrm>
        </p:spPr>
        <p:txBody>
          <a:bodyPr/>
          <a:lstStyle/>
          <a:p>
            <a:r>
              <a:rPr lang="en-US" altLang="en-US" sz="3600" i="1" dirty="0" smtClean="0"/>
              <a:t>“SWOT” or “SWOC”</a:t>
            </a:r>
            <a:br>
              <a:rPr lang="en-US" altLang="en-US" sz="3600" i="1" dirty="0" smtClean="0"/>
            </a:br>
            <a:r>
              <a:rPr lang="en-US" sz="3200" i="1" dirty="0"/>
              <a:t>Strengths, Weaknesses, Opportunities, </a:t>
            </a:r>
            <a:r>
              <a:rPr lang="en-US" sz="3200" i="1" dirty="0" smtClean="0"/>
              <a:t>Threats (</a:t>
            </a:r>
            <a:r>
              <a:rPr lang="en-US" sz="3200" i="1" dirty="0"/>
              <a:t>Challenges)</a:t>
            </a:r>
            <a:endParaRPr lang="en-US" altLang="en-US" sz="3200" dirty="0" smtClean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11138" y="1814185"/>
            <a:ext cx="8470900" cy="523220"/>
          </a:xfrm>
        </p:spPr>
        <p:txBody>
          <a:bodyPr/>
          <a:lstStyle/>
          <a:p>
            <a:pPr marL="165100" indent="0">
              <a:buFont typeface="Arial" pitchFamily="34" charset="0"/>
              <a:buNone/>
              <a:defRPr/>
            </a:pPr>
            <a:r>
              <a:rPr lang="en-US" sz="2800" dirty="0" smtClean="0"/>
              <a:t>e.g. “education deserts”</a:t>
            </a:r>
            <a:endParaRPr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0" y="2667000"/>
            <a:ext cx="5943600" cy="3959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230464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>
          <a:xfrm>
            <a:off x="164260" y="616196"/>
            <a:ext cx="8832850" cy="1089529"/>
          </a:xfrm>
        </p:spPr>
        <p:txBody>
          <a:bodyPr/>
          <a:lstStyle/>
          <a:p>
            <a:pPr algn="ctr"/>
            <a:r>
              <a:rPr lang="en-US" altLang="en-US" sz="3600" i="1" dirty="0" smtClean="0"/>
              <a:t>Situation Analysis:</a:t>
            </a:r>
            <a:br>
              <a:rPr lang="en-US" altLang="en-US" sz="3600" i="1" dirty="0" smtClean="0"/>
            </a:br>
            <a:r>
              <a:rPr lang="en-US" altLang="en-US" sz="3600" i="1" dirty="0" smtClean="0"/>
              <a:t>What was new for 2014-19 plan</a:t>
            </a:r>
            <a:endParaRPr lang="en-US" altLang="en-US" sz="3600" dirty="0" smtClean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11138" y="2014240"/>
            <a:ext cx="8470900" cy="4462760"/>
          </a:xfrm>
        </p:spPr>
        <p:txBody>
          <a:bodyPr/>
          <a:lstStyle/>
          <a:p>
            <a:pPr marL="679450" indent="-514350">
              <a:buFont typeface="+mj-lt"/>
              <a:buAutoNum type="arabicPeriod"/>
              <a:defRPr/>
            </a:pPr>
            <a:r>
              <a:rPr sz="2800" dirty="0" smtClean="0"/>
              <a:t>Dramatic changes in public funding (</a:t>
            </a:r>
            <a:r>
              <a:rPr lang="en-US" sz="2800" dirty="0" smtClean="0"/>
              <a:t>52</a:t>
            </a:r>
            <a:r>
              <a:rPr lang="en-US" sz="2800" dirty="0"/>
              <a:t>% reduction in state </a:t>
            </a:r>
            <a:r>
              <a:rPr lang="en-US" sz="2800" dirty="0" smtClean="0"/>
              <a:t>allocations)</a:t>
            </a:r>
            <a:endParaRPr sz="2800" dirty="0" smtClean="0"/>
          </a:p>
          <a:p>
            <a:pPr marL="679450" indent="-514350">
              <a:buFont typeface="+mj-lt"/>
              <a:buAutoNum type="arabicPeriod"/>
              <a:defRPr/>
            </a:pPr>
            <a:r>
              <a:rPr sz="2800" dirty="0" smtClean="0"/>
              <a:t>Increased accountability to the state and its citizens</a:t>
            </a:r>
          </a:p>
          <a:p>
            <a:pPr marL="679450" indent="-514350">
              <a:buFont typeface="+mj-lt"/>
              <a:buAutoNum type="arabicPeriod"/>
              <a:defRPr/>
            </a:pPr>
            <a:r>
              <a:rPr sz="2800" dirty="0" smtClean="0"/>
              <a:t>Dramatic and fundamental changes within higher education nationwide</a:t>
            </a:r>
          </a:p>
          <a:p>
            <a:pPr marL="679450" indent="-514350">
              <a:buFont typeface="+mj-lt"/>
              <a:buAutoNum type="arabicPeriod"/>
              <a:defRPr/>
            </a:pPr>
            <a:r>
              <a:rPr sz="2800" dirty="0" smtClean="0"/>
              <a:t>Changing demographics of Washington state </a:t>
            </a:r>
          </a:p>
          <a:p>
            <a:pPr marL="165100" indent="0">
              <a:buFont typeface="Arial" pitchFamily="34" charset="0"/>
              <a:buNone/>
              <a:defRPr/>
            </a:pPr>
            <a:endParaRPr dirty="0"/>
          </a:p>
        </p:txBody>
      </p:sp>
      <p:sp>
        <p:nvSpPr>
          <p:cNvPr id="3" name="Rectangle 2"/>
          <p:cNvSpPr/>
          <p:nvPr/>
        </p:nvSpPr>
        <p:spPr>
          <a:xfrm>
            <a:off x="1905000" y="6248400"/>
            <a:ext cx="5410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*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3"/>
              </a:rPr>
              <a:t>http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3"/>
              </a:rPr>
              <a:t>://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3"/>
              </a:rPr>
              <a:t>budget.wsu.edu/state-budget/final-biennial-budget.html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6434506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152400" y="247269"/>
            <a:ext cx="6819900" cy="590931"/>
          </a:xfrm>
        </p:spPr>
        <p:txBody>
          <a:bodyPr/>
          <a:lstStyle/>
          <a:p>
            <a:pPr algn="ctr"/>
            <a:r>
              <a:rPr lang="en-US" altLang="en-US" sz="3600" dirty="0" smtClean="0"/>
              <a:t>How we responded</a:t>
            </a:r>
          </a:p>
        </p:txBody>
      </p:sp>
      <p:sp>
        <p:nvSpPr>
          <p:cNvPr id="11267" name="Content Placeholder 1"/>
          <p:cNvSpPr>
            <a:spLocks noGrp="1"/>
          </p:cNvSpPr>
          <p:nvPr>
            <p:ph idx="1"/>
          </p:nvPr>
        </p:nvSpPr>
        <p:spPr>
          <a:xfrm>
            <a:off x="0" y="838200"/>
            <a:ext cx="7239000" cy="5878532"/>
          </a:xfrm>
        </p:spPr>
        <p:txBody>
          <a:bodyPr/>
          <a:lstStyle/>
          <a:p>
            <a:pPr marL="679450" indent="-514350">
              <a:buFont typeface="Arial" charset="0"/>
              <a:buAutoNum type="arabicPeriod"/>
            </a:pPr>
            <a:r>
              <a:rPr altLang="en-US" sz="2800" dirty="0" smtClean="0"/>
              <a:t>“Refresh” – mission, vision, values largely unchanged.</a:t>
            </a:r>
          </a:p>
          <a:p>
            <a:pPr marL="679450" indent="-514350">
              <a:buFont typeface="Arial" charset="0"/>
              <a:buAutoNum type="arabicPeriod"/>
            </a:pPr>
            <a:r>
              <a:rPr altLang="en-US" sz="2800" dirty="0" smtClean="0"/>
              <a:t>Emphasizes unique mission as a land-grant research university.</a:t>
            </a:r>
          </a:p>
          <a:p>
            <a:pPr marL="679450" indent="-514350">
              <a:buFont typeface="Arial" charset="0"/>
              <a:buAutoNum type="arabicPeriod"/>
            </a:pPr>
            <a:r>
              <a:rPr altLang="en-US" sz="2800" dirty="0" smtClean="0"/>
              <a:t>More attention to infrastructure needs and resource alignment.</a:t>
            </a:r>
          </a:p>
          <a:p>
            <a:pPr marL="679450" indent="-514350">
              <a:buFont typeface="Arial" charset="0"/>
              <a:buAutoNum type="arabicPeriod"/>
            </a:pPr>
            <a:r>
              <a:rPr altLang="en-US" sz="2800" dirty="0" smtClean="0"/>
              <a:t>Infuses commitment to diversity and inclusiveness throughout plan.</a:t>
            </a:r>
          </a:p>
          <a:p>
            <a:pPr marL="679450" indent="-514350">
              <a:buFont typeface="Arial" charset="0"/>
              <a:buAutoNum type="arabicPeriod"/>
            </a:pPr>
            <a:r>
              <a:rPr altLang="en-US" sz="2800" dirty="0" smtClean="0"/>
              <a:t>Emphasis on implementation and measurement of progress (mapping of metrics).</a:t>
            </a:r>
          </a:p>
        </p:txBody>
      </p:sp>
      <p:pic>
        <p:nvPicPr>
          <p:cNvPr id="4100" name="Picture 4" descr="F:\Strategic Planning\remigho_compass_0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609600"/>
            <a:ext cx="2209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8698210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ctrTitle"/>
          </p:nvPr>
        </p:nvSpPr>
        <p:spPr>
          <a:xfrm>
            <a:off x="180975" y="142875"/>
            <a:ext cx="8832850" cy="1077913"/>
          </a:xfrm>
        </p:spPr>
        <p:txBody>
          <a:bodyPr/>
          <a:lstStyle/>
          <a:p>
            <a:pPr algn="ctr"/>
            <a:r>
              <a:rPr lang="en-US" altLang="en-US" sz="3200" dirty="0" smtClean="0"/>
              <a:t>Mapping of Themes, Goals Sub-goals, Initiatives &amp; Metrics</a:t>
            </a:r>
          </a:p>
        </p:txBody>
      </p:sp>
      <p:sp>
        <p:nvSpPr>
          <p:cNvPr id="12291" name="TextBox 7"/>
          <p:cNvSpPr txBox="1">
            <a:spLocks noChangeArrowheads="1"/>
          </p:cNvSpPr>
          <p:nvPr/>
        </p:nvSpPr>
        <p:spPr bwMode="auto">
          <a:xfrm>
            <a:off x="492125" y="1220788"/>
            <a:ext cx="1870075" cy="255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600">
                <a:solidFill>
                  <a:schemeClr val="bg2"/>
                </a:solidFill>
                <a:latin typeface="Lucida Sans" pitchFamily="34" charset="0"/>
              </a:defRPr>
            </a:lvl1pPr>
            <a:lvl2pPr marL="742950" indent="-285750">
              <a:defRPr sz="2400">
                <a:solidFill>
                  <a:schemeClr val="bg2"/>
                </a:solidFill>
                <a:latin typeface="Lucida Sans" pitchFamily="34" charset="0"/>
              </a:defRPr>
            </a:lvl2pPr>
            <a:lvl3pPr marL="1143000" indent="-228600">
              <a:defRPr sz="2200">
                <a:solidFill>
                  <a:schemeClr val="bg2"/>
                </a:solidFill>
                <a:latin typeface="Lucida Sans" pitchFamily="34" charset="0"/>
              </a:defRPr>
            </a:lvl3pPr>
            <a:lvl4pPr marL="1600200" indent="-228600">
              <a:defRPr sz="2000">
                <a:solidFill>
                  <a:schemeClr val="bg2"/>
                </a:solidFill>
                <a:latin typeface="Lucida Sans" pitchFamily="34" charset="0"/>
              </a:defRPr>
            </a:lvl4pPr>
            <a:lvl5pPr marL="2057400" indent="-228600">
              <a:defRPr sz="2000">
                <a:solidFill>
                  <a:schemeClr val="bg2"/>
                </a:solidFill>
                <a:latin typeface="Lucida Sans" pitchFamily="34" charset="0"/>
              </a:defRPr>
            </a:lvl5pPr>
            <a:lvl6pPr marL="2514600" indent="-228600" eaLnBrk="0" hangingPunct="0">
              <a:buClr>
                <a:srgbClr val="C60C30"/>
              </a:buClr>
              <a:buSzPct val="100000"/>
              <a:buFont typeface="Arial" charset="0"/>
              <a:defRPr sz="2000">
                <a:solidFill>
                  <a:schemeClr val="bg2"/>
                </a:solidFill>
                <a:latin typeface="Lucida Sans" pitchFamily="34" charset="0"/>
              </a:defRPr>
            </a:lvl6pPr>
            <a:lvl7pPr marL="2971800" indent="-228600" eaLnBrk="0" hangingPunct="0">
              <a:buClr>
                <a:srgbClr val="C60C30"/>
              </a:buClr>
              <a:buSzPct val="100000"/>
              <a:buFont typeface="Arial" charset="0"/>
              <a:defRPr sz="2000">
                <a:solidFill>
                  <a:schemeClr val="bg2"/>
                </a:solidFill>
                <a:latin typeface="Lucida Sans" pitchFamily="34" charset="0"/>
              </a:defRPr>
            </a:lvl7pPr>
            <a:lvl8pPr marL="3429000" indent="-228600" eaLnBrk="0" hangingPunct="0">
              <a:buClr>
                <a:srgbClr val="C60C30"/>
              </a:buClr>
              <a:buSzPct val="100000"/>
              <a:buFont typeface="Arial" charset="0"/>
              <a:defRPr sz="2000">
                <a:solidFill>
                  <a:schemeClr val="bg2"/>
                </a:solidFill>
                <a:latin typeface="Lucida Sans" pitchFamily="34" charset="0"/>
              </a:defRPr>
            </a:lvl8pPr>
            <a:lvl9pPr marL="3886200" indent="-228600" eaLnBrk="0" hangingPunct="0">
              <a:buClr>
                <a:srgbClr val="C60C30"/>
              </a:buClr>
              <a:buSzPct val="100000"/>
              <a:buFont typeface="Arial" charset="0"/>
              <a:defRPr sz="2000">
                <a:solidFill>
                  <a:schemeClr val="bg2"/>
                </a:solidFill>
                <a:latin typeface="Lucida Sans" pitchFamily="34" charset="0"/>
              </a:defRPr>
            </a:lvl9pPr>
          </a:lstStyle>
          <a:p>
            <a:r>
              <a:rPr lang="en-US" altLang="en-US" sz="3200" b="1" dirty="0">
                <a:latin typeface="Arial" charset="0"/>
              </a:rPr>
              <a:t>Themes:</a:t>
            </a:r>
          </a:p>
          <a:p>
            <a:r>
              <a:rPr lang="en-US" altLang="en-US" sz="3200" b="1" dirty="0">
                <a:latin typeface="Arial" charset="0"/>
              </a:rPr>
              <a:t>1.____ </a:t>
            </a:r>
          </a:p>
          <a:p>
            <a:r>
              <a:rPr lang="en-US" altLang="en-US" sz="3200" b="1" dirty="0">
                <a:latin typeface="Arial" charset="0"/>
              </a:rPr>
              <a:t>2.____</a:t>
            </a:r>
          </a:p>
          <a:p>
            <a:r>
              <a:rPr lang="en-US" altLang="en-US" sz="3200" b="1" dirty="0">
                <a:latin typeface="Arial" charset="0"/>
              </a:rPr>
              <a:t>3.____</a:t>
            </a:r>
          </a:p>
          <a:p>
            <a:r>
              <a:rPr lang="en-US" altLang="en-US" sz="3200" b="1" dirty="0">
                <a:latin typeface="Arial" charset="0"/>
              </a:rPr>
              <a:t>4.____</a:t>
            </a:r>
          </a:p>
        </p:txBody>
      </p:sp>
      <p:sp>
        <p:nvSpPr>
          <p:cNvPr id="12292" name="TextBox 8"/>
          <p:cNvSpPr txBox="1">
            <a:spLocks noChangeArrowheads="1"/>
          </p:cNvSpPr>
          <p:nvPr/>
        </p:nvSpPr>
        <p:spPr bwMode="auto">
          <a:xfrm>
            <a:off x="3654425" y="3457575"/>
            <a:ext cx="1908175" cy="209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600">
                <a:solidFill>
                  <a:schemeClr val="bg2"/>
                </a:solidFill>
                <a:latin typeface="Lucida Sans" pitchFamily="34" charset="0"/>
              </a:defRPr>
            </a:lvl1pPr>
            <a:lvl2pPr marL="742950" indent="-285750">
              <a:defRPr sz="2400">
                <a:solidFill>
                  <a:schemeClr val="bg2"/>
                </a:solidFill>
                <a:latin typeface="Lucida Sans" pitchFamily="34" charset="0"/>
              </a:defRPr>
            </a:lvl2pPr>
            <a:lvl3pPr marL="1143000" indent="-228600">
              <a:defRPr sz="2200">
                <a:solidFill>
                  <a:schemeClr val="bg2"/>
                </a:solidFill>
                <a:latin typeface="Lucida Sans" pitchFamily="34" charset="0"/>
              </a:defRPr>
            </a:lvl3pPr>
            <a:lvl4pPr marL="1600200" indent="-228600">
              <a:defRPr sz="2000">
                <a:solidFill>
                  <a:schemeClr val="bg2"/>
                </a:solidFill>
                <a:latin typeface="Lucida Sans" pitchFamily="34" charset="0"/>
              </a:defRPr>
            </a:lvl4pPr>
            <a:lvl5pPr marL="2057400" indent="-228600">
              <a:defRPr sz="2000">
                <a:solidFill>
                  <a:schemeClr val="bg2"/>
                </a:solidFill>
                <a:latin typeface="Lucida Sans" pitchFamily="34" charset="0"/>
              </a:defRPr>
            </a:lvl5pPr>
            <a:lvl6pPr marL="2514600" indent="-228600" eaLnBrk="0" hangingPunct="0">
              <a:buClr>
                <a:srgbClr val="C60C30"/>
              </a:buClr>
              <a:buSzPct val="100000"/>
              <a:buFont typeface="Arial" charset="0"/>
              <a:defRPr sz="2000">
                <a:solidFill>
                  <a:schemeClr val="bg2"/>
                </a:solidFill>
                <a:latin typeface="Lucida Sans" pitchFamily="34" charset="0"/>
              </a:defRPr>
            </a:lvl6pPr>
            <a:lvl7pPr marL="2971800" indent="-228600" eaLnBrk="0" hangingPunct="0">
              <a:buClr>
                <a:srgbClr val="C60C30"/>
              </a:buClr>
              <a:buSzPct val="100000"/>
              <a:buFont typeface="Arial" charset="0"/>
              <a:defRPr sz="2000">
                <a:solidFill>
                  <a:schemeClr val="bg2"/>
                </a:solidFill>
                <a:latin typeface="Lucida Sans" pitchFamily="34" charset="0"/>
              </a:defRPr>
            </a:lvl7pPr>
            <a:lvl8pPr marL="3429000" indent="-228600" eaLnBrk="0" hangingPunct="0">
              <a:buClr>
                <a:srgbClr val="C60C30"/>
              </a:buClr>
              <a:buSzPct val="100000"/>
              <a:buFont typeface="Arial" charset="0"/>
              <a:defRPr sz="2000">
                <a:solidFill>
                  <a:schemeClr val="bg2"/>
                </a:solidFill>
                <a:latin typeface="Lucida Sans" pitchFamily="34" charset="0"/>
              </a:defRPr>
            </a:lvl8pPr>
            <a:lvl9pPr marL="3886200" indent="-228600" eaLnBrk="0" hangingPunct="0">
              <a:buClr>
                <a:srgbClr val="C60C30"/>
              </a:buClr>
              <a:buSzPct val="100000"/>
              <a:buFont typeface="Arial" charset="0"/>
              <a:defRPr sz="2000">
                <a:solidFill>
                  <a:schemeClr val="bg2"/>
                </a:solidFill>
                <a:latin typeface="Lucida Sans" pitchFamily="34" charset="0"/>
              </a:defRPr>
            </a:lvl9pPr>
          </a:lstStyle>
          <a:p>
            <a:r>
              <a:rPr lang="en-US" altLang="en-US" b="1" dirty="0">
                <a:latin typeface="Arial" charset="0"/>
              </a:rPr>
              <a:t>Sub-goals:</a:t>
            </a:r>
          </a:p>
          <a:p>
            <a:r>
              <a:rPr lang="en-US" altLang="en-US" b="1" dirty="0">
                <a:latin typeface="Arial" charset="0"/>
              </a:rPr>
              <a:t>1.____</a:t>
            </a:r>
          </a:p>
          <a:p>
            <a:r>
              <a:rPr lang="en-US" altLang="en-US" b="1" dirty="0">
                <a:latin typeface="Arial" charset="0"/>
              </a:rPr>
              <a:t>2.____</a:t>
            </a:r>
          </a:p>
          <a:p>
            <a:r>
              <a:rPr lang="en-US" altLang="en-US" b="1" dirty="0">
                <a:latin typeface="Arial" charset="0"/>
              </a:rPr>
              <a:t>3.____</a:t>
            </a:r>
          </a:p>
          <a:p>
            <a:r>
              <a:rPr lang="en-US" altLang="en-US" b="1" dirty="0">
                <a:latin typeface="Arial" charset="0"/>
              </a:rPr>
              <a:t>4.____</a:t>
            </a:r>
          </a:p>
        </p:txBody>
      </p:sp>
      <p:sp>
        <p:nvSpPr>
          <p:cNvPr id="12293" name="TextBox 11"/>
          <p:cNvSpPr txBox="1">
            <a:spLocks noChangeArrowheads="1"/>
          </p:cNvSpPr>
          <p:nvPr/>
        </p:nvSpPr>
        <p:spPr bwMode="auto">
          <a:xfrm>
            <a:off x="2278063" y="2381250"/>
            <a:ext cx="1303337" cy="224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600">
                <a:solidFill>
                  <a:schemeClr val="bg2"/>
                </a:solidFill>
                <a:latin typeface="Lucida Sans" pitchFamily="34" charset="0"/>
              </a:defRPr>
            </a:lvl1pPr>
            <a:lvl2pPr marL="742950" indent="-285750">
              <a:defRPr sz="2400">
                <a:solidFill>
                  <a:schemeClr val="bg2"/>
                </a:solidFill>
                <a:latin typeface="Lucida Sans" pitchFamily="34" charset="0"/>
              </a:defRPr>
            </a:lvl2pPr>
            <a:lvl3pPr marL="1143000" indent="-228600">
              <a:defRPr sz="2200">
                <a:solidFill>
                  <a:schemeClr val="bg2"/>
                </a:solidFill>
                <a:latin typeface="Lucida Sans" pitchFamily="34" charset="0"/>
              </a:defRPr>
            </a:lvl3pPr>
            <a:lvl4pPr marL="1600200" indent="-228600">
              <a:defRPr sz="2000">
                <a:solidFill>
                  <a:schemeClr val="bg2"/>
                </a:solidFill>
                <a:latin typeface="Lucida Sans" pitchFamily="34" charset="0"/>
              </a:defRPr>
            </a:lvl4pPr>
            <a:lvl5pPr marL="2057400" indent="-228600">
              <a:defRPr sz="2000">
                <a:solidFill>
                  <a:schemeClr val="bg2"/>
                </a:solidFill>
                <a:latin typeface="Lucida Sans" pitchFamily="34" charset="0"/>
              </a:defRPr>
            </a:lvl5pPr>
            <a:lvl6pPr marL="2514600" indent="-228600" eaLnBrk="0" hangingPunct="0">
              <a:buClr>
                <a:srgbClr val="C60C30"/>
              </a:buClr>
              <a:buSzPct val="100000"/>
              <a:buFont typeface="Arial" charset="0"/>
              <a:defRPr sz="2000">
                <a:solidFill>
                  <a:schemeClr val="bg2"/>
                </a:solidFill>
                <a:latin typeface="Lucida Sans" pitchFamily="34" charset="0"/>
              </a:defRPr>
            </a:lvl6pPr>
            <a:lvl7pPr marL="2971800" indent="-228600" eaLnBrk="0" hangingPunct="0">
              <a:buClr>
                <a:srgbClr val="C60C30"/>
              </a:buClr>
              <a:buSzPct val="100000"/>
              <a:buFont typeface="Arial" charset="0"/>
              <a:defRPr sz="2000">
                <a:solidFill>
                  <a:schemeClr val="bg2"/>
                </a:solidFill>
                <a:latin typeface="Lucida Sans" pitchFamily="34" charset="0"/>
              </a:defRPr>
            </a:lvl7pPr>
            <a:lvl8pPr marL="3429000" indent="-228600" eaLnBrk="0" hangingPunct="0">
              <a:buClr>
                <a:srgbClr val="C60C30"/>
              </a:buClr>
              <a:buSzPct val="100000"/>
              <a:buFont typeface="Arial" charset="0"/>
              <a:defRPr sz="2000">
                <a:solidFill>
                  <a:schemeClr val="bg2"/>
                </a:solidFill>
                <a:latin typeface="Lucida Sans" pitchFamily="34" charset="0"/>
              </a:defRPr>
            </a:lvl8pPr>
            <a:lvl9pPr marL="3886200" indent="-228600" eaLnBrk="0" hangingPunct="0">
              <a:buClr>
                <a:srgbClr val="C60C30"/>
              </a:buClr>
              <a:buSzPct val="100000"/>
              <a:buFont typeface="Arial" charset="0"/>
              <a:defRPr sz="2000">
                <a:solidFill>
                  <a:schemeClr val="bg2"/>
                </a:solidFill>
                <a:latin typeface="Lucida Sans" pitchFamily="34" charset="0"/>
              </a:defRPr>
            </a:lvl9pPr>
          </a:lstStyle>
          <a:p>
            <a:r>
              <a:rPr lang="en-US" altLang="en-US" sz="2800" b="1" dirty="0">
                <a:latin typeface="Arial" charset="0"/>
              </a:rPr>
              <a:t>Goals:</a:t>
            </a:r>
          </a:p>
          <a:p>
            <a:r>
              <a:rPr lang="en-US" altLang="en-US" sz="2800" b="1" dirty="0">
                <a:latin typeface="Arial" charset="0"/>
              </a:rPr>
              <a:t>1.____</a:t>
            </a:r>
          </a:p>
          <a:p>
            <a:r>
              <a:rPr lang="en-US" altLang="en-US" sz="2800" b="1" dirty="0">
                <a:latin typeface="Arial" charset="0"/>
              </a:rPr>
              <a:t>2.____</a:t>
            </a:r>
          </a:p>
          <a:p>
            <a:r>
              <a:rPr lang="en-US" altLang="en-US" sz="2800" b="1" dirty="0">
                <a:latin typeface="Arial" charset="0"/>
              </a:rPr>
              <a:t>3.____</a:t>
            </a:r>
          </a:p>
          <a:p>
            <a:endParaRPr lang="en-US" altLang="en-US" sz="2800" b="1" dirty="0">
              <a:solidFill>
                <a:schemeClr val="accent1"/>
              </a:solidFill>
              <a:latin typeface="Arial" charset="0"/>
            </a:endParaRPr>
          </a:p>
        </p:txBody>
      </p:sp>
      <p:sp>
        <p:nvSpPr>
          <p:cNvPr id="12294" name="TextBox 12"/>
          <p:cNvSpPr txBox="1">
            <a:spLocks noChangeArrowheads="1"/>
          </p:cNvSpPr>
          <p:nvPr/>
        </p:nvSpPr>
        <p:spPr bwMode="auto">
          <a:xfrm>
            <a:off x="5684837" y="4375150"/>
            <a:ext cx="1706563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600">
                <a:solidFill>
                  <a:schemeClr val="bg2"/>
                </a:solidFill>
                <a:latin typeface="Lucida Sans" pitchFamily="34" charset="0"/>
              </a:defRPr>
            </a:lvl1pPr>
            <a:lvl2pPr marL="742950" indent="-285750">
              <a:defRPr sz="2400">
                <a:solidFill>
                  <a:schemeClr val="bg2"/>
                </a:solidFill>
                <a:latin typeface="Lucida Sans" pitchFamily="34" charset="0"/>
              </a:defRPr>
            </a:lvl2pPr>
            <a:lvl3pPr marL="1143000" indent="-228600">
              <a:defRPr sz="2200">
                <a:solidFill>
                  <a:schemeClr val="bg2"/>
                </a:solidFill>
                <a:latin typeface="Lucida Sans" pitchFamily="34" charset="0"/>
              </a:defRPr>
            </a:lvl3pPr>
            <a:lvl4pPr marL="1600200" indent="-228600">
              <a:defRPr sz="2000">
                <a:solidFill>
                  <a:schemeClr val="bg2"/>
                </a:solidFill>
                <a:latin typeface="Lucida Sans" pitchFamily="34" charset="0"/>
              </a:defRPr>
            </a:lvl4pPr>
            <a:lvl5pPr marL="2057400" indent="-228600">
              <a:defRPr sz="2000">
                <a:solidFill>
                  <a:schemeClr val="bg2"/>
                </a:solidFill>
                <a:latin typeface="Lucida Sans" pitchFamily="34" charset="0"/>
              </a:defRPr>
            </a:lvl5pPr>
            <a:lvl6pPr marL="2514600" indent="-228600" eaLnBrk="0" hangingPunct="0">
              <a:buClr>
                <a:srgbClr val="C60C30"/>
              </a:buClr>
              <a:buSzPct val="100000"/>
              <a:buFont typeface="Arial" charset="0"/>
              <a:defRPr sz="2000">
                <a:solidFill>
                  <a:schemeClr val="bg2"/>
                </a:solidFill>
                <a:latin typeface="Lucida Sans" pitchFamily="34" charset="0"/>
              </a:defRPr>
            </a:lvl6pPr>
            <a:lvl7pPr marL="2971800" indent="-228600" eaLnBrk="0" hangingPunct="0">
              <a:buClr>
                <a:srgbClr val="C60C30"/>
              </a:buClr>
              <a:buSzPct val="100000"/>
              <a:buFont typeface="Arial" charset="0"/>
              <a:defRPr sz="2000">
                <a:solidFill>
                  <a:schemeClr val="bg2"/>
                </a:solidFill>
                <a:latin typeface="Lucida Sans" pitchFamily="34" charset="0"/>
              </a:defRPr>
            </a:lvl7pPr>
            <a:lvl8pPr marL="3429000" indent="-228600" eaLnBrk="0" hangingPunct="0">
              <a:buClr>
                <a:srgbClr val="C60C30"/>
              </a:buClr>
              <a:buSzPct val="100000"/>
              <a:buFont typeface="Arial" charset="0"/>
              <a:defRPr sz="2000">
                <a:solidFill>
                  <a:schemeClr val="bg2"/>
                </a:solidFill>
                <a:latin typeface="Lucida Sans" pitchFamily="34" charset="0"/>
              </a:defRPr>
            </a:lvl8pPr>
            <a:lvl9pPr marL="3886200" indent="-228600" eaLnBrk="0" hangingPunct="0">
              <a:buClr>
                <a:srgbClr val="C60C30"/>
              </a:buClr>
              <a:buSzPct val="100000"/>
              <a:buFont typeface="Arial" charset="0"/>
              <a:defRPr sz="2000">
                <a:solidFill>
                  <a:schemeClr val="bg2"/>
                </a:solidFill>
                <a:latin typeface="Lucida Sans" pitchFamily="34" charset="0"/>
              </a:defRPr>
            </a:lvl9pPr>
          </a:lstStyle>
          <a:p>
            <a:r>
              <a:rPr lang="en-US" altLang="en-US" sz="2400" b="1" dirty="0">
                <a:latin typeface="Arial" charset="0"/>
              </a:rPr>
              <a:t>Initiatives:</a:t>
            </a:r>
          </a:p>
          <a:p>
            <a:r>
              <a:rPr lang="en-US" altLang="en-US" sz="2400" b="1" dirty="0">
                <a:latin typeface="Arial" charset="0"/>
              </a:rPr>
              <a:t>1.____</a:t>
            </a:r>
          </a:p>
          <a:p>
            <a:r>
              <a:rPr lang="en-US" altLang="en-US" sz="2400" b="1" dirty="0">
                <a:latin typeface="Arial" charset="0"/>
              </a:rPr>
              <a:t>2.____</a:t>
            </a:r>
          </a:p>
          <a:p>
            <a:r>
              <a:rPr lang="en-US" altLang="en-US" sz="2400" b="1" dirty="0">
                <a:latin typeface="Arial" charset="0"/>
              </a:rPr>
              <a:t>3.____</a:t>
            </a:r>
          </a:p>
          <a:p>
            <a:r>
              <a:rPr lang="en-US" altLang="en-US" sz="2400" b="1" dirty="0">
                <a:latin typeface="Arial" charset="0"/>
              </a:rPr>
              <a:t>4.____</a:t>
            </a:r>
          </a:p>
        </p:txBody>
      </p:sp>
      <p:sp>
        <p:nvSpPr>
          <p:cNvPr id="12295" name="TextBox 13"/>
          <p:cNvSpPr txBox="1">
            <a:spLocks noChangeArrowheads="1"/>
          </p:cNvSpPr>
          <p:nvPr/>
        </p:nvSpPr>
        <p:spPr bwMode="auto">
          <a:xfrm>
            <a:off x="7626350" y="4375150"/>
            <a:ext cx="1365250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600">
                <a:solidFill>
                  <a:schemeClr val="bg2"/>
                </a:solidFill>
                <a:latin typeface="Lucida Sans" pitchFamily="34" charset="0"/>
              </a:defRPr>
            </a:lvl1pPr>
            <a:lvl2pPr marL="742950" indent="-285750">
              <a:defRPr sz="2400">
                <a:solidFill>
                  <a:schemeClr val="bg2"/>
                </a:solidFill>
                <a:latin typeface="Lucida Sans" pitchFamily="34" charset="0"/>
              </a:defRPr>
            </a:lvl2pPr>
            <a:lvl3pPr marL="1143000" indent="-228600">
              <a:defRPr sz="2200">
                <a:solidFill>
                  <a:schemeClr val="bg2"/>
                </a:solidFill>
                <a:latin typeface="Lucida Sans" pitchFamily="34" charset="0"/>
              </a:defRPr>
            </a:lvl3pPr>
            <a:lvl4pPr marL="1600200" indent="-228600">
              <a:defRPr sz="2000">
                <a:solidFill>
                  <a:schemeClr val="bg2"/>
                </a:solidFill>
                <a:latin typeface="Lucida Sans" pitchFamily="34" charset="0"/>
              </a:defRPr>
            </a:lvl4pPr>
            <a:lvl5pPr marL="2057400" indent="-228600">
              <a:defRPr sz="2000">
                <a:solidFill>
                  <a:schemeClr val="bg2"/>
                </a:solidFill>
                <a:latin typeface="Lucida Sans" pitchFamily="34" charset="0"/>
              </a:defRPr>
            </a:lvl5pPr>
            <a:lvl6pPr marL="2514600" indent="-228600" eaLnBrk="0" hangingPunct="0">
              <a:buClr>
                <a:srgbClr val="C60C30"/>
              </a:buClr>
              <a:buSzPct val="100000"/>
              <a:buFont typeface="Arial" charset="0"/>
              <a:defRPr sz="2000">
                <a:solidFill>
                  <a:schemeClr val="bg2"/>
                </a:solidFill>
                <a:latin typeface="Lucida Sans" pitchFamily="34" charset="0"/>
              </a:defRPr>
            </a:lvl6pPr>
            <a:lvl7pPr marL="2971800" indent="-228600" eaLnBrk="0" hangingPunct="0">
              <a:buClr>
                <a:srgbClr val="C60C30"/>
              </a:buClr>
              <a:buSzPct val="100000"/>
              <a:buFont typeface="Arial" charset="0"/>
              <a:defRPr sz="2000">
                <a:solidFill>
                  <a:schemeClr val="bg2"/>
                </a:solidFill>
                <a:latin typeface="Lucida Sans" pitchFamily="34" charset="0"/>
              </a:defRPr>
            </a:lvl7pPr>
            <a:lvl8pPr marL="3429000" indent="-228600" eaLnBrk="0" hangingPunct="0">
              <a:buClr>
                <a:srgbClr val="C60C30"/>
              </a:buClr>
              <a:buSzPct val="100000"/>
              <a:buFont typeface="Arial" charset="0"/>
              <a:defRPr sz="2000">
                <a:solidFill>
                  <a:schemeClr val="bg2"/>
                </a:solidFill>
                <a:latin typeface="Lucida Sans" pitchFamily="34" charset="0"/>
              </a:defRPr>
            </a:lvl8pPr>
            <a:lvl9pPr marL="3886200" indent="-228600" eaLnBrk="0" hangingPunct="0">
              <a:buClr>
                <a:srgbClr val="C60C30"/>
              </a:buClr>
              <a:buSzPct val="100000"/>
              <a:buFont typeface="Arial" charset="0"/>
              <a:defRPr sz="2000">
                <a:solidFill>
                  <a:schemeClr val="bg2"/>
                </a:solidFill>
                <a:latin typeface="Lucida Sans" pitchFamily="34" charset="0"/>
              </a:defRPr>
            </a:lvl9pPr>
          </a:lstStyle>
          <a:p>
            <a:r>
              <a:rPr lang="en-US" altLang="en-US" sz="2400" b="1" dirty="0">
                <a:latin typeface="Arial" charset="0"/>
              </a:rPr>
              <a:t>Metrics:</a:t>
            </a:r>
          </a:p>
          <a:p>
            <a:r>
              <a:rPr lang="en-US" altLang="en-US" sz="2400" b="1" dirty="0">
                <a:latin typeface="Arial" charset="0"/>
              </a:rPr>
              <a:t>1.____</a:t>
            </a:r>
          </a:p>
          <a:p>
            <a:r>
              <a:rPr lang="en-US" altLang="en-US" sz="2400" b="1" dirty="0">
                <a:latin typeface="Arial" charset="0"/>
              </a:rPr>
              <a:t>2.____</a:t>
            </a:r>
          </a:p>
          <a:p>
            <a:r>
              <a:rPr lang="en-US" altLang="en-US" sz="2400" b="1" dirty="0">
                <a:latin typeface="Arial" charset="0"/>
              </a:rPr>
              <a:t>3.____</a:t>
            </a:r>
          </a:p>
          <a:p>
            <a:r>
              <a:rPr lang="en-US" altLang="en-US" sz="2400" b="1" dirty="0">
                <a:latin typeface="Arial" charset="0"/>
              </a:rPr>
              <a:t>4.____</a:t>
            </a:r>
          </a:p>
        </p:txBody>
      </p:sp>
      <p:sp>
        <p:nvSpPr>
          <p:cNvPr id="10" name="Bent Arrow 9"/>
          <p:cNvSpPr/>
          <p:nvPr/>
        </p:nvSpPr>
        <p:spPr>
          <a:xfrm rot="5400000">
            <a:off x="2155031" y="1721644"/>
            <a:ext cx="612775" cy="868363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Bent Arrow 15"/>
          <p:cNvSpPr/>
          <p:nvPr/>
        </p:nvSpPr>
        <p:spPr>
          <a:xfrm rot="5400000">
            <a:off x="3780631" y="2728119"/>
            <a:ext cx="661988" cy="1073150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Bent Arrow 16"/>
          <p:cNvSpPr/>
          <p:nvPr/>
        </p:nvSpPr>
        <p:spPr>
          <a:xfrm rot="5400000">
            <a:off x="5645943" y="3563143"/>
            <a:ext cx="457200" cy="1357313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Bent Arrow 17"/>
          <p:cNvSpPr/>
          <p:nvPr/>
        </p:nvSpPr>
        <p:spPr>
          <a:xfrm rot="5400000">
            <a:off x="7208837" y="3144837"/>
            <a:ext cx="457200" cy="2193925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4343611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150813" y="152400"/>
            <a:ext cx="8840787" cy="695325"/>
          </a:xfrm>
        </p:spPr>
        <p:txBody>
          <a:bodyPr/>
          <a:lstStyle/>
          <a:p>
            <a:pPr algn="ctr"/>
            <a:r>
              <a:rPr lang="en-US" altLang="en-US" sz="3600" dirty="0" smtClean="0"/>
              <a:t>Themes = Summarize intentions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343399" y="1474866"/>
            <a:ext cx="4800601" cy="2462213"/>
          </a:xfrm>
        </p:spPr>
        <p:txBody>
          <a:bodyPr/>
          <a:lstStyle/>
          <a:p>
            <a:pPr marL="280988" indent="-280988">
              <a:defRPr/>
            </a:pPr>
            <a:r>
              <a:rPr lang="en-US" sz="2400" b="1" dirty="0"/>
              <a:t>Theme 1: Exceptional Research, Innovation, and </a:t>
            </a:r>
            <a:r>
              <a:rPr lang="en-US" sz="2400" b="1" dirty="0" smtClean="0"/>
              <a:t>Creativity</a:t>
            </a:r>
          </a:p>
          <a:p>
            <a:pPr marL="280988" indent="-280988">
              <a:defRPr/>
            </a:pPr>
            <a:r>
              <a:rPr lang="en-US" sz="2400" b="1" dirty="0"/>
              <a:t>Theme 2: Transformative Student </a:t>
            </a:r>
            <a:r>
              <a:rPr lang="en-US" sz="2400" b="1" dirty="0" smtClean="0"/>
              <a:t>Experience</a:t>
            </a:r>
            <a:endParaRPr lang="en-US" sz="2400" dirty="0"/>
          </a:p>
        </p:txBody>
      </p:sp>
      <p:sp>
        <p:nvSpPr>
          <p:cNvPr id="3" name="Rectangle 2"/>
          <p:cNvSpPr/>
          <p:nvPr/>
        </p:nvSpPr>
        <p:spPr>
          <a:xfrm>
            <a:off x="730624" y="4407045"/>
            <a:ext cx="8108576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chemeClr val="accent1"/>
              </a:buClr>
              <a:buFont typeface="Arial" pitchFamily="34" charset="0"/>
              <a:buChar char="•"/>
              <a:defRPr/>
            </a:pPr>
            <a:r>
              <a:rPr lang="en-US" sz="2400" b="1" dirty="0">
                <a:solidFill>
                  <a:schemeClr val="bg2"/>
                </a:solidFill>
                <a:latin typeface="Lucida Sans" pitchFamily="34" charset="0"/>
              </a:rPr>
              <a:t>Theme 3: Outreach and </a:t>
            </a:r>
            <a:r>
              <a:rPr lang="en-US" sz="2400" b="1" dirty="0" smtClean="0">
                <a:solidFill>
                  <a:schemeClr val="bg2"/>
                </a:solidFill>
                <a:latin typeface="Lucida Sans" pitchFamily="34" charset="0"/>
              </a:rPr>
              <a:t>Engagement</a:t>
            </a:r>
          </a:p>
          <a:p>
            <a:pPr>
              <a:buClr>
                <a:schemeClr val="accent1"/>
              </a:buClr>
              <a:defRPr/>
            </a:pPr>
            <a:endParaRPr lang="en-US" sz="2400" dirty="0">
              <a:solidFill>
                <a:schemeClr val="bg2"/>
              </a:solidFill>
              <a:latin typeface="Lucida Sans" pitchFamily="34" charset="0"/>
            </a:endParaRPr>
          </a:p>
          <a:p>
            <a:pPr marL="285750" indent="-285750">
              <a:buClr>
                <a:schemeClr val="accent1"/>
              </a:buClr>
              <a:buFont typeface="Arial" pitchFamily="34" charset="0"/>
              <a:buChar char="•"/>
              <a:defRPr/>
            </a:pPr>
            <a:r>
              <a:rPr lang="en-US" sz="2400" b="1" dirty="0">
                <a:solidFill>
                  <a:schemeClr val="bg2"/>
                </a:solidFill>
                <a:latin typeface="Lucida Sans" pitchFamily="34" charset="0"/>
              </a:rPr>
              <a:t>Theme 4: Institutional Effectiveness: Diversity, Integrity, and Openness</a:t>
            </a:r>
            <a:endParaRPr lang="en-US" sz="2400" dirty="0">
              <a:solidFill>
                <a:schemeClr val="bg2"/>
              </a:solidFill>
              <a:latin typeface="Lucida Sans" pitchFamily="34" charset="0"/>
            </a:endParaRPr>
          </a:p>
          <a:p>
            <a:pPr marL="165100" indent="0">
              <a:buFont typeface="Arial" pitchFamily="34" charset="0"/>
              <a:buNone/>
              <a:defRPr/>
            </a:pP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429000" y="6253704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>
                <a:solidFill>
                  <a:schemeClr val="bg2"/>
                </a:solidFill>
              </a:rPr>
              <a:t>https://www.flickr.com/photos/auvet/3750918356/</a:t>
            </a:r>
          </a:p>
        </p:txBody>
      </p:sp>
      <p:pic>
        <p:nvPicPr>
          <p:cNvPr id="10242" name="Picture 2" descr="https://c2.staticflickr.com/4/3522/3750918356_2cf0f3da07_b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759" y="1022968"/>
            <a:ext cx="4103594" cy="3077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6022678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551329" y="152400"/>
            <a:ext cx="8407400" cy="1705725"/>
          </a:xfrm>
        </p:spPr>
        <p:txBody>
          <a:bodyPr/>
          <a:lstStyle/>
          <a:p>
            <a:r>
              <a:rPr lang="en-US" altLang="en-US" sz="3600" dirty="0"/>
              <a:t>Goals = Directions to </a:t>
            </a:r>
            <a:r>
              <a:rPr lang="en-US" altLang="en-US" sz="3600" dirty="0" smtClean="0"/>
              <a:t>pursue</a:t>
            </a:r>
            <a:r>
              <a:rPr lang="en-US" altLang="en-US" sz="3600" dirty="0"/>
              <a:t/>
            </a:r>
            <a:br>
              <a:rPr lang="en-US" altLang="en-US" sz="3600" dirty="0"/>
            </a:br>
            <a:r>
              <a:rPr lang="en-US" sz="3600" dirty="0"/>
              <a:t>Theme 1: Exceptional Research, Innovation, and Creativity</a:t>
            </a:r>
            <a:endParaRPr lang="en-US" altLang="en-US" sz="3600" dirty="0" smtClean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4876800"/>
            <a:ext cx="5943600" cy="1981200"/>
          </a:xfrm>
        </p:spPr>
        <p:txBody>
          <a:bodyPr/>
          <a:lstStyle/>
          <a:p>
            <a:r>
              <a:rPr lang="en-US" sz="2400" b="1" dirty="0" smtClean="0"/>
              <a:t>Goal </a:t>
            </a:r>
            <a:r>
              <a:rPr lang="en-US" sz="2400" b="1" dirty="0"/>
              <a:t>3:</a:t>
            </a:r>
            <a:r>
              <a:rPr lang="en-US" sz="2400" dirty="0"/>
              <a:t>	Advance</a:t>
            </a:r>
            <a:r>
              <a:rPr lang="en-US" sz="2400" b="1" dirty="0"/>
              <a:t> WSU’s reach</a:t>
            </a:r>
            <a:r>
              <a:rPr lang="en-US" sz="2400" dirty="0"/>
              <a:t> both nationally and internationally in existing and emerging areas of achievement</a:t>
            </a:r>
            <a:r>
              <a:rPr lang="en-US" sz="2400" dirty="0" smtClean="0"/>
              <a:t>.</a:t>
            </a:r>
            <a:endParaRPr sz="2400" dirty="0"/>
          </a:p>
        </p:txBody>
      </p:sp>
      <p:pic>
        <p:nvPicPr>
          <p:cNvPr id="5122" name="Picture 2" descr="C:\Users\eaustin\Documents\Admin\Strategic Plan\Spokane research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7841" y="4471392"/>
            <a:ext cx="3429000" cy="2234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533400" y="1829812"/>
            <a:ext cx="84074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chemeClr val="accent1"/>
              </a:buClr>
              <a:buFont typeface="Arial" pitchFamily="34" charset="0"/>
              <a:buChar char="•"/>
            </a:pPr>
            <a:r>
              <a:rPr lang="en-US" sz="2400" b="1" dirty="0">
                <a:solidFill>
                  <a:schemeClr val="bg2"/>
                </a:solidFill>
                <a:latin typeface="Lucida Sans" pitchFamily="34" charset="0"/>
              </a:rPr>
              <a:t>Goal 1:</a:t>
            </a:r>
            <a:r>
              <a:rPr lang="en-US" sz="2400" dirty="0">
                <a:solidFill>
                  <a:schemeClr val="bg2"/>
                </a:solidFill>
                <a:latin typeface="Lucida Sans" pitchFamily="34" charset="0"/>
              </a:rPr>
              <a:t>	Increase</a:t>
            </a:r>
            <a:r>
              <a:rPr lang="en-US" sz="2400" b="1" dirty="0">
                <a:solidFill>
                  <a:schemeClr val="bg2"/>
                </a:solidFill>
                <a:latin typeface="Lucida Sans" pitchFamily="34" charset="0"/>
              </a:rPr>
              <a:t> productivity</a:t>
            </a:r>
            <a:r>
              <a:rPr lang="en-US" sz="2400" dirty="0">
                <a:solidFill>
                  <a:schemeClr val="bg2"/>
                </a:solidFill>
                <a:latin typeface="Lucida Sans" pitchFamily="34" charset="0"/>
              </a:rPr>
              <a:t> in research, innovation, and creativity to address the grand challenges and opportunities of the future</a:t>
            </a:r>
            <a:r>
              <a:rPr lang="en-US" sz="2400" dirty="0" smtClean="0">
                <a:solidFill>
                  <a:schemeClr val="bg2"/>
                </a:solidFill>
                <a:latin typeface="Lucida Sans" pitchFamily="34" charset="0"/>
              </a:rPr>
              <a:t>.</a:t>
            </a:r>
          </a:p>
          <a:p>
            <a:pPr marL="285750" indent="-285750">
              <a:buClr>
                <a:schemeClr val="accent1"/>
              </a:buClr>
              <a:buFont typeface="Arial" pitchFamily="34" charset="0"/>
              <a:buChar char="•"/>
            </a:pPr>
            <a:r>
              <a:rPr lang="en-US" sz="2400" b="1" dirty="0">
                <a:solidFill>
                  <a:schemeClr val="bg2"/>
                </a:solidFill>
                <a:latin typeface="Lucida Sans" pitchFamily="34" charset="0"/>
              </a:rPr>
              <a:t>Goal 2:</a:t>
            </a:r>
            <a:r>
              <a:rPr lang="en-US" sz="2400" dirty="0">
                <a:solidFill>
                  <a:schemeClr val="bg2"/>
                </a:solidFill>
                <a:latin typeface="Lucida Sans" pitchFamily="34" charset="0"/>
              </a:rPr>
              <a:t>	Further develop </a:t>
            </a:r>
            <a:r>
              <a:rPr lang="en-US" sz="2400" b="1" dirty="0">
                <a:solidFill>
                  <a:schemeClr val="bg2"/>
                </a:solidFill>
                <a:latin typeface="Lucida Sans" pitchFamily="34" charset="0"/>
              </a:rPr>
              <a:t>WSU’s unique strengths and opportunities</a:t>
            </a:r>
            <a:r>
              <a:rPr lang="en-US" sz="2400" dirty="0">
                <a:solidFill>
                  <a:schemeClr val="bg2"/>
                </a:solidFill>
                <a:latin typeface="Lucida Sans" pitchFamily="34" charset="0"/>
              </a:rPr>
              <a:t> for research, innovation, and creativity based on its locations and land-grant mandate to be responsive to the needs of Washington state.</a:t>
            </a:r>
          </a:p>
          <a:p>
            <a:pPr marL="285750" indent="-285750">
              <a:buClr>
                <a:schemeClr val="accent1"/>
              </a:buClr>
              <a:buFont typeface="Arial" pitchFamily="34" charset="0"/>
              <a:buChar char="•"/>
            </a:pPr>
            <a:endParaRPr lang="en-US" sz="24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1110911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33400"/>
            <a:ext cx="8001000" cy="1089529"/>
          </a:xfrm>
        </p:spPr>
        <p:txBody>
          <a:bodyPr/>
          <a:lstStyle/>
          <a:p>
            <a:pPr algn="ctr"/>
            <a:r>
              <a:rPr lang="en-US" sz="3600" dirty="0" smtClean="0"/>
              <a:t>Why having no strategic plan presents a problem</a:t>
            </a:r>
            <a:endParaRPr lang="en-US" sz="36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774" y="2133600"/>
            <a:ext cx="5577651" cy="3733800"/>
          </a:xfrm>
        </p:spPr>
      </p:pic>
      <p:sp>
        <p:nvSpPr>
          <p:cNvPr id="4" name="Rectangle 3"/>
          <p:cNvSpPr/>
          <p:nvPr/>
        </p:nvSpPr>
        <p:spPr>
          <a:xfrm>
            <a:off x="2514600" y="609600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http://upload.wikimedia.org/wikipedia/commons/a/a7/Longleat-maze.jpg</a:t>
            </a:r>
          </a:p>
        </p:txBody>
      </p:sp>
    </p:spTree>
    <p:extLst>
      <p:ext uri="{BB962C8B-B14F-4D97-AF65-F5344CB8AC3E}">
        <p14:creationId xmlns:p14="http://schemas.microsoft.com/office/powerpoint/2010/main" val="21752464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533400" y="498598"/>
            <a:ext cx="8382000" cy="1089529"/>
          </a:xfrm>
        </p:spPr>
        <p:txBody>
          <a:bodyPr/>
          <a:lstStyle/>
          <a:p>
            <a:r>
              <a:rPr lang="en-US" sz="3600" dirty="0" err="1" smtClean="0"/>
              <a:t>Subgoals</a:t>
            </a:r>
            <a:r>
              <a:rPr lang="en-US" sz="3600" dirty="0" smtClean="0"/>
              <a:t> for Theme 1: </a:t>
            </a:r>
            <a:br>
              <a:rPr lang="en-US" sz="3600" dirty="0" smtClean="0"/>
            </a:br>
            <a:r>
              <a:rPr lang="en-US" sz="3600" dirty="0" smtClean="0"/>
              <a:t>Research, Innovation, Creativity</a:t>
            </a:r>
            <a:endParaRPr lang="en-US" altLang="en-US" sz="3600" dirty="0" smtClean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85800" y="1752600"/>
            <a:ext cx="8310562" cy="5016758"/>
          </a:xfrm>
        </p:spPr>
        <p:txBody>
          <a:bodyPr/>
          <a:lstStyle/>
          <a:p>
            <a:r>
              <a:rPr lang="en-US" dirty="0"/>
              <a:t>Grow and diversify extramural research funding.</a:t>
            </a:r>
          </a:p>
          <a:p>
            <a:r>
              <a:rPr lang="en-US" dirty="0"/>
              <a:t>Attract, retain, and develop high-quality research faculty members system-wide.</a:t>
            </a:r>
          </a:p>
          <a:p>
            <a:r>
              <a:rPr lang="en-US" dirty="0"/>
              <a:t>Develop and sustain the physical and technological infrastructure, resources, and expertise to support increased research and scholarly productivity system-wide, with particular emphasis on core laboratories and academic computing.</a:t>
            </a:r>
          </a:p>
          <a:p>
            <a:r>
              <a:rPr lang="en-US" dirty="0"/>
              <a:t>Build upon WSU’s current and emerging areas of research excellence and international reputation.</a:t>
            </a:r>
          </a:p>
          <a:p>
            <a:r>
              <a:rPr lang="en-US" dirty="0"/>
              <a:t>Increase engagement and productivity of graduate students, postdoctoral associates, and undergraduates in mentored research, innovative projects, and creative endeavors.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1044131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522779" y="152400"/>
            <a:ext cx="8458200" cy="1089529"/>
          </a:xfrm>
        </p:spPr>
        <p:txBody>
          <a:bodyPr/>
          <a:lstStyle/>
          <a:p>
            <a:r>
              <a:rPr lang="en-US" sz="3600" dirty="0" smtClean="0"/>
              <a:t>Theme 2 goals: Transformative </a:t>
            </a:r>
            <a:r>
              <a:rPr lang="en-US" sz="3600" dirty="0"/>
              <a:t>Student Experience</a:t>
            </a:r>
            <a:endParaRPr lang="en-US" altLang="en-US" sz="3600" dirty="0" smtClean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52400" y="4092388"/>
            <a:ext cx="5181600" cy="2677656"/>
          </a:xfrm>
        </p:spPr>
        <p:txBody>
          <a:bodyPr/>
          <a:lstStyle/>
          <a:p>
            <a:r>
              <a:rPr lang="en-US" sz="2400" b="1" dirty="0" smtClean="0"/>
              <a:t>Goal </a:t>
            </a:r>
            <a:r>
              <a:rPr lang="en-US" sz="2400" b="1" dirty="0"/>
              <a:t>3:</a:t>
            </a:r>
            <a:r>
              <a:rPr lang="en-US" sz="2400" dirty="0"/>
              <a:t>	Improve </a:t>
            </a:r>
            <a:r>
              <a:rPr lang="en-US" sz="2400" b="1" dirty="0"/>
              <a:t>curricular and student support infrastructure</a:t>
            </a:r>
            <a:r>
              <a:rPr lang="en-US" sz="2400" dirty="0"/>
              <a:t> to enhance access, educational quality, and student success in a growing institution</a:t>
            </a:r>
            <a:r>
              <a:rPr lang="en-US" sz="2400" dirty="0" smtClean="0"/>
              <a:t>.</a:t>
            </a:r>
            <a:endParaRPr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4114800"/>
            <a:ext cx="3655944" cy="2434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685800" y="1437144"/>
            <a:ext cx="81534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chemeClr val="accent1"/>
              </a:buClr>
              <a:buFont typeface="Arial" pitchFamily="34" charset="0"/>
              <a:buChar char="•"/>
            </a:pPr>
            <a:r>
              <a:rPr lang="en-US" sz="2400" b="1" dirty="0">
                <a:solidFill>
                  <a:schemeClr val="bg2"/>
                </a:solidFill>
                <a:latin typeface="Lucida Sans" pitchFamily="34" charset="0"/>
              </a:rPr>
              <a:t>Goal 1:</a:t>
            </a:r>
            <a:r>
              <a:rPr lang="en-US" sz="2400" dirty="0">
                <a:solidFill>
                  <a:schemeClr val="bg2"/>
                </a:solidFill>
                <a:latin typeface="Lucida Sans" pitchFamily="34" charset="0"/>
              </a:rPr>
              <a:t>	Provide an excellent teaching and learning opportunity to a </a:t>
            </a:r>
            <a:r>
              <a:rPr lang="en-US" sz="2400" b="1" dirty="0">
                <a:solidFill>
                  <a:schemeClr val="bg2"/>
                </a:solidFill>
                <a:latin typeface="Lucida Sans" pitchFamily="34" charset="0"/>
              </a:rPr>
              <a:t>larger and more diverse</a:t>
            </a:r>
            <a:r>
              <a:rPr lang="en-US" sz="2400" dirty="0">
                <a:solidFill>
                  <a:schemeClr val="bg2"/>
                </a:solidFill>
                <a:latin typeface="Lucida Sans" pitchFamily="34" charset="0"/>
              </a:rPr>
              <a:t> student population. </a:t>
            </a:r>
          </a:p>
          <a:p>
            <a:pPr marL="285750" indent="-285750">
              <a:buClr>
                <a:schemeClr val="accent1"/>
              </a:buClr>
              <a:buFont typeface="Arial" pitchFamily="34" charset="0"/>
              <a:buChar char="•"/>
            </a:pPr>
            <a:r>
              <a:rPr lang="en-US" sz="2400" b="1" dirty="0">
                <a:solidFill>
                  <a:schemeClr val="bg2"/>
                </a:solidFill>
                <a:latin typeface="Lucida Sans" pitchFamily="34" charset="0"/>
              </a:rPr>
              <a:t>Goal 2:</a:t>
            </a:r>
            <a:r>
              <a:rPr lang="en-US" sz="2400" dirty="0">
                <a:solidFill>
                  <a:schemeClr val="bg2"/>
                </a:solidFill>
                <a:latin typeface="Lucida Sans" pitchFamily="34" charset="0"/>
              </a:rPr>
              <a:t>	Provide a university experience centered on student engagement, development, and success, which </a:t>
            </a:r>
            <a:r>
              <a:rPr lang="en-US" sz="2400" b="1" dirty="0">
                <a:solidFill>
                  <a:schemeClr val="bg2"/>
                </a:solidFill>
                <a:latin typeface="Lucida Sans" pitchFamily="34" charset="0"/>
              </a:rPr>
              <a:t>prepares graduates to lead and excel</a:t>
            </a:r>
            <a:r>
              <a:rPr lang="en-US" sz="2400" dirty="0">
                <a:solidFill>
                  <a:schemeClr val="bg2"/>
                </a:solidFill>
                <a:latin typeface="Lucida Sans" pitchFamily="34" charset="0"/>
              </a:rPr>
              <a:t> in a diverse United States and global society.</a:t>
            </a:r>
          </a:p>
        </p:txBody>
      </p:sp>
    </p:spTree>
    <p:extLst>
      <p:ext uri="{BB962C8B-B14F-4D97-AF65-F5344CB8AC3E}">
        <p14:creationId xmlns:p14="http://schemas.microsoft.com/office/powerpoint/2010/main" val="2739740002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762000" y="228600"/>
            <a:ext cx="8001000" cy="1588127"/>
          </a:xfrm>
        </p:spPr>
        <p:txBody>
          <a:bodyPr/>
          <a:lstStyle/>
          <a:p>
            <a:r>
              <a:rPr lang="en-US" sz="3600" dirty="0" err="1" smtClean="0"/>
              <a:t>Subgoals</a:t>
            </a:r>
            <a:r>
              <a:rPr lang="en-US" sz="3600" dirty="0" smtClean="0"/>
              <a:t> for Theme 2: Transformative Student Experience</a:t>
            </a:r>
            <a:endParaRPr lang="en-US" altLang="en-US" sz="3600" dirty="0" smtClean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85800" y="2209800"/>
            <a:ext cx="8310562" cy="4247317"/>
          </a:xfrm>
        </p:spPr>
        <p:txBody>
          <a:bodyPr/>
          <a:lstStyle/>
          <a:p>
            <a:r>
              <a:rPr lang="en-US" dirty="0" smtClean="0"/>
              <a:t>2.a</a:t>
            </a:r>
            <a:r>
              <a:rPr lang="en-US" dirty="0"/>
              <a:t>.	Enhance student engagement and achievement in academics and </a:t>
            </a:r>
            <a:r>
              <a:rPr lang="en-US" dirty="0" smtClean="0"/>
              <a:t>co-curricular </a:t>
            </a:r>
            <a:r>
              <a:rPr lang="en-US" dirty="0"/>
              <a:t>activities. </a:t>
            </a:r>
          </a:p>
          <a:p>
            <a:r>
              <a:rPr lang="en-US" dirty="0"/>
              <a:t>2.b.	Increase the size, diversity, and academic preparedness of the undergraduate and graduate student populations in Pullman and at the urban campuses. </a:t>
            </a:r>
          </a:p>
          <a:p>
            <a:r>
              <a:rPr lang="en-US" dirty="0"/>
              <a:t>2.c.	Produce graduates who are highly sought by post-baccalaureate and post-graduate employers and graduate/professional programs.</a:t>
            </a:r>
          </a:p>
          <a:p>
            <a:r>
              <a:rPr lang="en-US" dirty="0"/>
              <a:t>2.d.	Align student recruitment, admissions, and retention system-wide to enhance access, inclusiveness, and student success</a:t>
            </a:r>
            <a:r>
              <a:rPr lang="en-US" dirty="0" smtClean="0"/>
              <a:t>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26695841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8001000" cy="1089529"/>
          </a:xfrm>
        </p:spPr>
        <p:txBody>
          <a:bodyPr/>
          <a:lstStyle/>
          <a:p>
            <a:r>
              <a:rPr lang="en-US" sz="3600" dirty="0" smtClean="0"/>
              <a:t>Theme 3 Goals: Outreach </a:t>
            </a:r>
            <a:r>
              <a:rPr lang="en-US" sz="3600" dirty="0"/>
              <a:t>and Engagement</a:t>
            </a:r>
            <a:endParaRPr lang="en-US" altLang="en-US" sz="3600" dirty="0" smtClean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038600" y="3581400"/>
            <a:ext cx="5105400" cy="3785652"/>
          </a:xfrm>
        </p:spPr>
        <p:txBody>
          <a:bodyPr/>
          <a:lstStyle/>
          <a:p>
            <a:r>
              <a:rPr lang="en-US" sz="2400" b="1" dirty="0" smtClean="0"/>
              <a:t>Goal </a:t>
            </a:r>
            <a:r>
              <a:rPr lang="en-US" sz="2400" b="1" dirty="0"/>
              <a:t>3:</a:t>
            </a:r>
            <a:r>
              <a:rPr lang="en-US" sz="2400" dirty="0"/>
              <a:t>	</a:t>
            </a:r>
            <a:r>
              <a:rPr lang="en-US" sz="2400" b="1" dirty="0"/>
              <a:t>Increase WSU faculty, staff, and students’ contributions</a:t>
            </a:r>
            <a:r>
              <a:rPr lang="en-US" sz="2400" dirty="0"/>
              <a:t> to economic vitality, educational outcomes, and quality of life at the local, state, and international levels</a:t>
            </a:r>
            <a:endParaRPr sz="2400" dirty="0"/>
          </a:p>
        </p:txBody>
      </p:sp>
      <p:sp>
        <p:nvSpPr>
          <p:cNvPr id="3" name="Rectangle 2"/>
          <p:cNvSpPr/>
          <p:nvPr/>
        </p:nvSpPr>
        <p:spPr>
          <a:xfrm>
            <a:off x="533400" y="1219200"/>
            <a:ext cx="84582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chemeClr val="accent1"/>
              </a:buClr>
              <a:buFont typeface="Arial" pitchFamily="34" charset="0"/>
              <a:buChar char="•"/>
            </a:pPr>
            <a:r>
              <a:rPr lang="en-US" sz="2400" b="1" dirty="0">
                <a:solidFill>
                  <a:schemeClr val="bg2"/>
                </a:solidFill>
                <a:latin typeface="Lucida Sans" pitchFamily="34" charset="0"/>
              </a:rPr>
              <a:t>Goal 1:</a:t>
            </a:r>
            <a:r>
              <a:rPr lang="en-US" sz="2400" dirty="0">
                <a:solidFill>
                  <a:schemeClr val="bg2"/>
                </a:solidFill>
                <a:latin typeface="Lucida Sans" pitchFamily="34" charset="0"/>
              </a:rPr>
              <a:t>	</a:t>
            </a:r>
            <a:r>
              <a:rPr lang="en-US" sz="2400" b="1" dirty="0">
                <a:solidFill>
                  <a:schemeClr val="bg2"/>
                </a:solidFill>
                <a:latin typeface="Lucida Sans" pitchFamily="34" charset="0"/>
              </a:rPr>
              <a:t>Increase access </a:t>
            </a:r>
            <a:r>
              <a:rPr lang="en-US" sz="2400" dirty="0">
                <a:solidFill>
                  <a:schemeClr val="bg2"/>
                </a:solidFill>
                <a:latin typeface="Lucida Sans" pitchFamily="34" charset="0"/>
              </a:rPr>
              <a:t>to and breadth of WSU’s research, scholarship, creative, academic, and extension programs throughout Washington and the world</a:t>
            </a:r>
            <a:r>
              <a:rPr lang="en-US" sz="2400" dirty="0" smtClean="0">
                <a:solidFill>
                  <a:schemeClr val="bg2"/>
                </a:solidFill>
                <a:latin typeface="Lucida Sans" pitchFamily="34" charset="0"/>
              </a:rPr>
              <a:t>.</a:t>
            </a:r>
          </a:p>
          <a:p>
            <a:pPr marL="285750" indent="-285750">
              <a:buClr>
                <a:schemeClr val="accent1"/>
              </a:buClr>
              <a:buFont typeface="Arial" pitchFamily="34" charset="0"/>
              <a:buChar char="•"/>
            </a:pPr>
            <a:r>
              <a:rPr lang="en-US" sz="2400" b="1" dirty="0">
                <a:solidFill>
                  <a:schemeClr val="bg2"/>
                </a:solidFill>
                <a:latin typeface="Lucida Sans" pitchFamily="34" charset="0"/>
              </a:rPr>
              <a:t>Goal 2:</a:t>
            </a:r>
            <a:r>
              <a:rPr lang="en-US" sz="2400" dirty="0">
                <a:solidFill>
                  <a:schemeClr val="bg2"/>
                </a:solidFill>
                <a:latin typeface="Lucida Sans" pitchFamily="34" charset="0"/>
              </a:rPr>
              <a:t>	</a:t>
            </a:r>
            <a:r>
              <a:rPr lang="en-US" sz="2400" b="1" dirty="0">
                <a:solidFill>
                  <a:schemeClr val="bg2"/>
                </a:solidFill>
                <a:latin typeface="Lucida Sans" pitchFamily="34" charset="0"/>
              </a:rPr>
              <a:t>Expand and enhance WSU’s engagement</a:t>
            </a:r>
            <a:r>
              <a:rPr lang="en-US" sz="2400" dirty="0">
                <a:solidFill>
                  <a:schemeClr val="bg2"/>
                </a:solidFill>
                <a:latin typeface="Lucida Sans" pitchFamily="34" charset="0"/>
              </a:rPr>
              <a:t> with institutions, communities, governments, and the private sector.</a:t>
            </a:r>
          </a:p>
          <a:p>
            <a:pPr marL="285750" indent="-285750">
              <a:buClr>
                <a:schemeClr val="accent1"/>
              </a:buClr>
              <a:buFont typeface="Arial" pitchFamily="34" charset="0"/>
              <a:buChar char="•"/>
            </a:pPr>
            <a:endParaRPr lang="en-US" sz="2400" dirty="0" smtClean="0">
              <a:solidFill>
                <a:schemeClr val="bg2"/>
              </a:solidFill>
            </a:endParaRPr>
          </a:p>
          <a:p>
            <a:pPr marL="285750" indent="-285750">
              <a:buClr>
                <a:schemeClr val="accent1"/>
              </a:buClr>
              <a:buFont typeface="Arial" pitchFamily="34" charset="0"/>
              <a:buChar char="•"/>
            </a:pPr>
            <a:endParaRPr lang="en-US" sz="2400" dirty="0">
              <a:solidFill>
                <a:schemeClr val="bg2"/>
              </a:solidFill>
            </a:endParaRPr>
          </a:p>
        </p:txBody>
      </p:sp>
      <p:pic>
        <p:nvPicPr>
          <p:cNvPr id="8" name="Picture 2" descr="C:\Users\eaustin\Documents\Admin\Strategic Plan\Student impac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859" y="3886200"/>
            <a:ext cx="3886200" cy="2821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8708682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762000" y="304800"/>
            <a:ext cx="8001000" cy="1089529"/>
          </a:xfrm>
        </p:spPr>
        <p:txBody>
          <a:bodyPr/>
          <a:lstStyle/>
          <a:p>
            <a:r>
              <a:rPr lang="en-US" altLang="en-US" sz="3600" dirty="0" err="1" smtClean="0"/>
              <a:t>Subgoals</a:t>
            </a:r>
            <a:r>
              <a:rPr lang="en-US" altLang="en-US" sz="3600" dirty="0" smtClean="0"/>
              <a:t> for </a:t>
            </a:r>
            <a:r>
              <a:rPr lang="en-US" sz="3600" dirty="0" smtClean="0"/>
              <a:t>Theme 3: Outreach </a:t>
            </a:r>
            <a:r>
              <a:rPr lang="en-US" sz="3600" dirty="0"/>
              <a:t>and Engagement</a:t>
            </a:r>
            <a:endParaRPr lang="en-US" altLang="en-US" sz="3600" dirty="0" smtClean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09600" y="1464742"/>
            <a:ext cx="8310562" cy="5240858"/>
          </a:xfrm>
        </p:spPr>
        <p:txBody>
          <a:bodyPr/>
          <a:lstStyle/>
          <a:p>
            <a:r>
              <a:rPr lang="en-US" dirty="0"/>
              <a:t>3.a.	Increase the impact of WSU research, scholarship, creative, and outreach activities on quality of life and economic development within the state and region. </a:t>
            </a:r>
          </a:p>
          <a:p>
            <a:r>
              <a:rPr lang="en-US" dirty="0"/>
              <a:t>3.b.	Increase access to the WSU system for place-bound, non-traditional, first-generation, and other underserved and underrepresented students.</a:t>
            </a:r>
          </a:p>
          <a:p>
            <a:r>
              <a:rPr lang="en-US" dirty="0"/>
              <a:t>3.c.	Contribute to economic security, stability, social justice, and public policy through research, education, the arts, extension, and citizen-based and public policy engagement.</a:t>
            </a:r>
          </a:p>
          <a:p>
            <a:r>
              <a:rPr lang="en-US" dirty="0"/>
              <a:t>3.d.	Increase WSU’s global presence and impact worldwide.</a:t>
            </a:r>
          </a:p>
          <a:p>
            <a:r>
              <a:rPr lang="en-US" dirty="0"/>
              <a:t>3.e.	Improve WSU’s reputation with external constituencies. </a:t>
            </a:r>
          </a:p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04038638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173225" y="152400"/>
            <a:ext cx="8993187" cy="1588127"/>
          </a:xfrm>
        </p:spPr>
        <p:txBody>
          <a:bodyPr/>
          <a:lstStyle/>
          <a:p>
            <a:r>
              <a:rPr lang="en-US" sz="3600" dirty="0" smtClean="0"/>
              <a:t>Theme 4 goals: Institutional </a:t>
            </a:r>
            <a:r>
              <a:rPr lang="en-US" sz="3600" dirty="0"/>
              <a:t>Effectiveness: Diversity, Integrity, and Openness</a:t>
            </a:r>
            <a:endParaRPr lang="en-US" altLang="en-US" sz="3600" dirty="0" smtClean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505200" y="1920419"/>
            <a:ext cx="5791199" cy="4708981"/>
          </a:xfrm>
        </p:spPr>
        <p:txBody>
          <a:bodyPr/>
          <a:lstStyle/>
          <a:p>
            <a:r>
              <a:rPr lang="en-US" b="1" dirty="0"/>
              <a:t>Goal 1:</a:t>
            </a:r>
            <a:r>
              <a:rPr lang="en-US" dirty="0"/>
              <a:t>	</a:t>
            </a:r>
            <a:r>
              <a:rPr lang="en-US" b="1" dirty="0"/>
              <a:t>Create and sustain a university community</a:t>
            </a:r>
            <a:r>
              <a:rPr lang="en-US" dirty="0"/>
              <a:t> that is diverse, inclusive, and equitable.</a:t>
            </a:r>
          </a:p>
          <a:p>
            <a:r>
              <a:rPr lang="en-US" b="1" dirty="0"/>
              <a:t>Goal 2:</a:t>
            </a:r>
            <a:r>
              <a:rPr lang="en-US" dirty="0"/>
              <a:t>	</a:t>
            </a:r>
            <a:r>
              <a:rPr lang="en-US" b="1" dirty="0"/>
              <a:t>Cultivate a system-wide culture</a:t>
            </a:r>
            <a:r>
              <a:rPr lang="en-US" dirty="0"/>
              <a:t> of organizational integrity, effectiveness, and openness that facilitates pursuit of the institution’s academic aspirations.</a:t>
            </a:r>
          </a:p>
          <a:p>
            <a:r>
              <a:rPr lang="en-US" b="1" dirty="0"/>
              <a:t>Goal 3:</a:t>
            </a:r>
            <a:r>
              <a:rPr lang="en-US" dirty="0"/>
              <a:t>	</a:t>
            </a:r>
            <a:r>
              <a:rPr lang="en-US" b="1" dirty="0"/>
              <a:t>Steward and diversify resources</a:t>
            </a:r>
            <a:r>
              <a:rPr lang="en-US" dirty="0"/>
              <a:t> invested by students, the public, and private stakeholders in a responsible way to ensure economic viability of the institution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1331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5864225"/>
            <a:ext cx="2200275" cy="68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 descr="C:\Users\eaustin\Documents\Admin\Strategic Plan\community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1" y="2087189"/>
            <a:ext cx="2911772" cy="4468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1038516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762000" y="228600"/>
            <a:ext cx="8001000" cy="1089529"/>
          </a:xfrm>
        </p:spPr>
        <p:txBody>
          <a:bodyPr/>
          <a:lstStyle/>
          <a:p>
            <a:r>
              <a:rPr lang="en-US" altLang="en-US" sz="3600" dirty="0" err="1" smtClean="0"/>
              <a:t>Subgoals</a:t>
            </a:r>
            <a:r>
              <a:rPr lang="en-US" altLang="en-US" sz="3600" dirty="0" smtClean="0"/>
              <a:t> for </a:t>
            </a:r>
            <a:r>
              <a:rPr lang="en-US" sz="3600" dirty="0" smtClean="0"/>
              <a:t>Theme 4: Institutional Effectiveness</a:t>
            </a:r>
            <a:endParaRPr lang="en-US" altLang="en-US" sz="3600" dirty="0" smtClean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33400" y="1371601"/>
            <a:ext cx="8310562" cy="5334000"/>
          </a:xfrm>
        </p:spPr>
        <p:txBody>
          <a:bodyPr/>
          <a:lstStyle/>
          <a:p>
            <a:r>
              <a:rPr lang="en-US" dirty="0"/>
              <a:t>4.a.	Recruit, retain, and advance a diverse intellectual mix of faculty, staff, and students, including women and those from underrepresented groups.</a:t>
            </a:r>
          </a:p>
          <a:p>
            <a:r>
              <a:rPr lang="en-US" dirty="0"/>
              <a:t>4.b.	Maintain respectful, inclusive, and equitable behavior in all university environments. </a:t>
            </a:r>
          </a:p>
          <a:p>
            <a:r>
              <a:rPr lang="en-US" dirty="0"/>
              <a:t>4.c.	Increase employee productivity and satisfaction.</a:t>
            </a:r>
          </a:p>
          <a:p>
            <a:r>
              <a:rPr lang="en-US" dirty="0"/>
              <a:t>4.d.	Strengthen administrative accountability, innovation, creativity, openness, transparency, and collaboration to advance the University’s mission.</a:t>
            </a:r>
          </a:p>
          <a:p>
            <a:r>
              <a:rPr lang="en-US" dirty="0"/>
              <a:t>4.e.	Utilize institutional strategic plans, valid and reliable data, and evaluation indicators to align investments of resources with institutional priorities. </a:t>
            </a:r>
          </a:p>
          <a:p>
            <a:r>
              <a:rPr lang="en-US" dirty="0"/>
              <a:t>4.f.	Expand, diversify, and effectively steward funding to advance the University’s mission.</a:t>
            </a:r>
          </a:p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69079715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ctrTitle"/>
          </p:nvPr>
        </p:nvSpPr>
        <p:spPr>
          <a:xfrm>
            <a:off x="180975" y="142875"/>
            <a:ext cx="8832850" cy="1077913"/>
          </a:xfrm>
        </p:spPr>
        <p:txBody>
          <a:bodyPr/>
          <a:lstStyle/>
          <a:p>
            <a:pPr algn="ctr"/>
            <a:r>
              <a:rPr lang="en-US" altLang="en-US" sz="3200" dirty="0" smtClean="0"/>
              <a:t>Review: Mapping of themes, goals sub-goals, initiatives &amp; metrics</a:t>
            </a:r>
          </a:p>
        </p:txBody>
      </p:sp>
      <p:sp>
        <p:nvSpPr>
          <p:cNvPr id="12291" name="TextBox 7"/>
          <p:cNvSpPr txBox="1">
            <a:spLocks noChangeArrowheads="1"/>
          </p:cNvSpPr>
          <p:nvPr/>
        </p:nvSpPr>
        <p:spPr bwMode="auto">
          <a:xfrm>
            <a:off x="492125" y="1220788"/>
            <a:ext cx="1870075" cy="255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600">
                <a:solidFill>
                  <a:schemeClr val="bg2"/>
                </a:solidFill>
                <a:latin typeface="Lucida Sans" pitchFamily="34" charset="0"/>
              </a:defRPr>
            </a:lvl1pPr>
            <a:lvl2pPr marL="742950" indent="-285750">
              <a:defRPr sz="2400">
                <a:solidFill>
                  <a:schemeClr val="bg2"/>
                </a:solidFill>
                <a:latin typeface="Lucida Sans" pitchFamily="34" charset="0"/>
              </a:defRPr>
            </a:lvl2pPr>
            <a:lvl3pPr marL="1143000" indent="-228600">
              <a:defRPr sz="2200">
                <a:solidFill>
                  <a:schemeClr val="bg2"/>
                </a:solidFill>
                <a:latin typeface="Lucida Sans" pitchFamily="34" charset="0"/>
              </a:defRPr>
            </a:lvl3pPr>
            <a:lvl4pPr marL="1600200" indent="-228600">
              <a:defRPr sz="2000">
                <a:solidFill>
                  <a:schemeClr val="bg2"/>
                </a:solidFill>
                <a:latin typeface="Lucida Sans" pitchFamily="34" charset="0"/>
              </a:defRPr>
            </a:lvl4pPr>
            <a:lvl5pPr marL="2057400" indent="-228600">
              <a:defRPr sz="2000">
                <a:solidFill>
                  <a:schemeClr val="bg2"/>
                </a:solidFill>
                <a:latin typeface="Lucida Sans" pitchFamily="34" charset="0"/>
              </a:defRPr>
            </a:lvl5pPr>
            <a:lvl6pPr marL="2514600" indent="-228600" eaLnBrk="0" hangingPunct="0">
              <a:buClr>
                <a:srgbClr val="C60C30"/>
              </a:buClr>
              <a:buSzPct val="100000"/>
              <a:buFont typeface="Arial" charset="0"/>
              <a:defRPr sz="2000">
                <a:solidFill>
                  <a:schemeClr val="bg2"/>
                </a:solidFill>
                <a:latin typeface="Lucida Sans" pitchFamily="34" charset="0"/>
              </a:defRPr>
            </a:lvl6pPr>
            <a:lvl7pPr marL="2971800" indent="-228600" eaLnBrk="0" hangingPunct="0">
              <a:buClr>
                <a:srgbClr val="C60C30"/>
              </a:buClr>
              <a:buSzPct val="100000"/>
              <a:buFont typeface="Arial" charset="0"/>
              <a:defRPr sz="2000">
                <a:solidFill>
                  <a:schemeClr val="bg2"/>
                </a:solidFill>
                <a:latin typeface="Lucida Sans" pitchFamily="34" charset="0"/>
              </a:defRPr>
            </a:lvl7pPr>
            <a:lvl8pPr marL="3429000" indent="-228600" eaLnBrk="0" hangingPunct="0">
              <a:buClr>
                <a:srgbClr val="C60C30"/>
              </a:buClr>
              <a:buSzPct val="100000"/>
              <a:buFont typeface="Arial" charset="0"/>
              <a:defRPr sz="2000">
                <a:solidFill>
                  <a:schemeClr val="bg2"/>
                </a:solidFill>
                <a:latin typeface="Lucida Sans" pitchFamily="34" charset="0"/>
              </a:defRPr>
            </a:lvl8pPr>
            <a:lvl9pPr marL="3886200" indent="-228600" eaLnBrk="0" hangingPunct="0">
              <a:buClr>
                <a:srgbClr val="C60C30"/>
              </a:buClr>
              <a:buSzPct val="100000"/>
              <a:buFont typeface="Arial" charset="0"/>
              <a:defRPr sz="2000">
                <a:solidFill>
                  <a:schemeClr val="bg2"/>
                </a:solidFill>
                <a:latin typeface="Lucida Sans" pitchFamily="34" charset="0"/>
              </a:defRPr>
            </a:lvl9pPr>
          </a:lstStyle>
          <a:p>
            <a:r>
              <a:rPr lang="en-US" altLang="en-US" sz="3200" b="1" dirty="0">
                <a:latin typeface="Arial" charset="0"/>
              </a:rPr>
              <a:t>Themes:</a:t>
            </a:r>
          </a:p>
          <a:p>
            <a:r>
              <a:rPr lang="en-US" altLang="en-US" sz="3200" b="1" dirty="0">
                <a:latin typeface="Arial" charset="0"/>
              </a:rPr>
              <a:t>1.____ </a:t>
            </a:r>
          </a:p>
          <a:p>
            <a:r>
              <a:rPr lang="en-US" altLang="en-US" sz="3200" b="1" dirty="0">
                <a:latin typeface="Arial" charset="0"/>
              </a:rPr>
              <a:t>2.____</a:t>
            </a:r>
          </a:p>
          <a:p>
            <a:r>
              <a:rPr lang="en-US" altLang="en-US" sz="3200" b="1" dirty="0">
                <a:latin typeface="Arial" charset="0"/>
              </a:rPr>
              <a:t>3.____</a:t>
            </a:r>
          </a:p>
          <a:p>
            <a:r>
              <a:rPr lang="en-US" altLang="en-US" sz="3200" b="1" dirty="0">
                <a:latin typeface="Arial" charset="0"/>
              </a:rPr>
              <a:t>4.____</a:t>
            </a:r>
          </a:p>
        </p:txBody>
      </p:sp>
      <p:sp>
        <p:nvSpPr>
          <p:cNvPr id="12292" name="TextBox 8"/>
          <p:cNvSpPr txBox="1">
            <a:spLocks noChangeArrowheads="1"/>
          </p:cNvSpPr>
          <p:nvPr/>
        </p:nvSpPr>
        <p:spPr bwMode="auto">
          <a:xfrm>
            <a:off x="3654425" y="3457575"/>
            <a:ext cx="1908175" cy="209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600">
                <a:solidFill>
                  <a:schemeClr val="bg2"/>
                </a:solidFill>
                <a:latin typeface="Lucida Sans" pitchFamily="34" charset="0"/>
              </a:defRPr>
            </a:lvl1pPr>
            <a:lvl2pPr marL="742950" indent="-285750">
              <a:defRPr sz="2400">
                <a:solidFill>
                  <a:schemeClr val="bg2"/>
                </a:solidFill>
                <a:latin typeface="Lucida Sans" pitchFamily="34" charset="0"/>
              </a:defRPr>
            </a:lvl2pPr>
            <a:lvl3pPr marL="1143000" indent="-228600">
              <a:defRPr sz="2200">
                <a:solidFill>
                  <a:schemeClr val="bg2"/>
                </a:solidFill>
                <a:latin typeface="Lucida Sans" pitchFamily="34" charset="0"/>
              </a:defRPr>
            </a:lvl3pPr>
            <a:lvl4pPr marL="1600200" indent="-228600">
              <a:defRPr sz="2000">
                <a:solidFill>
                  <a:schemeClr val="bg2"/>
                </a:solidFill>
                <a:latin typeface="Lucida Sans" pitchFamily="34" charset="0"/>
              </a:defRPr>
            </a:lvl4pPr>
            <a:lvl5pPr marL="2057400" indent="-228600">
              <a:defRPr sz="2000">
                <a:solidFill>
                  <a:schemeClr val="bg2"/>
                </a:solidFill>
                <a:latin typeface="Lucida Sans" pitchFamily="34" charset="0"/>
              </a:defRPr>
            </a:lvl5pPr>
            <a:lvl6pPr marL="2514600" indent="-228600" eaLnBrk="0" hangingPunct="0">
              <a:buClr>
                <a:srgbClr val="C60C30"/>
              </a:buClr>
              <a:buSzPct val="100000"/>
              <a:buFont typeface="Arial" charset="0"/>
              <a:defRPr sz="2000">
                <a:solidFill>
                  <a:schemeClr val="bg2"/>
                </a:solidFill>
                <a:latin typeface="Lucida Sans" pitchFamily="34" charset="0"/>
              </a:defRPr>
            </a:lvl6pPr>
            <a:lvl7pPr marL="2971800" indent="-228600" eaLnBrk="0" hangingPunct="0">
              <a:buClr>
                <a:srgbClr val="C60C30"/>
              </a:buClr>
              <a:buSzPct val="100000"/>
              <a:buFont typeface="Arial" charset="0"/>
              <a:defRPr sz="2000">
                <a:solidFill>
                  <a:schemeClr val="bg2"/>
                </a:solidFill>
                <a:latin typeface="Lucida Sans" pitchFamily="34" charset="0"/>
              </a:defRPr>
            </a:lvl7pPr>
            <a:lvl8pPr marL="3429000" indent="-228600" eaLnBrk="0" hangingPunct="0">
              <a:buClr>
                <a:srgbClr val="C60C30"/>
              </a:buClr>
              <a:buSzPct val="100000"/>
              <a:buFont typeface="Arial" charset="0"/>
              <a:defRPr sz="2000">
                <a:solidFill>
                  <a:schemeClr val="bg2"/>
                </a:solidFill>
                <a:latin typeface="Lucida Sans" pitchFamily="34" charset="0"/>
              </a:defRPr>
            </a:lvl8pPr>
            <a:lvl9pPr marL="3886200" indent="-228600" eaLnBrk="0" hangingPunct="0">
              <a:buClr>
                <a:srgbClr val="C60C30"/>
              </a:buClr>
              <a:buSzPct val="100000"/>
              <a:buFont typeface="Arial" charset="0"/>
              <a:defRPr sz="2000">
                <a:solidFill>
                  <a:schemeClr val="bg2"/>
                </a:solidFill>
                <a:latin typeface="Lucida Sans" pitchFamily="34" charset="0"/>
              </a:defRPr>
            </a:lvl9pPr>
          </a:lstStyle>
          <a:p>
            <a:r>
              <a:rPr lang="en-US" altLang="en-US" b="1" dirty="0">
                <a:latin typeface="Arial" charset="0"/>
              </a:rPr>
              <a:t>Sub-goals:</a:t>
            </a:r>
          </a:p>
          <a:p>
            <a:r>
              <a:rPr lang="en-US" altLang="en-US" b="1" dirty="0">
                <a:latin typeface="Arial" charset="0"/>
              </a:rPr>
              <a:t>1.____</a:t>
            </a:r>
          </a:p>
          <a:p>
            <a:r>
              <a:rPr lang="en-US" altLang="en-US" b="1" dirty="0">
                <a:latin typeface="Arial" charset="0"/>
              </a:rPr>
              <a:t>2.____</a:t>
            </a:r>
          </a:p>
          <a:p>
            <a:r>
              <a:rPr lang="en-US" altLang="en-US" b="1" dirty="0">
                <a:latin typeface="Arial" charset="0"/>
              </a:rPr>
              <a:t>3.____</a:t>
            </a:r>
          </a:p>
          <a:p>
            <a:r>
              <a:rPr lang="en-US" altLang="en-US" b="1" dirty="0">
                <a:latin typeface="Arial" charset="0"/>
              </a:rPr>
              <a:t>4.____</a:t>
            </a:r>
          </a:p>
        </p:txBody>
      </p:sp>
      <p:sp>
        <p:nvSpPr>
          <p:cNvPr id="12293" name="TextBox 11"/>
          <p:cNvSpPr txBox="1">
            <a:spLocks noChangeArrowheads="1"/>
          </p:cNvSpPr>
          <p:nvPr/>
        </p:nvSpPr>
        <p:spPr bwMode="auto">
          <a:xfrm>
            <a:off x="2278063" y="2381250"/>
            <a:ext cx="1303337" cy="224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600">
                <a:solidFill>
                  <a:schemeClr val="bg2"/>
                </a:solidFill>
                <a:latin typeface="Lucida Sans" pitchFamily="34" charset="0"/>
              </a:defRPr>
            </a:lvl1pPr>
            <a:lvl2pPr marL="742950" indent="-285750">
              <a:defRPr sz="2400">
                <a:solidFill>
                  <a:schemeClr val="bg2"/>
                </a:solidFill>
                <a:latin typeface="Lucida Sans" pitchFamily="34" charset="0"/>
              </a:defRPr>
            </a:lvl2pPr>
            <a:lvl3pPr marL="1143000" indent="-228600">
              <a:defRPr sz="2200">
                <a:solidFill>
                  <a:schemeClr val="bg2"/>
                </a:solidFill>
                <a:latin typeface="Lucida Sans" pitchFamily="34" charset="0"/>
              </a:defRPr>
            </a:lvl3pPr>
            <a:lvl4pPr marL="1600200" indent="-228600">
              <a:defRPr sz="2000">
                <a:solidFill>
                  <a:schemeClr val="bg2"/>
                </a:solidFill>
                <a:latin typeface="Lucida Sans" pitchFamily="34" charset="0"/>
              </a:defRPr>
            </a:lvl4pPr>
            <a:lvl5pPr marL="2057400" indent="-228600">
              <a:defRPr sz="2000">
                <a:solidFill>
                  <a:schemeClr val="bg2"/>
                </a:solidFill>
                <a:latin typeface="Lucida Sans" pitchFamily="34" charset="0"/>
              </a:defRPr>
            </a:lvl5pPr>
            <a:lvl6pPr marL="2514600" indent="-228600" eaLnBrk="0" hangingPunct="0">
              <a:buClr>
                <a:srgbClr val="C60C30"/>
              </a:buClr>
              <a:buSzPct val="100000"/>
              <a:buFont typeface="Arial" charset="0"/>
              <a:defRPr sz="2000">
                <a:solidFill>
                  <a:schemeClr val="bg2"/>
                </a:solidFill>
                <a:latin typeface="Lucida Sans" pitchFamily="34" charset="0"/>
              </a:defRPr>
            </a:lvl6pPr>
            <a:lvl7pPr marL="2971800" indent="-228600" eaLnBrk="0" hangingPunct="0">
              <a:buClr>
                <a:srgbClr val="C60C30"/>
              </a:buClr>
              <a:buSzPct val="100000"/>
              <a:buFont typeface="Arial" charset="0"/>
              <a:defRPr sz="2000">
                <a:solidFill>
                  <a:schemeClr val="bg2"/>
                </a:solidFill>
                <a:latin typeface="Lucida Sans" pitchFamily="34" charset="0"/>
              </a:defRPr>
            </a:lvl7pPr>
            <a:lvl8pPr marL="3429000" indent="-228600" eaLnBrk="0" hangingPunct="0">
              <a:buClr>
                <a:srgbClr val="C60C30"/>
              </a:buClr>
              <a:buSzPct val="100000"/>
              <a:buFont typeface="Arial" charset="0"/>
              <a:defRPr sz="2000">
                <a:solidFill>
                  <a:schemeClr val="bg2"/>
                </a:solidFill>
                <a:latin typeface="Lucida Sans" pitchFamily="34" charset="0"/>
              </a:defRPr>
            </a:lvl8pPr>
            <a:lvl9pPr marL="3886200" indent="-228600" eaLnBrk="0" hangingPunct="0">
              <a:buClr>
                <a:srgbClr val="C60C30"/>
              </a:buClr>
              <a:buSzPct val="100000"/>
              <a:buFont typeface="Arial" charset="0"/>
              <a:defRPr sz="2000">
                <a:solidFill>
                  <a:schemeClr val="bg2"/>
                </a:solidFill>
                <a:latin typeface="Lucida Sans" pitchFamily="34" charset="0"/>
              </a:defRPr>
            </a:lvl9pPr>
          </a:lstStyle>
          <a:p>
            <a:r>
              <a:rPr lang="en-US" altLang="en-US" sz="2800" b="1" dirty="0">
                <a:latin typeface="Arial" charset="0"/>
              </a:rPr>
              <a:t>Goals:</a:t>
            </a:r>
          </a:p>
          <a:p>
            <a:r>
              <a:rPr lang="en-US" altLang="en-US" sz="2800" b="1" dirty="0">
                <a:latin typeface="Arial" charset="0"/>
              </a:rPr>
              <a:t>1.____</a:t>
            </a:r>
          </a:p>
          <a:p>
            <a:r>
              <a:rPr lang="en-US" altLang="en-US" sz="2800" b="1" dirty="0">
                <a:latin typeface="Arial" charset="0"/>
              </a:rPr>
              <a:t>2.____</a:t>
            </a:r>
          </a:p>
          <a:p>
            <a:r>
              <a:rPr lang="en-US" altLang="en-US" sz="2800" b="1" dirty="0">
                <a:latin typeface="Arial" charset="0"/>
              </a:rPr>
              <a:t>3.____</a:t>
            </a:r>
          </a:p>
          <a:p>
            <a:endParaRPr lang="en-US" altLang="en-US" sz="2800" b="1" dirty="0">
              <a:solidFill>
                <a:schemeClr val="accent1"/>
              </a:solidFill>
              <a:latin typeface="Arial" charset="0"/>
            </a:endParaRPr>
          </a:p>
        </p:txBody>
      </p:sp>
      <p:sp>
        <p:nvSpPr>
          <p:cNvPr id="12294" name="TextBox 12"/>
          <p:cNvSpPr txBox="1">
            <a:spLocks noChangeArrowheads="1"/>
          </p:cNvSpPr>
          <p:nvPr/>
        </p:nvSpPr>
        <p:spPr bwMode="auto">
          <a:xfrm>
            <a:off x="5684837" y="4375150"/>
            <a:ext cx="1706563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600">
                <a:solidFill>
                  <a:schemeClr val="bg2"/>
                </a:solidFill>
                <a:latin typeface="Lucida Sans" pitchFamily="34" charset="0"/>
              </a:defRPr>
            </a:lvl1pPr>
            <a:lvl2pPr marL="742950" indent="-285750">
              <a:defRPr sz="2400">
                <a:solidFill>
                  <a:schemeClr val="bg2"/>
                </a:solidFill>
                <a:latin typeface="Lucida Sans" pitchFamily="34" charset="0"/>
              </a:defRPr>
            </a:lvl2pPr>
            <a:lvl3pPr marL="1143000" indent="-228600">
              <a:defRPr sz="2200">
                <a:solidFill>
                  <a:schemeClr val="bg2"/>
                </a:solidFill>
                <a:latin typeface="Lucida Sans" pitchFamily="34" charset="0"/>
              </a:defRPr>
            </a:lvl3pPr>
            <a:lvl4pPr marL="1600200" indent="-228600">
              <a:defRPr sz="2000">
                <a:solidFill>
                  <a:schemeClr val="bg2"/>
                </a:solidFill>
                <a:latin typeface="Lucida Sans" pitchFamily="34" charset="0"/>
              </a:defRPr>
            </a:lvl4pPr>
            <a:lvl5pPr marL="2057400" indent="-228600">
              <a:defRPr sz="2000">
                <a:solidFill>
                  <a:schemeClr val="bg2"/>
                </a:solidFill>
                <a:latin typeface="Lucida Sans" pitchFamily="34" charset="0"/>
              </a:defRPr>
            </a:lvl5pPr>
            <a:lvl6pPr marL="2514600" indent="-228600" eaLnBrk="0" hangingPunct="0">
              <a:buClr>
                <a:srgbClr val="C60C30"/>
              </a:buClr>
              <a:buSzPct val="100000"/>
              <a:buFont typeface="Arial" charset="0"/>
              <a:defRPr sz="2000">
                <a:solidFill>
                  <a:schemeClr val="bg2"/>
                </a:solidFill>
                <a:latin typeface="Lucida Sans" pitchFamily="34" charset="0"/>
              </a:defRPr>
            </a:lvl6pPr>
            <a:lvl7pPr marL="2971800" indent="-228600" eaLnBrk="0" hangingPunct="0">
              <a:buClr>
                <a:srgbClr val="C60C30"/>
              </a:buClr>
              <a:buSzPct val="100000"/>
              <a:buFont typeface="Arial" charset="0"/>
              <a:defRPr sz="2000">
                <a:solidFill>
                  <a:schemeClr val="bg2"/>
                </a:solidFill>
                <a:latin typeface="Lucida Sans" pitchFamily="34" charset="0"/>
              </a:defRPr>
            </a:lvl7pPr>
            <a:lvl8pPr marL="3429000" indent="-228600" eaLnBrk="0" hangingPunct="0">
              <a:buClr>
                <a:srgbClr val="C60C30"/>
              </a:buClr>
              <a:buSzPct val="100000"/>
              <a:buFont typeface="Arial" charset="0"/>
              <a:defRPr sz="2000">
                <a:solidFill>
                  <a:schemeClr val="bg2"/>
                </a:solidFill>
                <a:latin typeface="Lucida Sans" pitchFamily="34" charset="0"/>
              </a:defRPr>
            </a:lvl8pPr>
            <a:lvl9pPr marL="3886200" indent="-228600" eaLnBrk="0" hangingPunct="0">
              <a:buClr>
                <a:srgbClr val="C60C30"/>
              </a:buClr>
              <a:buSzPct val="100000"/>
              <a:buFont typeface="Arial" charset="0"/>
              <a:defRPr sz="2000">
                <a:solidFill>
                  <a:schemeClr val="bg2"/>
                </a:solidFill>
                <a:latin typeface="Lucida Sans" pitchFamily="34" charset="0"/>
              </a:defRPr>
            </a:lvl9pPr>
          </a:lstStyle>
          <a:p>
            <a:r>
              <a:rPr lang="en-US" altLang="en-US" sz="2400" b="1" dirty="0">
                <a:latin typeface="Arial" charset="0"/>
              </a:rPr>
              <a:t>Initiatives:</a:t>
            </a:r>
          </a:p>
          <a:p>
            <a:r>
              <a:rPr lang="en-US" altLang="en-US" sz="2400" b="1" dirty="0">
                <a:latin typeface="Arial" charset="0"/>
              </a:rPr>
              <a:t>1.____</a:t>
            </a:r>
          </a:p>
          <a:p>
            <a:r>
              <a:rPr lang="en-US" altLang="en-US" sz="2400" b="1" dirty="0">
                <a:latin typeface="Arial" charset="0"/>
              </a:rPr>
              <a:t>2.____</a:t>
            </a:r>
          </a:p>
          <a:p>
            <a:r>
              <a:rPr lang="en-US" altLang="en-US" sz="2400" b="1" dirty="0">
                <a:latin typeface="Arial" charset="0"/>
              </a:rPr>
              <a:t>3.____</a:t>
            </a:r>
          </a:p>
          <a:p>
            <a:r>
              <a:rPr lang="en-US" altLang="en-US" sz="2400" b="1" dirty="0">
                <a:latin typeface="Arial" charset="0"/>
              </a:rPr>
              <a:t>4.____</a:t>
            </a:r>
          </a:p>
        </p:txBody>
      </p:sp>
      <p:sp>
        <p:nvSpPr>
          <p:cNvPr id="12295" name="TextBox 13"/>
          <p:cNvSpPr txBox="1">
            <a:spLocks noChangeArrowheads="1"/>
          </p:cNvSpPr>
          <p:nvPr/>
        </p:nvSpPr>
        <p:spPr bwMode="auto">
          <a:xfrm>
            <a:off x="7626350" y="4375150"/>
            <a:ext cx="1365250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600">
                <a:solidFill>
                  <a:schemeClr val="bg2"/>
                </a:solidFill>
                <a:latin typeface="Lucida Sans" pitchFamily="34" charset="0"/>
              </a:defRPr>
            </a:lvl1pPr>
            <a:lvl2pPr marL="742950" indent="-285750">
              <a:defRPr sz="2400">
                <a:solidFill>
                  <a:schemeClr val="bg2"/>
                </a:solidFill>
                <a:latin typeface="Lucida Sans" pitchFamily="34" charset="0"/>
              </a:defRPr>
            </a:lvl2pPr>
            <a:lvl3pPr marL="1143000" indent="-228600">
              <a:defRPr sz="2200">
                <a:solidFill>
                  <a:schemeClr val="bg2"/>
                </a:solidFill>
                <a:latin typeface="Lucida Sans" pitchFamily="34" charset="0"/>
              </a:defRPr>
            </a:lvl3pPr>
            <a:lvl4pPr marL="1600200" indent="-228600">
              <a:defRPr sz="2000">
                <a:solidFill>
                  <a:schemeClr val="bg2"/>
                </a:solidFill>
                <a:latin typeface="Lucida Sans" pitchFamily="34" charset="0"/>
              </a:defRPr>
            </a:lvl4pPr>
            <a:lvl5pPr marL="2057400" indent="-228600">
              <a:defRPr sz="2000">
                <a:solidFill>
                  <a:schemeClr val="bg2"/>
                </a:solidFill>
                <a:latin typeface="Lucida Sans" pitchFamily="34" charset="0"/>
              </a:defRPr>
            </a:lvl5pPr>
            <a:lvl6pPr marL="2514600" indent="-228600" eaLnBrk="0" hangingPunct="0">
              <a:buClr>
                <a:srgbClr val="C60C30"/>
              </a:buClr>
              <a:buSzPct val="100000"/>
              <a:buFont typeface="Arial" charset="0"/>
              <a:defRPr sz="2000">
                <a:solidFill>
                  <a:schemeClr val="bg2"/>
                </a:solidFill>
                <a:latin typeface="Lucida Sans" pitchFamily="34" charset="0"/>
              </a:defRPr>
            </a:lvl6pPr>
            <a:lvl7pPr marL="2971800" indent="-228600" eaLnBrk="0" hangingPunct="0">
              <a:buClr>
                <a:srgbClr val="C60C30"/>
              </a:buClr>
              <a:buSzPct val="100000"/>
              <a:buFont typeface="Arial" charset="0"/>
              <a:defRPr sz="2000">
                <a:solidFill>
                  <a:schemeClr val="bg2"/>
                </a:solidFill>
                <a:latin typeface="Lucida Sans" pitchFamily="34" charset="0"/>
              </a:defRPr>
            </a:lvl7pPr>
            <a:lvl8pPr marL="3429000" indent="-228600" eaLnBrk="0" hangingPunct="0">
              <a:buClr>
                <a:srgbClr val="C60C30"/>
              </a:buClr>
              <a:buSzPct val="100000"/>
              <a:buFont typeface="Arial" charset="0"/>
              <a:defRPr sz="2000">
                <a:solidFill>
                  <a:schemeClr val="bg2"/>
                </a:solidFill>
                <a:latin typeface="Lucida Sans" pitchFamily="34" charset="0"/>
              </a:defRPr>
            </a:lvl8pPr>
            <a:lvl9pPr marL="3886200" indent="-228600" eaLnBrk="0" hangingPunct="0">
              <a:buClr>
                <a:srgbClr val="C60C30"/>
              </a:buClr>
              <a:buSzPct val="100000"/>
              <a:buFont typeface="Arial" charset="0"/>
              <a:defRPr sz="2000">
                <a:solidFill>
                  <a:schemeClr val="bg2"/>
                </a:solidFill>
                <a:latin typeface="Lucida Sans" pitchFamily="34" charset="0"/>
              </a:defRPr>
            </a:lvl9pPr>
          </a:lstStyle>
          <a:p>
            <a:r>
              <a:rPr lang="en-US" altLang="en-US" sz="2400" b="1" dirty="0">
                <a:latin typeface="Arial" charset="0"/>
              </a:rPr>
              <a:t>Metrics:</a:t>
            </a:r>
          </a:p>
          <a:p>
            <a:r>
              <a:rPr lang="en-US" altLang="en-US" sz="2400" b="1" dirty="0">
                <a:latin typeface="Arial" charset="0"/>
              </a:rPr>
              <a:t>1.____</a:t>
            </a:r>
          </a:p>
          <a:p>
            <a:r>
              <a:rPr lang="en-US" altLang="en-US" sz="2400" b="1" dirty="0">
                <a:latin typeface="Arial" charset="0"/>
              </a:rPr>
              <a:t>2.____</a:t>
            </a:r>
          </a:p>
          <a:p>
            <a:r>
              <a:rPr lang="en-US" altLang="en-US" sz="2400" b="1" dirty="0">
                <a:latin typeface="Arial" charset="0"/>
              </a:rPr>
              <a:t>3.____</a:t>
            </a:r>
          </a:p>
          <a:p>
            <a:r>
              <a:rPr lang="en-US" altLang="en-US" sz="2400" b="1" dirty="0">
                <a:latin typeface="Arial" charset="0"/>
              </a:rPr>
              <a:t>4.____</a:t>
            </a:r>
          </a:p>
        </p:txBody>
      </p:sp>
      <p:sp>
        <p:nvSpPr>
          <p:cNvPr id="10" name="Bent Arrow 9"/>
          <p:cNvSpPr/>
          <p:nvPr/>
        </p:nvSpPr>
        <p:spPr>
          <a:xfrm rot="5400000">
            <a:off x="2155031" y="1721644"/>
            <a:ext cx="612775" cy="868363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Bent Arrow 15"/>
          <p:cNvSpPr/>
          <p:nvPr/>
        </p:nvSpPr>
        <p:spPr>
          <a:xfrm rot="5400000">
            <a:off x="3780631" y="2728119"/>
            <a:ext cx="661988" cy="1073150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Bent Arrow 16"/>
          <p:cNvSpPr/>
          <p:nvPr/>
        </p:nvSpPr>
        <p:spPr>
          <a:xfrm rot="5400000">
            <a:off x="5645943" y="3563143"/>
            <a:ext cx="457200" cy="1357313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Bent Arrow 17"/>
          <p:cNvSpPr/>
          <p:nvPr/>
        </p:nvSpPr>
        <p:spPr>
          <a:xfrm rot="5400000">
            <a:off x="7208837" y="3144837"/>
            <a:ext cx="457200" cy="2193925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9456198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91778" y="62401"/>
            <a:ext cx="8652222" cy="590931"/>
          </a:xfrm>
        </p:spPr>
        <p:txBody>
          <a:bodyPr/>
          <a:lstStyle/>
          <a:p>
            <a:r>
              <a:rPr lang="en-US" sz="3600" dirty="0" smtClean="0"/>
              <a:t>Mapping example</a:t>
            </a:r>
            <a:endParaRPr lang="en-US" sz="3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85" y="762000"/>
            <a:ext cx="8590215" cy="5493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7790826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781050" y="561975"/>
            <a:ext cx="7772400" cy="590550"/>
          </a:xfrm>
        </p:spPr>
        <p:txBody>
          <a:bodyPr/>
          <a:lstStyle/>
          <a:p>
            <a:pPr algn="ctr"/>
            <a:r>
              <a:rPr lang="en-US" altLang="en-US" sz="3600" dirty="0" smtClean="0"/>
              <a:t>Implementation plan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61963" y="1463675"/>
            <a:ext cx="8310562" cy="4862870"/>
          </a:xfrm>
        </p:spPr>
        <p:txBody>
          <a:bodyPr/>
          <a:lstStyle/>
          <a:p>
            <a:pPr marL="280988" indent="-280988">
              <a:defRPr/>
            </a:pPr>
            <a:r>
              <a:rPr sz="2800" dirty="0" smtClean="0"/>
              <a:t>Established a strategic planning implementation committee (</a:t>
            </a:r>
            <a:r>
              <a:rPr sz="2800" i="1" dirty="0" smtClean="0"/>
              <a:t>Institutional Effectiveness Council</a:t>
            </a:r>
            <a:r>
              <a:rPr sz="2800" dirty="0" smtClean="0"/>
              <a:t>)</a:t>
            </a:r>
          </a:p>
          <a:p>
            <a:pPr marL="280988" indent="-280988">
              <a:defRPr/>
            </a:pPr>
            <a:r>
              <a:rPr sz="2800" dirty="0" smtClean="0"/>
              <a:t>Defined quantitative benchmarks for each of the metrics</a:t>
            </a:r>
          </a:p>
          <a:p>
            <a:pPr marL="280988" indent="-280988">
              <a:defRPr/>
            </a:pPr>
            <a:r>
              <a:rPr sz="2800" dirty="0" smtClean="0"/>
              <a:t>Called for a process to identify current and emerging areas of research excellence (the "120 Day Plan")</a:t>
            </a:r>
          </a:p>
          <a:p>
            <a:pPr marL="280988" indent="-280988">
              <a:defRPr/>
            </a:pPr>
            <a:r>
              <a:rPr sz="2800" dirty="0" smtClean="0"/>
              <a:t>Annual report of progress issued by Provost’s Office (startegicplan.wsu.edu)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96978689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93761" y="1354918"/>
            <a:ext cx="63557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3000" b="1" dirty="0">
                <a:ln>
                  <a:solidFill>
                    <a:schemeClr val="accent1"/>
                  </a:solidFill>
                </a:ln>
                <a:solidFill>
                  <a:srgbClr val="941100"/>
                </a:solidFill>
                <a:latin typeface="Lucida Sans" panose="020B0602030504020204" pitchFamily="34" charset="0"/>
                <a:ea typeface="Lucida Sans" charset="0"/>
                <a:cs typeface="Arial" panose="020B0604020202020204" pitchFamily="34" charset="0"/>
              </a:rPr>
              <a:t>WSU is mission driven and publicly accountable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82712" y="2493664"/>
            <a:ext cx="7645653" cy="3231654"/>
          </a:xfrm>
          <a:prstGeom prst="rect">
            <a:avLst/>
          </a:prstGeom>
          <a:noFill/>
        </p:spPr>
        <p:txBody>
          <a:bodyPr wrap="square" numCol="1" spcCol="182880" rtlCol="0">
            <a:spAutoFit/>
          </a:bodyPr>
          <a:lstStyle/>
          <a:p>
            <a:pPr marL="685800" lvl="1" indent="-342900" defTabSz="685800" fontAlgn="base"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our university and local communities</a:t>
            </a:r>
          </a:p>
          <a:p>
            <a:pPr marL="685800" lvl="1" indent="-342900" defTabSz="685800" fontAlgn="base"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the state of Washington</a:t>
            </a:r>
          </a:p>
          <a:p>
            <a:pPr marL="685800" lvl="1" indent="-342900" defTabSz="685800" fontAlgn="base"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the U.S. Department of Education</a:t>
            </a:r>
          </a:p>
          <a:p>
            <a:pPr marL="1028700" lvl="2" indent="-342900" fontAlgn="base">
              <a:spcAft>
                <a:spcPts val="1800"/>
              </a:spcAft>
              <a:buFont typeface="Courier New" panose="02070309020205020404" pitchFamily="49" charset="0"/>
              <a:buChar char="o"/>
            </a:pP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Northwest Council on Colleges and Universities</a:t>
            </a:r>
          </a:p>
          <a:p>
            <a:pPr marL="685800" lvl="1" indent="-342900" defTabSz="685800" fontAlgn="base"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discipline-specific oversight bodies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924193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762000" y="228600"/>
            <a:ext cx="7772400" cy="2917722"/>
          </a:xfrm>
        </p:spPr>
        <p:txBody>
          <a:bodyPr/>
          <a:lstStyle/>
          <a:p>
            <a:r>
              <a:rPr lang="en-US" altLang="en-US" sz="3600" dirty="0" smtClean="0"/>
              <a:t>The Institutional Effectiveness Council:</a:t>
            </a:r>
            <a:br>
              <a:rPr lang="en-US" altLang="en-US" sz="3600" dirty="0" smtClean="0"/>
            </a:br>
            <a:r>
              <a:rPr lang="en-US" altLang="en-US" sz="3600" dirty="0" smtClean="0"/>
              <a:t/>
            </a:r>
            <a:br>
              <a:rPr lang="en-US" altLang="en-US" sz="3600" dirty="0" smtClean="0"/>
            </a:br>
            <a:r>
              <a:rPr lang="en-US" sz="3200" i="1" dirty="0" smtClean="0"/>
              <a:t>“</a:t>
            </a:r>
            <a:r>
              <a:rPr lang="en-US" sz="3200" i="1" dirty="0"/>
              <a:t>A coordinated, sustainable system to pursue university institutional effectiveness</a:t>
            </a:r>
            <a:r>
              <a:rPr lang="en-US" sz="3200" i="1" dirty="0" smtClean="0"/>
              <a:t>”</a:t>
            </a:r>
            <a:endParaRPr lang="en-US" altLang="en-US" sz="3200" i="1" dirty="0" smtClean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33400" y="3352800"/>
            <a:ext cx="8310562" cy="3170099"/>
          </a:xfrm>
        </p:spPr>
        <p:txBody>
          <a:bodyPr/>
          <a:lstStyle/>
          <a:p>
            <a:pPr lvl="0"/>
            <a:r>
              <a:rPr lang="en-US" dirty="0" smtClean="0"/>
              <a:t>To </a:t>
            </a:r>
            <a:r>
              <a:rPr lang="en-US" b="1" dirty="0"/>
              <a:t>coordinate</a:t>
            </a:r>
            <a:r>
              <a:rPr lang="en-US" dirty="0"/>
              <a:t> strategic planning implementation, required accountability reporting, and decision support;</a:t>
            </a:r>
          </a:p>
          <a:p>
            <a:pPr lvl="0"/>
            <a:r>
              <a:rPr lang="en-US" dirty="0" smtClean="0"/>
              <a:t>To </a:t>
            </a:r>
            <a:r>
              <a:rPr lang="en-US" b="1" dirty="0"/>
              <a:t>reduce redundancy and increase efficiency, transparency, and accountability</a:t>
            </a:r>
            <a:r>
              <a:rPr lang="en-US" dirty="0"/>
              <a:t> among strategic planning, institutional management, university accreditation, and other state and federal reporting requirements; and </a:t>
            </a:r>
          </a:p>
          <a:p>
            <a:pPr lvl="0"/>
            <a:r>
              <a:rPr lang="en-US" dirty="0" smtClean="0"/>
              <a:t>To </a:t>
            </a:r>
            <a:r>
              <a:rPr lang="en-US" b="1" dirty="0"/>
              <a:t>optimize usefulness</a:t>
            </a:r>
            <a:r>
              <a:rPr lang="en-US" dirty="0"/>
              <a:t> of data and reports system wide at all levels. 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31348386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381000" y="552069"/>
            <a:ext cx="8686800" cy="590931"/>
          </a:xfrm>
        </p:spPr>
        <p:txBody>
          <a:bodyPr/>
          <a:lstStyle/>
          <a:p>
            <a:pPr algn="ctr"/>
            <a:r>
              <a:rPr lang="en-US" altLang="en-US" sz="3600" dirty="0" smtClean="0"/>
              <a:t>IEC Steering Committee purpose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04800" y="1463675"/>
            <a:ext cx="8686799" cy="5355312"/>
          </a:xfrm>
        </p:spPr>
        <p:txBody>
          <a:bodyPr/>
          <a:lstStyle/>
          <a:p>
            <a:r>
              <a:rPr lang="en-US" sz="2400" b="1" dirty="0" smtClean="0"/>
              <a:t>Oversees implementation </a:t>
            </a:r>
            <a:r>
              <a:rPr lang="en-US" sz="2400" b="1" dirty="0"/>
              <a:t>and </a:t>
            </a:r>
            <a:r>
              <a:rPr lang="en-US" sz="2400" b="1" dirty="0" smtClean="0"/>
              <a:t>fulfillment</a:t>
            </a:r>
            <a:r>
              <a:rPr lang="en-US" sz="2400" dirty="0" smtClean="0"/>
              <a:t> of strategic plan. </a:t>
            </a:r>
          </a:p>
          <a:p>
            <a:r>
              <a:rPr lang="en-US" sz="2400" b="1" dirty="0" smtClean="0"/>
              <a:t>Directs </a:t>
            </a:r>
            <a:r>
              <a:rPr lang="en-US" sz="2400" b="1" dirty="0"/>
              <a:t>and resources</a:t>
            </a:r>
            <a:r>
              <a:rPr lang="en-US" sz="2400" dirty="0"/>
              <a:t> the Council and the Accreditation, Assessment and Academic Program Review Committee. </a:t>
            </a:r>
            <a:endParaRPr lang="en-US" sz="2400" dirty="0" smtClean="0"/>
          </a:p>
          <a:p>
            <a:r>
              <a:rPr lang="en-US" sz="2400" b="1" dirty="0" smtClean="0"/>
              <a:t>Reviews </a:t>
            </a:r>
            <a:r>
              <a:rPr lang="en-US" sz="2400" b="1" dirty="0"/>
              <a:t>and approves recommendations</a:t>
            </a:r>
            <a:r>
              <a:rPr lang="en-US" sz="2400" dirty="0"/>
              <a:t> from the Council for strategic planning implementation and institution-level accountability </a:t>
            </a:r>
            <a:r>
              <a:rPr lang="en-US" sz="2400" dirty="0" smtClean="0"/>
              <a:t>metrics</a:t>
            </a:r>
          </a:p>
          <a:p>
            <a:r>
              <a:rPr lang="en-US" sz="2400" b="1" dirty="0" smtClean="0"/>
              <a:t>Ensures alignment</a:t>
            </a:r>
            <a:r>
              <a:rPr lang="en-US" sz="2400" dirty="0" smtClean="0"/>
              <a:t> of </a:t>
            </a:r>
            <a:r>
              <a:rPr lang="en-US" sz="2400" dirty="0"/>
              <a:t>data collection and reporting for institutional effectiveness, NWCCU accreditation standards, other external report mandates, and other internal needs for data and evaluation</a:t>
            </a:r>
            <a:r>
              <a:rPr lang="en-US" sz="2400" dirty="0" smtClean="0"/>
              <a:t>.</a:t>
            </a:r>
            <a:endParaRPr sz="2400" dirty="0"/>
          </a:p>
        </p:txBody>
      </p:sp>
    </p:spTree>
    <p:extLst>
      <p:ext uri="{BB962C8B-B14F-4D97-AF65-F5344CB8AC3E}">
        <p14:creationId xmlns:p14="http://schemas.microsoft.com/office/powerpoint/2010/main" val="4282001371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991600" cy="685800"/>
          </a:xfrm>
        </p:spPr>
        <p:txBody>
          <a:bodyPr/>
          <a:lstStyle/>
          <a:p>
            <a:pPr algn="ctr"/>
            <a:r>
              <a:rPr lang="en-US" altLang="en-US" sz="3600" dirty="0" smtClean="0"/>
              <a:t>IEC Subcommittees (1 per theme)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214097" y="1600200"/>
            <a:ext cx="3883959" cy="4124206"/>
          </a:xfrm>
        </p:spPr>
        <p:txBody>
          <a:bodyPr/>
          <a:lstStyle/>
          <a:p>
            <a:r>
              <a:rPr lang="en-US" sz="2400" dirty="0" smtClean="0"/>
              <a:t>Academic affairs</a:t>
            </a:r>
          </a:p>
          <a:p>
            <a:r>
              <a:rPr lang="en-US" sz="2400" dirty="0" smtClean="0"/>
              <a:t>Student affairs</a:t>
            </a:r>
          </a:p>
          <a:p>
            <a:r>
              <a:rPr lang="en-US" sz="2400" dirty="0" smtClean="0"/>
              <a:t>Business </a:t>
            </a:r>
            <a:r>
              <a:rPr lang="en-US" sz="2400" dirty="0"/>
              <a:t>services and </a:t>
            </a:r>
            <a:r>
              <a:rPr lang="en-US" sz="2400" dirty="0" smtClean="0"/>
              <a:t>operations</a:t>
            </a:r>
          </a:p>
          <a:p>
            <a:r>
              <a:rPr lang="en-US" sz="2400" dirty="0" smtClean="0"/>
              <a:t>Faculty</a:t>
            </a:r>
          </a:p>
          <a:p>
            <a:r>
              <a:rPr lang="en-US" sz="2400" dirty="0" smtClean="0"/>
              <a:t>Staff</a:t>
            </a:r>
          </a:p>
          <a:p>
            <a:r>
              <a:rPr lang="en-US" sz="2400" dirty="0" smtClean="0"/>
              <a:t>Students</a:t>
            </a:r>
          </a:p>
          <a:p>
            <a:r>
              <a:rPr lang="en-US" sz="2400" dirty="0" smtClean="0"/>
              <a:t>All </a:t>
            </a:r>
            <a:r>
              <a:rPr lang="en-US" sz="2400" dirty="0"/>
              <a:t>campuses and </a:t>
            </a:r>
            <a:r>
              <a:rPr lang="en-US" sz="2400" dirty="0" smtClean="0"/>
              <a:t>areas</a:t>
            </a:r>
            <a:endParaRPr sz="2400" dirty="0"/>
          </a:p>
        </p:txBody>
      </p:sp>
      <p:sp>
        <p:nvSpPr>
          <p:cNvPr id="3" name="Rectangle 2"/>
          <p:cNvSpPr/>
          <p:nvPr/>
        </p:nvSpPr>
        <p:spPr>
          <a:xfrm>
            <a:off x="838200" y="5084803"/>
            <a:ext cx="4800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 smtClean="0">
                <a:solidFill>
                  <a:schemeClr val="bg2"/>
                </a:solidFill>
              </a:rPr>
              <a:t>Membership and contributions based </a:t>
            </a:r>
            <a:r>
              <a:rPr lang="en-US" sz="2400" i="1" dirty="0">
                <a:solidFill>
                  <a:schemeClr val="bg2"/>
                </a:solidFill>
              </a:rPr>
              <a:t>on </a:t>
            </a:r>
            <a:r>
              <a:rPr lang="en-US" sz="2400" i="1" dirty="0" smtClean="0">
                <a:solidFill>
                  <a:schemeClr val="bg2"/>
                </a:solidFill>
              </a:rPr>
              <a:t>how programs </a:t>
            </a:r>
            <a:r>
              <a:rPr lang="en-US" sz="2400" i="1" dirty="0">
                <a:solidFill>
                  <a:schemeClr val="bg2"/>
                </a:solidFill>
              </a:rPr>
              <a:t>and services </a:t>
            </a:r>
            <a:r>
              <a:rPr lang="en-US" sz="2400" i="1" dirty="0" smtClean="0">
                <a:solidFill>
                  <a:schemeClr val="bg2"/>
                </a:solidFill>
              </a:rPr>
              <a:t>connect </a:t>
            </a:r>
            <a:r>
              <a:rPr lang="en-US" sz="2400" i="1" dirty="0">
                <a:solidFill>
                  <a:schemeClr val="bg2"/>
                </a:solidFill>
              </a:rPr>
              <a:t>to each theme</a:t>
            </a:r>
            <a:r>
              <a:rPr lang="en-US" sz="2400" i="1" dirty="0" smtClean="0">
                <a:solidFill>
                  <a:schemeClr val="bg2"/>
                </a:solidFill>
              </a:rPr>
              <a:t>. </a:t>
            </a:r>
            <a:endParaRPr lang="en-US" sz="2400" i="1" dirty="0">
              <a:solidFill>
                <a:schemeClr val="bg2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00200" y="887521"/>
            <a:ext cx="58272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65100" indent="0">
              <a:buNone/>
            </a:pPr>
            <a:r>
              <a:rPr lang="en-US" sz="2400" i="1" dirty="0">
                <a:solidFill>
                  <a:schemeClr val="bg2"/>
                </a:solidFill>
                <a:latin typeface="Lucida Sans" pitchFamily="34" charset="0"/>
              </a:rPr>
              <a:t>Broad range of representatives from</a:t>
            </a:r>
          </a:p>
        </p:txBody>
      </p:sp>
      <p:pic>
        <p:nvPicPr>
          <p:cNvPr id="1026" name="Picture 2" descr="http://kaga.wsulibs.wsu.edu/cgi-bin/showfile.exe?CISOROOT=/photo_serv&amp;CISOPTR=306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832" y="1981200"/>
            <a:ext cx="4719290" cy="2798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5092035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781050" y="561594"/>
            <a:ext cx="7772400" cy="590931"/>
          </a:xfrm>
        </p:spPr>
        <p:txBody>
          <a:bodyPr/>
          <a:lstStyle/>
          <a:p>
            <a:pPr algn="ctr"/>
            <a:r>
              <a:rPr lang="en-US" altLang="en-US" sz="3600" dirty="0" smtClean="0"/>
              <a:t>What IEC subcommittees do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61963" y="1463675"/>
            <a:ext cx="8310562" cy="5170646"/>
          </a:xfrm>
        </p:spPr>
        <p:txBody>
          <a:bodyPr/>
          <a:lstStyle/>
          <a:p>
            <a:pPr lvl="0"/>
            <a:r>
              <a:rPr lang="en-US" b="1" dirty="0" smtClean="0"/>
              <a:t>Facilitate </a:t>
            </a:r>
            <a:r>
              <a:rPr lang="en-US" b="1" dirty="0"/>
              <a:t>unit- and program-level fulfillment</a:t>
            </a:r>
            <a:r>
              <a:rPr lang="en-US" dirty="0"/>
              <a:t> of strategic plan </a:t>
            </a:r>
            <a:r>
              <a:rPr lang="en-US" dirty="0" smtClean="0"/>
              <a:t>goals. </a:t>
            </a:r>
            <a:endParaRPr lang="en-US" dirty="0"/>
          </a:p>
          <a:p>
            <a:pPr lvl="0"/>
            <a:r>
              <a:rPr lang="en-US" b="1" dirty="0" smtClean="0"/>
              <a:t>Monitor </a:t>
            </a:r>
            <a:r>
              <a:rPr lang="en-US" b="1" dirty="0"/>
              <a:t>and report</a:t>
            </a:r>
            <a:r>
              <a:rPr lang="en-US" dirty="0"/>
              <a:t> to steering committee on infrastructure and training needs from units and programs.</a:t>
            </a:r>
          </a:p>
          <a:p>
            <a:pPr lvl="0"/>
            <a:r>
              <a:rPr lang="en-US" dirty="0" smtClean="0"/>
              <a:t>Contribute </a:t>
            </a:r>
            <a:r>
              <a:rPr lang="en-US" dirty="0"/>
              <a:t>to a university-wide </a:t>
            </a:r>
            <a:r>
              <a:rPr lang="en-US" b="1" dirty="0" smtClean="0"/>
              <a:t>progress report</a:t>
            </a:r>
            <a:r>
              <a:rPr lang="en-US" dirty="0" smtClean="0"/>
              <a:t> </a:t>
            </a:r>
            <a:r>
              <a:rPr lang="en-US" dirty="0"/>
              <a:t>for each theme.   </a:t>
            </a:r>
          </a:p>
          <a:p>
            <a:pPr lvl="0"/>
            <a:r>
              <a:rPr lang="en-US" b="1" dirty="0" smtClean="0"/>
              <a:t>Promote </a:t>
            </a:r>
            <a:r>
              <a:rPr lang="en-US" b="1" dirty="0"/>
              <a:t>awareness and communication</a:t>
            </a:r>
            <a:r>
              <a:rPr lang="en-US" dirty="0"/>
              <a:t> about these topics among WSU units and employees. </a:t>
            </a:r>
            <a:endParaRPr lang="en-US" dirty="0" smtClean="0"/>
          </a:p>
          <a:p>
            <a:pPr lvl="0"/>
            <a:r>
              <a:rPr lang="en-US" b="1" dirty="0" smtClean="0"/>
              <a:t>Help to explain alignment </a:t>
            </a:r>
            <a:r>
              <a:rPr lang="en-US" dirty="0" smtClean="0"/>
              <a:t>of strategic plan and DT25</a:t>
            </a:r>
            <a:endParaRPr lang="en-US" b="1" dirty="0" smtClean="0"/>
          </a:p>
          <a:p>
            <a:pPr lvl="0"/>
            <a:endParaRPr lang="en-US" dirty="0"/>
          </a:p>
          <a:p>
            <a:pPr marL="165100" lvl="0" indent="0" algn="ctr">
              <a:buNone/>
            </a:pPr>
            <a:r>
              <a:rPr lang="en-US" dirty="0" smtClean="0"/>
              <a:t>Progress reports at strategicplan.wsu.edu</a:t>
            </a:r>
            <a:endParaRPr lang="en-US" dirty="0"/>
          </a:p>
          <a:p>
            <a:pPr marL="165100" indent="0">
              <a:buFont typeface="Arial" pitchFamily="34" charset="0"/>
              <a:buNone/>
              <a:defRPr/>
            </a:pPr>
            <a:endParaRPr dirty="0"/>
          </a:p>
        </p:txBody>
      </p:sp>
      <p:pic>
        <p:nvPicPr>
          <p:cNvPr id="1331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5864225"/>
            <a:ext cx="2200275" cy="68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3370912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116869" y="1143000"/>
            <a:ext cx="7162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smtClean="0">
                <a:solidFill>
                  <a:srgbClr val="941100"/>
                </a:solidFill>
                <a:latin typeface="Lucida Sans" panose="020B0602030504020204" pitchFamily="34" charset="0"/>
                <a:ea typeface="Lucida Sans" charset="0"/>
                <a:cs typeface="Arial" panose="020B0604020202020204" pitchFamily="34" charset="0"/>
              </a:rPr>
              <a:t>How</a:t>
            </a:r>
            <a:r>
              <a:rPr lang="en-US" sz="3000" b="1" dirty="0" smtClean="0">
                <a:solidFill>
                  <a:srgbClr val="9411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Lucida Sans" panose="020B0602030504020204" pitchFamily="34" charset="0"/>
                <a:ea typeface="Lucida Sans" charset="0"/>
                <a:cs typeface="Arial" panose="020B0604020202020204" pitchFamily="34" charset="0"/>
              </a:rPr>
              <a:t> the current plan relates to the </a:t>
            </a:r>
            <a:r>
              <a:rPr lang="en-US" sz="3000" b="1" i="1" dirty="0">
                <a:solidFill>
                  <a:srgbClr val="9411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Lucida Sans" panose="020B0602030504020204" pitchFamily="34" charset="0"/>
                <a:ea typeface="Lucida Sans" charset="0"/>
                <a:cs typeface="Arial" panose="020B0604020202020204" pitchFamily="34" charset="0"/>
              </a:rPr>
              <a:t>Drive to 25</a:t>
            </a:r>
            <a:endParaRPr lang="en-US" sz="3000" b="1" dirty="0">
              <a:solidFill>
                <a:srgbClr val="9411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Lucida Sans" panose="020B0602030504020204" pitchFamily="34" charset="0"/>
              <a:ea typeface="Lucida Sans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85850" y="2364570"/>
            <a:ext cx="6838951" cy="3335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400" dirty="0">
                <a:solidFill>
                  <a:schemeClr val="bg2"/>
                </a:solidFill>
              </a:rPr>
              <a:t>Commitment to full Strategic Plan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2"/>
                </a:solidFill>
              </a:rPr>
              <a:t>Extra emphasis on subset of goals and metrics</a:t>
            </a:r>
          </a:p>
          <a:p>
            <a:pPr marL="685800" lvl="1" indent="-342900">
              <a:buSzPct val="65000"/>
              <a:buFont typeface="Courier New" charset="0"/>
              <a:buChar char="o"/>
            </a:pPr>
            <a:r>
              <a:rPr lang="en-US" sz="2400" dirty="0">
                <a:solidFill>
                  <a:schemeClr val="bg2"/>
                </a:solidFill>
              </a:rPr>
              <a:t>sharpens our focus</a:t>
            </a:r>
          </a:p>
          <a:p>
            <a:pPr marL="685800" lvl="1" indent="-342900">
              <a:buSzPct val="65000"/>
              <a:buFont typeface="Courier New" charset="0"/>
              <a:buChar char="o"/>
            </a:pPr>
            <a:r>
              <a:rPr lang="en-US" sz="2400" dirty="0">
                <a:solidFill>
                  <a:schemeClr val="bg2"/>
                </a:solidFill>
              </a:rPr>
              <a:t>provides context to better understand              inter-relationships implied by the plan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2"/>
                </a:solidFill>
              </a:rPr>
              <a:t>Institutions for comparison are complementary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2"/>
                </a:solidFill>
              </a:rPr>
              <a:t>Key metrics already exist in our plan</a:t>
            </a:r>
            <a:endParaRPr lang="en-US" sz="2100" b="1" i="1" dirty="0">
              <a:solidFill>
                <a:schemeClr val="bg2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875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572752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116869" y="1143000"/>
            <a:ext cx="7162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smtClean="0">
                <a:solidFill>
                  <a:srgbClr val="941100"/>
                </a:solidFill>
                <a:latin typeface="Arial" panose="020B0604020202020204" pitchFamily="34" charset="0"/>
                <a:ea typeface="Lucida Sans" charset="0"/>
                <a:cs typeface="Arial" panose="020B0604020202020204" pitchFamily="34" charset="0"/>
              </a:rPr>
              <a:t>How the current plan relates to the </a:t>
            </a:r>
            <a:r>
              <a:rPr lang="en-US" sz="3000" b="1" i="1" dirty="0">
                <a:solidFill>
                  <a:srgbClr val="941100"/>
                </a:solidFill>
                <a:latin typeface="Arial" panose="020B0604020202020204" pitchFamily="34" charset="0"/>
                <a:ea typeface="Lucida Sans" charset="0"/>
                <a:cs typeface="Arial" panose="020B0604020202020204" pitchFamily="34" charset="0"/>
              </a:rPr>
              <a:t>Drive to 25</a:t>
            </a:r>
            <a:endParaRPr lang="en-US" sz="3000" b="1" dirty="0">
              <a:solidFill>
                <a:srgbClr val="941100"/>
              </a:solidFill>
              <a:latin typeface="Arial" panose="020B0604020202020204" pitchFamily="34" charset="0"/>
              <a:ea typeface="Lucida Sans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2362200"/>
            <a:ext cx="8249070" cy="3996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35492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116869" y="1143000"/>
            <a:ext cx="7162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smtClean="0">
                <a:solidFill>
                  <a:srgbClr val="9411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Lucida Sans" charset="0"/>
                <a:cs typeface="Arial" panose="020B0604020202020204" pitchFamily="34" charset="0"/>
              </a:rPr>
              <a:t>How the current plan relates to the </a:t>
            </a:r>
            <a:r>
              <a:rPr lang="en-US" sz="3000" b="1" i="1" dirty="0">
                <a:solidFill>
                  <a:srgbClr val="9411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Lucida Sans" charset="0"/>
                <a:cs typeface="Arial" panose="020B0604020202020204" pitchFamily="34" charset="0"/>
              </a:rPr>
              <a:t>Drive to 25</a:t>
            </a:r>
            <a:endParaRPr lang="en-US" sz="3000" b="1" dirty="0">
              <a:solidFill>
                <a:srgbClr val="9411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ea typeface="Lucida Sans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438400"/>
            <a:ext cx="8077200" cy="3909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7942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838199" y="475195"/>
            <a:ext cx="7772400" cy="590931"/>
          </a:xfrm>
        </p:spPr>
        <p:txBody>
          <a:bodyPr/>
          <a:lstStyle/>
          <a:p>
            <a:pPr algn="ctr"/>
            <a:r>
              <a:rPr lang="en-US" altLang="en-US" sz="3600" dirty="0" smtClean="0"/>
              <a:t>Mapping on to the plan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066800"/>
            <a:ext cx="7010399" cy="5606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3491295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762000" y="449213"/>
            <a:ext cx="7772400" cy="590931"/>
          </a:xfrm>
        </p:spPr>
        <p:txBody>
          <a:bodyPr/>
          <a:lstStyle/>
          <a:p>
            <a:pPr algn="ctr"/>
            <a:r>
              <a:rPr lang="en-US" altLang="en-US" sz="3600" dirty="0" smtClean="0"/>
              <a:t>Progress report for 2017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05367" y="1364665"/>
            <a:ext cx="3091442" cy="3989056"/>
          </a:xfrm>
          <a:prstGeom prst="rect">
            <a:avLst/>
          </a:prstGeom>
        </p:spPr>
      </p:pic>
      <p:pic>
        <p:nvPicPr>
          <p:cNvPr id="1331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5864225"/>
            <a:ext cx="2200275" cy="68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971800" y="5905282"/>
            <a:ext cx="32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hlinkClick r:id="rId5"/>
              </a:rPr>
              <a:t>https://</a:t>
            </a:r>
            <a:r>
              <a:rPr lang="en-US" sz="1200" dirty="0" smtClean="0">
                <a:hlinkClick r:id="rId5"/>
              </a:rPr>
              <a:t>s3.wp.wsu.edu/uploads/sites/153/2018/09/159988_strategic_plan_progress_report_contents_no_crops-1.pdf</a:t>
            </a:r>
            <a:r>
              <a:rPr lang="en-US" sz="1200" dirty="0" smtClean="0"/>
              <a:t> </a:t>
            </a:r>
            <a:endParaRPr lang="en-US" sz="1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38600" y="1306954"/>
            <a:ext cx="4725987" cy="27979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05200" y="4231316"/>
            <a:ext cx="5029200" cy="1439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907686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817695" y="105157"/>
            <a:ext cx="7772400" cy="1089529"/>
          </a:xfrm>
        </p:spPr>
        <p:txBody>
          <a:bodyPr/>
          <a:lstStyle/>
          <a:p>
            <a:pPr algn="ctr"/>
            <a:r>
              <a:rPr lang="en-US" altLang="en-US" sz="3600" dirty="0" smtClean="0"/>
              <a:t>Progress report for 2017</a:t>
            </a:r>
            <a:br>
              <a:rPr lang="en-US" altLang="en-US" sz="3600" dirty="0" smtClean="0"/>
            </a:br>
            <a:r>
              <a:rPr lang="en-US" altLang="en-US" sz="3600" i="1" dirty="0" smtClean="0"/>
              <a:t>Theme1</a:t>
            </a:r>
            <a:endParaRPr lang="en-US" altLang="en-US" sz="3600" dirty="0" smtClean="0"/>
          </a:p>
        </p:txBody>
      </p:sp>
      <p:pic>
        <p:nvPicPr>
          <p:cNvPr id="1331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5864225"/>
            <a:ext cx="2200275" cy="68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929" y="1371600"/>
            <a:ext cx="7929166" cy="2362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9257" y="3733800"/>
            <a:ext cx="8577263" cy="1954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572392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6113" y="304800"/>
            <a:ext cx="8229600" cy="1588127"/>
          </a:xfrm>
        </p:spPr>
        <p:txBody>
          <a:bodyPr/>
          <a:lstStyle/>
          <a:p>
            <a:pPr algn="ctr"/>
            <a:r>
              <a:rPr lang="en-US" sz="3600" dirty="0" smtClean="0"/>
              <a:t>Developing and using a strategic plan creates and fulfills opportunities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0" y="2131594"/>
            <a:ext cx="4419600" cy="3733800"/>
          </a:xfrm>
        </p:spPr>
        <p:txBody>
          <a:bodyPr>
            <a:normAutofit lnSpcReduction="10000"/>
          </a:bodyPr>
          <a:lstStyle/>
          <a:p>
            <a:r>
              <a:rPr lang="en-US" sz="2800" dirty="0" smtClean="0">
                <a:cs typeface="Arial" pitchFamily="34" charset="0"/>
              </a:rPr>
              <a:t>Provides</a:t>
            </a:r>
            <a:r>
              <a:rPr lang="en-US" sz="2800" i="1" dirty="0" smtClean="0">
                <a:cs typeface="Arial" pitchFamily="34" charset="0"/>
              </a:rPr>
              <a:t> </a:t>
            </a:r>
            <a:r>
              <a:rPr lang="en-US" sz="2800" b="1" dirty="0" smtClean="0">
                <a:cs typeface="Arial" pitchFamily="34" charset="0"/>
              </a:rPr>
              <a:t>direction</a:t>
            </a:r>
            <a:r>
              <a:rPr lang="en-US" sz="2800" i="1" dirty="0" smtClean="0">
                <a:cs typeface="Arial" pitchFamily="34" charset="0"/>
              </a:rPr>
              <a:t> </a:t>
            </a:r>
            <a:r>
              <a:rPr lang="en-US" sz="2800" dirty="0" smtClean="0">
                <a:cs typeface="Arial" pitchFamily="34" charset="0"/>
              </a:rPr>
              <a:t>and</a:t>
            </a:r>
            <a:r>
              <a:rPr lang="en-US" sz="2800" i="1" dirty="0" smtClean="0">
                <a:cs typeface="Arial" pitchFamily="34" charset="0"/>
              </a:rPr>
              <a:t> </a:t>
            </a:r>
            <a:r>
              <a:rPr lang="en-US" sz="2800" b="1" dirty="0" smtClean="0">
                <a:cs typeface="Arial" pitchFamily="34" charset="0"/>
              </a:rPr>
              <a:t>focus</a:t>
            </a:r>
            <a:endParaRPr lang="en-US" sz="2800" b="1" dirty="0">
              <a:cs typeface="Arial" pitchFamily="34" charset="0"/>
            </a:endParaRPr>
          </a:p>
          <a:p>
            <a:r>
              <a:rPr lang="en-US" sz="2800" dirty="0" smtClean="0">
                <a:cs typeface="Arial" pitchFamily="34" charset="0"/>
              </a:rPr>
              <a:t>Enables</a:t>
            </a:r>
            <a:r>
              <a:rPr lang="en-US" sz="2800" i="1" dirty="0" smtClean="0">
                <a:cs typeface="Arial" pitchFamily="34" charset="0"/>
              </a:rPr>
              <a:t> </a:t>
            </a:r>
            <a:r>
              <a:rPr lang="en-US" sz="2800" b="1" dirty="0" smtClean="0">
                <a:cs typeface="Arial" pitchFamily="34" charset="0"/>
              </a:rPr>
              <a:t>accountability</a:t>
            </a:r>
          </a:p>
          <a:p>
            <a:r>
              <a:rPr lang="en-US" sz="2800" dirty="0" smtClean="0">
                <a:cs typeface="Arial" pitchFamily="34" charset="0"/>
              </a:rPr>
              <a:t>Facilitates </a:t>
            </a:r>
            <a:r>
              <a:rPr lang="en-US" sz="2800" b="1" dirty="0" smtClean="0">
                <a:cs typeface="Arial" pitchFamily="34" charset="0"/>
              </a:rPr>
              <a:t>celebration</a:t>
            </a:r>
            <a:r>
              <a:rPr lang="en-US" sz="2800" i="1" dirty="0" smtClean="0">
                <a:cs typeface="Arial" pitchFamily="34" charset="0"/>
              </a:rPr>
              <a:t> </a:t>
            </a:r>
            <a:r>
              <a:rPr lang="en-US" sz="2800" dirty="0" smtClean="0">
                <a:cs typeface="Arial" pitchFamily="34" charset="0"/>
              </a:rPr>
              <a:t>of accomplishments </a:t>
            </a:r>
          </a:p>
        </p:txBody>
      </p:sp>
      <p:pic>
        <p:nvPicPr>
          <p:cNvPr id="7170" name="Picture 2" descr="C:\Users\eaustin\Documents\Admin\Strategic Plan\graduat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362200"/>
            <a:ext cx="4915351" cy="3272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236257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839369" y="0"/>
            <a:ext cx="7772400" cy="1089529"/>
          </a:xfrm>
        </p:spPr>
        <p:txBody>
          <a:bodyPr/>
          <a:lstStyle/>
          <a:p>
            <a:pPr algn="ctr"/>
            <a:r>
              <a:rPr lang="en-US" altLang="en-US" sz="3600" dirty="0" smtClean="0"/>
              <a:t>Progress report for 2017</a:t>
            </a:r>
            <a:br>
              <a:rPr lang="en-US" altLang="en-US" sz="3600" dirty="0" smtClean="0"/>
            </a:br>
            <a:r>
              <a:rPr lang="en-US" altLang="en-US" sz="3600" i="1" dirty="0" smtClean="0"/>
              <a:t>Theme 2</a:t>
            </a:r>
            <a:endParaRPr lang="en-US" altLang="en-US" sz="3600" dirty="0" smtClean="0"/>
          </a:p>
        </p:txBody>
      </p:sp>
      <p:pic>
        <p:nvPicPr>
          <p:cNvPr id="1331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5864225"/>
            <a:ext cx="2200275" cy="68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0" y="1028376"/>
            <a:ext cx="7491208" cy="4991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057568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839369" y="0"/>
            <a:ext cx="7772400" cy="1089529"/>
          </a:xfrm>
        </p:spPr>
        <p:txBody>
          <a:bodyPr/>
          <a:lstStyle/>
          <a:p>
            <a:pPr algn="ctr"/>
            <a:r>
              <a:rPr lang="en-US" altLang="en-US" sz="3600" dirty="0" smtClean="0"/>
              <a:t>Progress report for 2017</a:t>
            </a:r>
            <a:br>
              <a:rPr lang="en-US" altLang="en-US" sz="3600" dirty="0" smtClean="0"/>
            </a:br>
            <a:r>
              <a:rPr lang="en-US" altLang="en-US" sz="3600" i="1" dirty="0" smtClean="0"/>
              <a:t>Theme 3</a:t>
            </a:r>
            <a:endParaRPr lang="en-US" altLang="en-US" sz="3600" dirty="0" smtClean="0"/>
          </a:p>
        </p:txBody>
      </p:sp>
      <p:pic>
        <p:nvPicPr>
          <p:cNvPr id="1331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5864225"/>
            <a:ext cx="2200275" cy="68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5000" y="1115708"/>
            <a:ext cx="5943600" cy="5641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444730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839369" y="0"/>
            <a:ext cx="7772400" cy="1089529"/>
          </a:xfrm>
        </p:spPr>
        <p:txBody>
          <a:bodyPr/>
          <a:lstStyle/>
          <a:p>
            <a:pPr algn="ctr"/>
            <a:r>
              <a:rPr lang="en-US" altLang="en-US" sz="3600" dirty="0" smtClean="0"/>
              <a:t>Progress report for 2017</a:t>
            </a:r>
            <a:br>
              <a:rPr lang="en-US" altLang="en-US" sz="3600" dirty="0" smtClean="0"/>
            </a:br>
            <a:r>
              <a:rPr lang="en-US" altLang="en-US" sz="3600" i="1" dirty="0" smtClean="0"/>
              <a:t>Theme 4</a:t>
            </a:r>
            <a:endParaRPr lang="en-US" altLang="en-US" sz="3600" dirty="0" smtClean="0"/>
          </a:p>
        </p:txBody>
      </p:sp>
      <p:pic>
        <p:nvPicPr>
          <p:cNvPr id="1331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5864225"/>
            <a:ext cx="2200275" cy="68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1600200"/>
            <a:ext cx="7810500" cy="2467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659032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76200" y="457200"/>
            <a:ext cx="8915400" cy="1588127"/>
          </a:xfrm>
        </p:spPr>
        <p:txBody>
          <a:bodyPr/>
          <a:lstStyle/>
          <a:p>
            <a:pPr algn="ctr"/>
            <a:r>
              <a:rPr lang="en-US" altLang="en-US" sz="3600" i="1" dirty="0" smtClean="0"/>
              <a:t>Situation Analysis:</a:t>
            </a:r>
            <a:br>
              <a:rPr lang="en-US" altLang="en-US" sz="3600" i="1" dirty="0" smtClean="0"/>
            </a:br>
            <a:r>
              <a:rPr lang="en-US" altLang="en-US" sz="3600" dirty="0" smtClean="0"/>
              <a:t>What is new now (and what is not) and how should we respond?</a:t>
            </a:r>
          </a:p>
        </p:txBody>
      </p:sp>
      <p:sp>
        <p:nvSpPr>
          <p:cNvPr id="11267" name="Content Placeholder 1"/>
          <p:cNvSpPr>
            <a:spLocks noGrp="1"/>
          </p:cNvSpPr>
          <p:nvPr>
            <p:ph idx="1"/>
          </p:nvPr>
        </p:nvSpPr>
        <p:spPr>
          <a:xfrm>
            <a:off x="381000" y="2438400"/>
            <a:ext cx="8610600" cy="3785652"/>
          </a:xfrm>
        </p:spPr>
        <p:txBody>
          <a:bodyPr/>
          <a:lstStyle/>
          <a:p>
            <a:pPr marL="679450" indent="-514350">
              <a:buFont typeface="Arial" charset="0"/>
              <a:buAutoNum type="arabicPeriod"/>
            </a:pPr>
            <a:r>
              <a:rPr lang="en-US" altLang="en-US" dirty="0" smtClean="0"/>
              <a:t>WSU </a:t>
            </a:r>
            <a:r>
              <a:rPr lang="en-US" altLang="en-US" dirty="0"/>
              <a:t>is a diverse institution across campuses and other locations, colleges, </a:t>
            </a:r>
            <a:r>
              <a:rPr lang="en-US" altLang="en-US" dirty="0" smtClean="0"/>
              <a:t>areas</a:t>
            </a:r>
          </a:p>
          <a:p>
            <a:pPr marL="679450" indent="-514350">
              <a:buFont typeface="Arial" charset="0"/>
              <a:buAutoNum type="arabicPeriod"/>
            </a:pPr>
            <a:r>
              <a:rPr lang="en-US" altLang="en-US" dirty="0" smtClean="0"/>
              <a:t>We now have an </a:t>
            </a:r>
            <a:r>
              <a:rPr lang="en-US" altLang="en-US" dirty="0"/>
              <a:t>institution-wide strategic plan, the Drive to 25, and campus-, college-, area-specific </a:t>
            </a:r>
            <a:r>
              <a:rPr lang="en-US" altLang="en-US" dirty="0" smtClean="0"/>
              <a:t>plans</a:t>
            </a:r>
            <a:endParaRPr lang="en-US" altLang="en-US" dirty="0"/>
          </a:p>
          <a:p>
            <a:pPr marL="679450" indent="-514350">
              <a:buFont typeface="Arial" charset="0"/>
              <a:buAutoNum type="arabicPeriod"/>
            </a:pPr>
            <a:r>
              <a:rPr lang="en-US" altLang="en-US" dirty="0" smtClean="0"/>
              <a:t>Available </a:t>
            </a:r>
            <a:r>
              <a:rPr lang="en-US" altLang="en-US" dirty="0"/>
              <a:t>sources of funding, energy, time, etc</a:t>
            </a:r>
            <a:r>
              <a:rPr lang="en-US" altLang="en-US" dirty="0" smtClean="0"/>
              <a:t>. inform </a:t>
            </a:r>
            <a:r>
              <a:rPr lang="en-US" altLang="en-US" dirty="0" err="1" smtClean="0"/>
              <a:t>ud</a:t>
            </a:r>
            <a:r>
              <a:rPr lang="en-US" altLang="en-US" dirty="0" smtClean="0"/>
              <a:t> about the </a:t>
            </a:r>
            <a:r>
              <a:rPr lang="en-US" altLang="en-US" dirty="0"/>
              <a:t>levers </a:t>
            </a:r>
            <a:r>
              <a:rPr lang="en-US" altLang="en-US" dirty="0" smtClean="0"/>
              <a:t>we can harness </a:t>
            </a:r>
            <a:r>
              <a:rPr lang="en-US" altLang="en-US" dirty="0"/>
              <a:t>to move us toward our aspirational </a:t>
            </a:r>
            <a:r>
              <a:rPr lang="en-US" altLang="en-US" dirty="0" smtClean="0"/>
              <a:t>goals</a:t>
            </a:r>
            <a:endParaRPr lang="en-US" altLang="en-US" dirty="0"/>
          </a:p>
          <a:p>
            <a:pPr marL="679450" indent="-514350">
              <a:buFont typeface="Arial" charset="0"/>
              <a:buAutoNum type="arabicPeriod"/>
            </a:pPr>
            <a:r>
              <a:rPr lang="en-US" altLang="en-US" dirty="0" smtClean="0"/>
              <a:t>Updating is an opportunity to focus more on outcomes and tie resources to priorities more tightly</a:t>
            </a:r>
          </a:p>
          <a:p>
            <a:pPr marL="679450" indent="-514350">
              <a:buFont typeface="Arial" charset="0"/>
              <a:buAutoNum type="arabicPeriod"/>
            </a:pPr>
            <a:r>
              <a:rPr lang="en-US" altLang="en-US" dirty="0" smtClean="0"/>
              <a:t>Other?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1367777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266950"/>
            <a:ext cx="9144000" cy="30239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300" b="1" dirty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Thank you!</a:t>
            </a:r>
          </a:p>
          <a:p>
            <a:pPr lvl="0" algn="ctr"/>
            <a:endParaRPr lang="en-US" sz="13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r>
              <a:rPr lang="en-US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successful pursuit of Washington State University’s mission requires </a:t>
            </a:r>
            <a:br>
              <a:rPr lang="en-US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efforts of our entire community.</a:t>
            </a:r>
          </a:p>
          <a:p>
            <a:pPr lvl="0"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r>
              <a:rPr lang="en-US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strategicplan.wsu.edu</a:t>
            </a:r>
            <a:endParaRPr lang="en-US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endParaRPr lang="en-US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  <a:hlinkClick r:id=""/>
            </a:endParaRPr>
          </a:p>
          <a:p>
            <a:pPr lvl="0" algn="ctr"/>
            <a:r>
              <a:rPr lang="en-US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  <a:hlinkClick r:id=""/>
              </a:rPr>
              <a:t>wsu.edu/drive-to-25</a:t>
            </a:r>
            <a:r>
              <a:rPr lang="en-US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0" algn="ctr"/>
            <a:endParaRPr lang="en-US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r>
              <a:rPr lang="en-US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accreditation.wsu.edu </a:t>
            </a:r>
            <a:r>
              <a:rPr lang="en-US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42118080"/>
      </p:ext>
    </p:extLst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bg2"/>
              </a:gs>
              <a:gs pos="33000">
                <a:srgbClr val="970035"/>
              </a:gs>
              <a:gs pos="87000">
                <a:schemeClr val="bg2"/>
              </a:gs>
            </a:gsLst>
            <a:path path="rect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7" name="Subtitle 5"/>
          <p:cNvSpPr txBox="1">
            <a:spLocks/>
          </p:cNvSpPr>
          <p:nvPr/>
        </p:nvSpPr>
        <p:spPr bwMode="black">
          <a:xfrm>
            <a:off x="1143001" y="3526618"/>
            <a:ext cx="6374606" cy="2042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42900" tIns="34290" rIns="342900" bIns="34290" numCol="1" anchor="t" anchorCtr="1" compatLnSpc="1">
            <a:prstTxWarp prst="textNoShape">
              <a:avLst/>
            </a:prstTxWarp>
            <a:spAutoFit/>
          </a:bodyPr>
          <a:lstStyle>
            <a:lvl1pPr marL="344488" indent="-179388" algn="l" rtl="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C60C30"/>
              </a:buClr>
              <a:buSzPct val="100000"/>
              <a:buFont typeface="Arial" pitchFamily="34" charset="0"/>
              <a:buChar char="•"/>
              <a:defRPr lang="en-US" sz="2200" b="0">
                <a:solidFill>
                  <a:schemeClr val="bg2"/>
                </a:solidFill>
                <a:latin typeface="Lucida Sans" pitchFamily="34" charset="0"/>
                <a:ea typeface="+mn-ea"/>
                <a:cs typeface="+mn-cs"/>
              </a:defRPr>
            </a:lvl1pPr>
            <a:lvl2pPr marL="509588" indent="-165100" algn="l" rtl="0" eaLnBrk="0" fontAlgn="base" hangingPunct="0">
              <a:lnSpc>
                <a:spcPct val="95000"/>
              </a:lnSpc>
              <a:spcBef>
                <a:spcPts val="400"/>
              </a:spcBef>
              <a:spcAft>
                <a:spcPct val="0"/>
              </a:spcAft>
              <a:buClr>
                <a:srgbClr val="C60C30"/>
              </a:buClr>
              <a:buSzPct val="75000"/>
              <a:buFont typeface="Lucida Sans" panose="020B0602030504020204" pitchFamily="34" charset="0"/>
              <a:buChar char="–"/>
              <a:defRPr lang="en-US" sz="2000">
                <a:solidFill>
                  <a:schemeClr val="bg2"/>
                </a:solidFill>
                <a:latin typeface="Lucida Sans" pitchFamily="34" charset="0"/>
                <a:ea typeface="+mn-ea"/>
                <a:cs typeface="+mn-cs"/>
              </a:defRPr>
            </a:lvl2pPr>
            <a:lvl3pPr marL="795337" indent="-219456" algn="l" rtl="0" eaLnBrk="0" fontAlgn="base" hangingPunct="0">
              <a:lnSpc>
                <a:spcPct val="95000"/>
              </a:lnSpc>
              <a:spcBef>
                <a:spcPts val="400"/>
              </a:spcBef>
              <a:spcAft>
                <a:spcPct val="0"/>
              </a:spcAft>
              <a:buClr>
                <a:srgbClr val="C60C30"/>
              </a:buClr>
              <a:buSzPct val="100000"/>
              <a:buFont typeface="Arial" panose="020B0604020202020204" pitchFamily="34" charset="0"/>
              <a:buChar char="•"/>
              <a:defRPr lang="en-US" sz="1800">
                <a:solidFill>
                  <a:schemeClr val="bg2"/>
                </a:solidFill>
                <a:latin typeface="Lucida Sans" pitchFamily="34" charset="0"/>
                <a:ea typeface="+mn-ea"/>
                <a:cs typeface="+mn-cs"/>
              </a:defRPr>
            </a:lvl3pPr>
            <a:lvl4pPr marL="914400" indent="-165100" algn="l" rtl="0" eaLnBrk="0" fontAlgn="base" hangingPunct="0">
              <a:lnSpc>
                <a:spcPct val="95000"/>
              </a:lnSpc>
              <a:spcBef>
                <a:spcPts val="400"/>
              </a:spcBef>
              <a:spcAft>
                <a:spcPct val="0"/>
              </a:spcAft>
              <a:buClr>
                <a:srgbClr val="C60C30"/>
              </a:buClr>
              <a:buSzPct val="100000"/>
              <a:buFont typeface="Lucida Sans" panose="020B0602030504020204" pitchFamily="34" charset="0"/>
              <a:buChar char="–"/>
              <a:defRPr lang="en-US" sz="1600">
                <a:solidFill>
                  <a:schemeClr val="bg2"/>
                </a:solidFill>
                <a:latin typeface="Lucida Sans" pitchFamily="34" charset="0"/>
                <a:ea typeface="+mn-ea"/>
                <a:cs typeface="+mn-cs"/>
              </a:defRPr>
            </a:lvl4pPr>
            <a:lvl5pPr marL="1079500" indent="-165100" algn="l" rtl="0" eaLnBrk="0" fontAlgn="base" hangingPunct="0">
              <a:lnSpc>
                <a:spcPct val="95000"/>
              </a:lnSpc>
              <a:spcBef>
                <a:spcPts val="400"/>
              </a:spcBef>
              <a:spcAft>
                <a:spcPct val="0"/>
              </a:spcAft>
              <a:buClr>
                <a:srgbClr val="C60C30"/>
              </a:buClr>
              <a:buSzPct val="100000"/>
              <a:buFont typeface="Arial" pitchFamily="34" charset="0"/>
              <a:buChar char="•"/>
              <a:defRPr lang="en-US" sz="1600">
                <a:solidFill>
                  <a:schemeClr val="bg2"/>
                </a:solidFill>
                <a:latin typeface="Lucida Sans" pitchFamily="34" charset="0"/>
                <a:ea typeface="+mn-ea"/>
                <a:cs typeface="+mn-cs"/>
              </a:defRPr>
            </a:lvl5pPr>
            <a:lvl6pPr marL="1141413" indent="222250" algn="l" rtl="0" fontAlgn="base">
              <a:lnSpc>
                <a:spcPct val="95000"/>
              </a:lnSpc>
              <a:spcBef>
                <a:spcPct val="1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6pPr>
            <a:lvl7pPr marL="1598613" indent="222250" algn="l" rtl="0" fontAlgn="base">
              <a:lnSpc>
                <a:spcPct val="95000"/>
              </a:lnSpc>
              <a:spcBef>
                <a:spcPct val="1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7pPr>
            <a:lvl8pPr marL="2055813" indent="222250" algn="l" rtl="0" fontAlgn="base">
              <a:lnSpc>
                <a:spcPct val="95000"/>
              </a:lnSpc>
              <a:spcBef>
                <a:spcPct val="1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8pPr>
            <a:lvl9pPr marL="2513013" indent="222250" algn="l" rtl="0" fontAlgn="base">
              <a:lnSpc>
                <a:spcPct val="95000"/>
              </a:lnSpc>
              <a:spcBef>
                <a:spcPct val="1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123822" indent="0" algn="ctr">
              <a:buNone/>
              <a:defRPr/>
            </a:pPr>
            <a:r>
              <a:rPr sz="18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one Sans" pitchFamily="34" charset="0"/>
              </a:rPr>
              <a:t>If you attended this live training session and wish to have your attendance documented in your training history, </a:t>
            </a:r>
            <a:br>
              <a:rPr sz="18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one Sans" pitchFamily="34" charset="0"/>
              </a:rPr>
            </a:br>
            <a:r>
              <a:rPr sz="18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one Sans" pitchFamily="34" charset="0"/>
              </a:rPr>
              <a:t>please notify Human Resource Services</a:t>
            </a:r>
            <a:br>
              <a:rPr sz="18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one Sans" pitchFamily="34" charset="0"/>
              </a:rPr>
            </a:br>
            <a:r>
              <a:rPr sz="18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one Sans" pitchFamily="34" charset="0"/>
              </a:rPr>
              <a:t> within 24 hours of today's date: </a:t>
            </a:r>
            <a:r>
              <a:rPr sz="825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one Sans" pitchFamily="34" charset="0"/>
              </a:rPr>
              <a:t/>
            </a:r>
            <a:br>
              <a:rPr sz="825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one Sans" pitchFamily="34" charset="0"/>
              </a:rPr>
            </a:br>
            <a:r>
              <a:rPr sz="825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one Sans" pitchFamily="34" charset="0"/>
              </a:rPr>
              <a:t/>
            </a:r>
            <a:br>
              <a:rPr sz="825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one Sans" pitchFamily="34" charset="0"/>
              </a:rPr>
            </a:br>
            <a:r>
              <a:rPr sz="3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one Sans" pitchFamily="34" charset="0"/>
              </a:rPr>
              <a:t>hrstraining@wsu.edu</a:t>
            </a:r>
            <a:r>
              <a:rPr sz="24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one Sans" pitchFamily="34" charset="0"/>
              </a:rPr>
              <a:t> </a:t>
            </a:r>
            <a:endParaRPr sz="1800" b="1" kern="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one Sans" pitchFamily="34" charset="0"/>
            </a:endParaRPr>
          </a:p>
        </p:txBody>
      </p:sp>
      <p:pic>
        <p:nvPicPr>
          <p:cNvPr id="8" name="Picture 2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6760" y="1107009"/>
            <a:ext cx="3707606" cy="1988344"/>
          </a:xfrm>
          <a:prstGeom prst="rect">
            <a:avLst/>
          </a:prstGeom>
          <a:noFill/>
          <a:ln>
            <a:noFill/>
          </a:ln>
          <a:effectLst>
            <a:outerShdw blurRad="266700" dist="254000" dir="2700000" algn="tl" rotWithShape="0">
              <a:prstClr val="black">
                <a:alpha val="56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ubtitle 5"/>
          <p:cNvSpPr txBox="1">
            <a:spLocks/>
          </p:cNvSpPr>
          <p:nvPr/>
        </p:nvSpPr>
        <p:spPr bwMode="black">
          <a:xfrm>
            <a:off x="5181126" y="1858311"/>
            <a:ext cx="2239565" cy="955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Ins="0">
            <a:spAutoFit/>
          </a:bodyPr>
          <a:lstStyle>
            <a:lvl1pPr marL="0" indent="0" algn="l" rtl="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tx1"/>
              </a:buClr>
              <a:buSzPct val="100000"/>
              <a:buFontTx/>
              <a:buNone/>
              <a:defRPr lang="en-US" sz="2200" b="0">
                <a:solidFill>
                  <a:schemeClr val="tx1"/>
                </a:solidFill>
                <a:effectLst/>
                <a:latin typeface="Lucida Sans" pitchFamily="34" charset="0"/>
                <a:ea typeface="+mn-ea"/>
                <a:cs typeface="+mn-cs"/>
              </a:defRPr>
            </a:lvl1pPr>
            <a:lvl2pPr marL="344488" indent="-179388" algn="l" rtl="0" eaLnBrk="0" fontAlgn="base" hangingPunct="0">
              <a:lnSpc>
                <a:spcPct val="95000"/>
              </a:lnSpc>
              <a:spcBef>
                <a:spcPct val="1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•"/>
              <a:defRPr lang="en-US" sz="2200" dirty="0">
                <a:solidFill>
                  <a:schemeClr val="tx1"/>
                </a:solidFill>
                <a:latin typeface="Lucida Sans" pitchFamily="34" charset="0"/>
              </a:defRPr>
            </a:lvl2pPr>
            <a:lvl3pPr marL="509588" indent="-165100" algn="l" rtl="0" eaLnBrk="0" fontAlgn="base" hangingPunct="0">
              <a:lnSpc>
                <a:spcPct val="95000"/>
              </a:lnSpc>
              <a:spcBef>
                <a:spcPct val="1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•"/>
              <a:defRPr lang="en-US" sz="2000" dirty="0">
                <a:solidFill>
                  <a:schemeClr val="tx1"/>
                </a:solidFill>
                <a:latin typeface="Lucida Sans" pitchFamily="34" charset="0"/>
              </a:defRPr>
            </a:lvl3pPr>
            <a:lvl4pPr marL="688975" indent="-179388" algn="l" rtl="0" eaLnBrk="0" fontAlgn="base" hangingPunct="0">
              <a:lnSpc>
                <a:spcPct val="95000"/>
              </a:lnSpc>
              <a:spcBef>
                <a:spcPct val="1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•"/>
              <a:defRPr lang="en-US" dirty="0">
                <a:solidFill>
                  <a:schemeClr val="tx1"/>
                </a:solidFill>
                <a:latin typeface="Lucida Sans" pitchFamily="34" charset="0"/>
              </a:defRPr>
            </a:lvl4pPr>
            <a:lvl5pPr marL="854075" indent="-165100" algn="l" rtl="0" eaLnBrk="0" fontAlgn="base" hangingPunct="0">
              <a:lnSpc>
                <a:spcPct val="95000"/>
              </a:lnSpc>
              <a:spcBef>
                <a:spcPct val="1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•"/>
              <a:defRPr lang="en-US" sz="1600" dirty="0">
                <a:solidFill>
                  <a:schemeClr val="tx1"/>
                </a:solidFill>
                <a:latin typeface="Lucida Sans" pitchFamily="34" charset="0"/>
              </a:defRPr>
            </a:lvl5pPr>
            <a:lvl6pPr marL="1141413" indent="222250" algn="l" rtl="0" fontAlgn="base">
              <a:lnSpc>
                <a:spcPct val="95000"/>
              </a:lnSpc>
              <a:spcBef>
                <a:spcPct val="1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6pPr>
            <a:lvl7pPr marL="1598613" indent="222250" algn="l" rtl="0" fontAlgn="base">
              <a:lnSpc>
                <a:spcPct val="95000"/>
              </a:lnSpc>
              <a:spcBef>
                <a:spcPct val="1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7pPr>
            <a:lvl8pPr marL="2055813" indent="222250" algn="l" rtl="0" fontAlgn="base">
              <a:lnSpc>
                <a:spcPct val="95000"/>
              </a:lnSpc>
              <a:spcBef>
                <a:spcPct val="1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8pPr>
            <a:lvl9pPr marL="2513013" indent="222250" algn="l" rtl="0" fontAlgn="base">
              <a:lnSpc>
                <a:spcPct val="95000"/>
              </a:lnSpc>
              <a:spcBef>
                <a:spcPct val="1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buClr>
                <a:srgbClr val="FFFFFF"/>
              </a:buClr>
              <a:defRPr/>
            </a:pPr>
            <a:r>
              <a:rPr sz="1725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one Sans" pitchFamily="34" charset="0"/>
              </a:rPr>
              <a:t>This has been a </a:t>
            </a:r>
          </a:p>
          <a:p>
            <a:pPr algn="ctr">
              <a:buClr>
                <a:srgbClr val="FFFFFF"/>
              </a:buClr>
              <a:defRPr/>
            </a:pPr>
            <a:r>
              <a:rPr sz="1725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one Sans" pitchFamily="34" charset="0"/>
              </a:rPr>
              <a:t>WSU Training Videoconference</a:t>
            </a:r>
            <a:endParaRPr sz="1725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one Sans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49543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1528763" y="1538923"/>
            <a:ext cx="6200775" cy="443198"/>
          </a:xfrm>
        </p:spPr>
        <p:txBody>
          <a:bodyPr>
            <a:noAutofit/>
          </a:bodyPr>
          <a:lstStyle/>
          <a:p>
            <a:pPr algn="ctr"/>
            <a:r>
              <a:rPr lang="en-US" altLang="en-US" sz="3000" dirty="0">
                <a:solidFill>
                  <a:srgbClr val="9411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Vision = How we contribute</a:t>
            </a:r>
          </a:p>
        </p:txBody>
      </p:sp>
      <p:sp>
        <p:nvSpPr>
          <p:cNvPr id="2" name="Rectangle 1"/>
          <p:cNvSpPr/>
          <p:nvPr/>
        </p:nvSpPr>
        <p:spPr>
          <a:xfrm>
            <a:off x="4629150" y="2242879"/>
            <a:ext cx="3857625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Washington State University will be one of the nation’s leading land-grant universities, preeminent in research and discovery, teaching, and engagement</a:t>
            </a:r>
            <a:r>
              <a:rPr lang="en-US" sz="2100" dirty="0">
                <a:solidFill>
                  <a:schemeClr val="bg2"/>
                </a:solidFill>
              </a:rPr>
              <a:t>.</a:t>
            </a:r>
          </a:p>
          <a:p>
            <a:r>
              <a:rPr lang="en-US" sz="2100" dirty="0">
                <a:solidFill>
                  <a:schemeClr val="bg2"/>
                </a:solidFill>
              </a:rPr>
              <a:t> </a:t>
            </a:r>
          </a:p>
        </p:txBody>
      </p:sp>
      <p:sp>
        <p:nvSpPr>
          <p:cNvPr id="3" name="AutoShape 4" descr="http://ntserver1.wsulibs.wsu.edu:2301/cgi-bin/showfile.exe?CISOROOT=/photo_serv&amp;CISOPTR=3435"/>
          <p:cNvSpPr>
            <a:spLocks noChangeAspect="1" noChangeArrowheads="1"/>
          </p:cNvSpPr>
          <p:nvPr/>
        </p:nvSpPr>
        <p:spPr bwMode="auto">
          <a:xfrm>
            <a:off x="1259681" y="-1749028"/>
            <a:ext cx="3614738" cy="542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pic>
        <p:nvPicPr>
          <p:cNvPr id="9221" name="Picture 5" descr="C:\Users\eaustin\Documents\Admin\Strategic Plan\logo abstrac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82" y="2252617"/>
            <a:ext cx="2890571" cy="3074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3677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1047844" y="762000"/>
            <a:ext cx="7116023" cy="1191095"/>
          </a:xfrm>
        </p:spPr>
        <p:txBody>
          <a:bodyPr>
            <a:noAutofit/>
          </a:bodyPr>
          <a:lstStyle/>
          <a:p>
            <a:pPr algn="ctr"/>
            <a:r>
              <a:rPr lang="en-US" altLang="en-US" sz="3000" dirty="0">
                <a:solidFill>
                  <a:srgbClr val="7A0C0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Mission = Why we exist</a:t>
            </a:r>
            <a:br>
              <a:rPr lang="en-US" altLang="en-US" sz="3000" dirty="0">
                <a:solidFill>
                  <a:srgbClr val="7A0C0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3000" dirty="0">
                <a:solidFill>
                  <a:srgbClr val="7A0C0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(Directs how we achieve our vision)</a:t>
            </a:r>
          </a:p>
        </p:txBody>
      </p:sp>
      <p:sp>
        <p:nvSpPr>
          <p:cNvPr id="2" name="Rectangle 1"/>
          <p:cNvSpPr/>
          <p:nvPr/>
        </p:nvSpPr>
        <p:spPr>
          <a:xfrm>
            <a:off x="819150" y="2209800"/>
            <a:ext cx="7573412" cy="3647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1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Washington</a:t>
            </a:r>
            <a:r>
              <a:rPr lang="en-US" sz="21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State University is a </a:t>
            </a:r>
            <a:r>
              <a:rPr lang="en-US" sz="21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public research</a:t>
            </a:r>
            <a:r>
              <a:rPr lang="en-US" sz="21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university committed to its </a:t>
            </a:r>
            <a:r>
              <a:rPr lang="en-US" sz="21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land grant</a:t>
            </a:r>
            <a:r>
              <a:rPr lang="en-US" sz="21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heritage and tradition of service to society. Our mission is threefold: </a:t>
            </a:r>
          </a:p>
          <a:p>
            <a:pPr marL="257175" indent="-257175">
              <a:buClr>
                <a:schemeClr val="bg2"/>
              </a:buClr>
              <a:buFont typeface="Arial" pitchFamily="34" charset="0"/>
              <a:buChar char="•"/>
            </a:pPr>
            <a:r>
              <a:rPr lang="en-US" sz="21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21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advance</a:t>
            </a:r>
            <a:r>
              <a:rPr lang="en-US" sz="21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knowledge…</a:t>
            </a:r>
          </a:p>
          <a:p>
            <a:pPr marL="257175" indent="-257175">
              <a:buClr>
                <a:schemeClr val="bg2"/>
              </a:buClr>
              <a:buFont typeface="Arial" pitchFamily="34" charset="0"/>
              <a:buChar char="•"/>
            </a:pPr>
            <a:r>
              <a:rPr lang="en-US" sz="21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21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extend</a:t>
            </a:r>
            <a:r>
              <a:rPr lang="en-US" sz="21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knowledge through innovative educational programs in which students and emerging scholars are mentored to realize their highest potential and assume roles of leadership, responsibility, and service to society. </a:t>
            </a:r>
          </a:p>
          <a:p>
            <a:pPr marL="257175" indent="-257175">
              <a:buClr>
                <a:schemeClr val="bg2"/>
              </a:buClr>
              <a:buFont typeface="Arial" pitchFamily="34" charset="0"/>
              <a:buChar char="•"/>
            </a:pPr>
            <a:r>
              <a:rPr lang="en-US" sz="21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21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apply</a:t>
            </a:r>
            <a:r>
              <a:rPr lang="en-US" sz="21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knowledge through local and global engagement that will improve quality of life and enhance the economy of the state, nation, and world. </a:t>
            </a:r>
          </a:p>
        </p:txBody>
      </p:sp>
    </p:spTree>
    <p:extLst>
      <p:ext uri="{BB962C8B-B14F-4D97-AF65-F5344CB8AC3E}">
        <p14:creationId xmlns:p14="http://schemas.microsoft.com/office/powerpoint/2010/main" val="3864132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38200"/>
            <a:ext cx="9144000" cy="994172"/>
          </a:xfrm>
        </p:spPr>
        <p:txBody>
          <a:bodyPr>
            <a:normAutofit/>
          </a:bodyPr>
          <a:lstStyle/>
          <a:p>
            <a:pPr algn="ctr"/>
            <a:r>
              <a:rPr lang="en-US" sz="3000" dirty="0">
                <a:solidFill>
                  <a:srgbClr val="9411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Drive to 25 shared vision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2514600"/>
            <a:ext cx="7787287" cy="305019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b="1" dirty="0">
                <a:latin typeface="Arial" charset="0"/>
                <a:ea typeface="Arial" charset="0"/>
                <a:cs typeface="Arial" charset="0"/>
              </a:rPr>
              <a:t>Washington State University will be recognized as one of the nation’s top 25 public research universities, preeminent in research and discovery, teaching, and engagement by 2030.</a:t>
            </a:r>
          </a:p>
          <a:p>
            <a:pPr marL="0" indent="0">
              <a:buNone/>
            </a:pPr>
            <a:r>
              <a:rPr lang="en-US" sz="1800" dirty="0">
                <a:latin typeface="Arial" charset="0"/>
                <a:ea typeface="Arial" charset="0"/>
                <a:cs typeface="Arial" charset="0"/>
              </a:rPr>
              <a:t>The Drive to 25 builds on the cornerstones of our institutional Strategic Plan and its two pivotal goals: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pPr>
              <a:buClr>
                <a:schemeClr val="bg2"/>
              </a:buClr>
            </a:pPr>
            <a:r>
              <a:rPr lang="en-US" sz="1800" dirty="0">
                <a:latin typeface="Arial" charset="0"/>
                <a:ea typeface="Arial" charset="0"/>
                <a:cs typeface="Arial" charset="0"/>
              </a:rPr>
              <a:t>WSU will offer a transformative educational experience to undergraduate and graduate students</a:t>
            </a:r>
          </a:p>
          <a:p>
            <a:pPr fontAlgn="base">
              <a:buClr>
                <a:schemeClr val="bg2"/>
              </a:buClr>
            </a:pPr>
            <a:r>
              <a:rPr lang="en-US" sz="1800" dirty="0">
                <a:latin typeface="Arial" charset="0"/>
                <a:ea typeface="Arial" charset="0"/>
                <a:cs typeface="Arial" charset="0"/>
              </a:rPr>
              <a:t>WSU will accelerate the development of a preeminent research portfolio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820290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6259" y="1574760"/>
            <a:ext cx="88199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941100"/>
                </a:solidFill>
                <a:latin typeface="Lucida Sans" panose="020B0602030504020204" pitchFamily="34" charset="0"/>
                <a:ea typeface="Lucida Sans" charset="0"/>
                <a:cs typeface="Arial" panose="020B0604020202020204" pitchFamily="34" charset="0"/>
              </a:rPr>
              <a:t>Parts of the strategic plan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76250" y="2548258"/>
            <a:ext cx="8667751" cy="3093154"/>
          </a:xfrm>
          <a:prstGeom prst="rect">
            <a:avLst/>
          </a:prstGeom>
          <a:noFill/>
        </p:spPr>
        <p:txBody>
          <a:bodyPr wrap="square" numCol="1" spcCol="182880" rtlCol="0">
            <a:spAutoFit/>
          </a:bodyPr>
          <a:lstStyle/>
          <a:p>
            <a:pPr marL="685800" lvl="1" indent="-342900" fontAlgn="base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7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Themes = Summarize intentions</a:t>
            </a:r>
          </a:p>
          <a:p>
            <a:pPr marL="685800" lvl="1" indent="-342900" fontAlgn="base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7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Goals = Directions to pursue</a:t>
            </a:r>
          </a:p>
          <a:p>
            <a:pPr marL="685800" lvl="1" indent="-342900" fontAlgn="base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7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Initiatives = Examples of relevant strategies</a:t>
            </a:r>
          </a:p>
          <a:p>
            <a:pPr marL="685800" lvl="1" indent="-342900" fontAlgn="base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7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Metrics = Measures that demonstrate progress</a:t>
            </a:r>
          </a:p>
          <a:p>
            <a:pPr marL="685800" lvl="1" indent="-342900" fontAlgn="base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7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Peers = Relevant institutions for comparison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509826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" y="1308247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rgbClr val="9411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Lucida Sans" panose="020B0602030504020204" pitchFamily="34" charset="0"/>
                <a:ea typeface="Lucida Sans" charset="0"/>
                <a:cs typeface="Arial" panose="020B0604020202020204" pitchFamily="34" charset="0"/>
              </a:rPr>
              <a:t>Strategic plan peer institutions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54541" y="1994737"/>
            <a:ext cx="8407730" cy="2977739"/>
          </a:xfrm>
          <a:prstGeom prst="rect">
            <a:avLst/>
          </a:prstGeom>
          <a:noFill/>
        </p:spPr>
        <p:txBody>
          <a:bodyPr wrap="square" numCol="2" spcCol="182880" rtlCol="0">
            <a:spAutoFit/>
          </a:bodyPr>
          <a:lstStyle/>
          <a:p>
            <a:pPr lvl="0"/>
            <a:r>
              <a:rPr lang="en-US" sz="2100" dirty="0">
                <a:solidFill>
                  <a:schemeClr val="bg2"/>
                </a:solidFill>
              </a:rPr>
              <a:t>Colorado State University-Fort Collins</a:t>
            </a:r>
          </a:p>
          <a:p>
            <a:pPr lvl="0"/>
            <a:r>
              <a:rPr lang="en-US" sz="2100" dirty="0">
                <a:solidFill>
                  <a:schemeClr val="bg2"/>
                </a:solidFill>
              </a:rPr>
              <a:t>Iowa State University</a:t>
            </a:r>
          </a:p>
          <a:p>
            <a:pPr lvl="0"/>
            <a:r>
              <a:rPr lang="en-US" sz="2100" dirty="0">
                <a:solidFill>
                  <a:schemeClr val="bg2"/>
                </a:solidFill>
              </a:rPr>
              <a:t>Louisiana State University and A&amp;M</a:t>
            </a:r>
          </a:p>
          <a:p>
            <a:pPr lvl="0"/>
            <a:r>
              <a:rPr lang="en-US" sz="2100" dirty="0">
                <a:solidFill>
                  <a:schemeClr val="bg2"/>
                </a:solidFill>
              </a:rPr>
              <a:t>Mississippi State University</a:t>
            </a:r>
          </a:p>
          <a:p>
            <a:pPr lvl="0"/>
            <a:r>
              <a:rPr lang="en-US" sz="2100" dirty="0">
                <a:solidFill>
                  <a:schemeClr val="bg2"/>
                </a:solidFill>
              </a:rPr>
              <a:t>North Carolina State University Raleigh</a:t>
            </a:r>
          </a:p>
          <a:p>
            <a:pPr lvl="0"/>
            <a:r>
              <a:rPr lang="en-US" sz="2100" dirty="0">
                <a:solidFill>
                  <a:schemeClr val="bg2"/>
                </a:solidFill>
              </a:rPr>
              <a:t>Oregon State University</a:t>
            </a:r>
          </a:p>
          <a:p>
            <a:pPr lvl="0"/>
            <a:r>
              <a:rPr lang="en-US" sz="2100" dirty="0">
                <a:solidFill>
                  <a:schemeClr val="bg2"/>
                </a:solidFill>
              </a:rPr>
              <a:t>Purdue University-Main</a:t>
            </a:r>
          </a:p>
          <a:p>
            <a:pPr lvl="0"/>
            <a:r>
              <a:rPr lang="en-US" sz="2100" dirty="0">
                <a:solidFill>
                  <a:schemeClr val="bg2"/>
                </a:solidFill>
              </a:rPr>
              <a:t>University of Georgia</a:t>
            </a:r>
          </a:p>
          <a:p>
            <a:pPr lvl="0"/>
            <a:r>
              <a:rPr lang="en-US" sz="2100" dirty="0">
                <a:solidFill>
                  <a:schemeClr val="bg2"/>
                </a:solidFill>
              </a:rPr>
              <a:t>University of Maryland-College Park</a:t>
            </a:r>
          </a:p>
          <a:p>
            <a:pPr lvl="0"/>
            <a:r>
              <a:rPr lang="en-US" sz="2100" dirty="0">
                <a:solidFill>
                  <a:schemeClr val="bg2"/>
                </a:solidFill>
              </a:rPr>
              <a:t>University of Missouri-Columbia</a:t>
            </a:r>
          </a:p>
          <a:p>
            <a:pPr lvl="0"/>
            <a:r>
              <a:rPr lang="en-US" sz="2100" dirty="0">
                <a:solidFill>
                  <a:schemeClr val="bg2"/>
                </a:solidFill>
              </a:rPr>
              <a:t>University of Nebraska-Lincoln</a:t>
            </a:r>
          </a:p>
          <a:p>
            <a:pPr lvl="0"/>
            <a:r>
              <a:rPr lang="en-US" sz="2100" dirty="0">
                <a:solidFill>
                  <a:schemeClr val="bg2"/>
                </a:solidFill>
              </a:rPr>
              <a:t>University of Tennessee-Knoxville</a:t>
            </a:r>
          </a:p>
          <a:p>
            <a:pPr lvl="0"/>
            <a:r>
              <a:rPr lang="en-US" sz="2100" dirty="0">
                <a:solidFill>
                  <a:schemeClr val="bg2"/>
                </a:solidFill>
              </a:rPr>
              <a:t>Virginia Tech</a:t>
            </a:r>
          </a:p>
          <a:p>
            <a:endParaRPr lang="en-US" sz="1875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41511" y="4956766"/>
            <a:ext cx="81850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2"/>
                </a:solidFill>
              </a:rPr>
              <a:t>Public Land Grant institutions, “Very High Research” Institutions, Veterinary school, within 50% above or below WSU’s enrollment size, within 100% +/- WSU’s research and development expenditures</a:t>
            </a:r>
            <a:endParaRPr lang="en-US" b="1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067141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Template-K-curved line">
  <a:themeElements>
    <a:clrScheme name="WSU Brand HEX">
      <a:dk1>
        <a:srgbClr val="000000"/>
      </a:dk1>
      <a:lt1>
        <a:srgbClr val="FFFFFF"/>
      </a:lt1>
      <a:dk2>
        <a:srgbClr val="003C69"/>
      </a:dk2>
      <a:lt2>
        <a:srgbClr val="DBCEAC"/>
      </a:lt2>
      <a:accent1>
        <a:srgbClr val="981E32"/>
      </a:accent1>
      <a:accent2>
        <a:srgbClr val="5E6A71"/>
      </a:accent2>
      <a:accent3>
        <a:srgbClr val="C60C30"/>
      </a:accent3>
      <a:accent4>
        <a:srgbClr val="EC7A08"/>
      </a:accent4>
      <a:accent5>
        <a:srgbClr val="3CB6CE"/>
      </a:accent5>
      <a:accent6>
        <a:srgbClr val="B6BF00"/>
      </a:accent6>
      <a:hlink>
        <a:srgbClr val="452325"/>
      </a:hlink>
      <a:folHlink>
        <a:srgbClr val="FF00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000000"/>
        </a:dk1>
        <a:lt1>
          <a:srgbClr val="FFFFFF"/>
        </a:lt1>
        <a:dk2>
          <a:srgbClr val="000000"/>
        </a:dk2>
        <a:lt2>
          <a:srgbClr val="C0C0C0"/>
        </a:lt2>
        <a:accent1>
          <a:srgbClr val="CC003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AAAD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4">
        <a:dk1>
          <a:srgbClr val="000000"/>
        </a:dk1>
        <a:lt1>
          <a:srgbClr val="FFFFFF"/>
        </a:lt1>
        <a:dk2>
          <a:srgbClr val="000000"/>
        </a:dk2>
        <a:lt2>
          <a:srgbClr val="C0C0C0"/>
        </a:lt2>
        <a:accent1>
          <a:srgbClr val="CC0033"/>
        </a:accent1>
        <a:accent2>
          <a:srgbClr val="000099"/>
        </a:accent2>
        <a:accent3>
          <a:srgbClr val="FFFFFF"/>
        </a:accent3>
        <a:accent4>
          <a:srgbClr val="000000"/>
        </a:accent4>
        <a:accent5>
          <a:srgbClr val="E2AAAD"/>
        </a:accent5>
        <a:accent6>
          <a:srgbClr val="00008A"/>
        </a:accent6>
        <a:hlink>
          <a:srgbClr val="009999"/>
        </a:hlink>
        <a:folHlink>
          <a:srgbClr val="33CC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5">
        <a:dk1>
          <a:srgbClr val="000000"/>
        </a:dk1>
        <a:lt1>
          <a:srgbClr val="FFFFFF"/>
        </a:lt1>
        <a:dk2>
          <a:srgbClr val="000099"/>
        </a:dk2>
        <a:lt2>
          <a:srgbClr val="FFFFFF"/>
        </a:lt2>
        <a:accent1>
          <a:srgbClr val="CC0033"/>
        </a:accent1>
        <a:accent2>
          <a:srgbClr val="000099"/>
        </a:accent2>
        <a:accent3>
          <a:srgbClr val="AAAACA"/>
        </a:accent3>
        <a:accent4>
          <a:srgbClr val="DADADA"/>
        </a:accent4>
        <a:accent5>
          <a:srgbClr val="E2AAAD"/>
        </a:accent5>
        <a:accent6>
          <a:srgbClr val="00008A"/>
        </a:accent6>
        <a:hlink>
          <a:srgbClr val="009999"/>
        </a:hlink>
        <a:folHlink>
          <a:srgbClr val="33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6">
        <a:dk1>
          <a:srgbClr val="000000"/>
        </a:dk1>
        <a:lt1>
          <a:srgbClr val="FFFFFF"/>
        </a:lt1>
        <a:dk2>
          <a:srgbClr val="009999"/>
        </a:dk2>
        <a:lt2>
          <a:srgbClr val="FFFFFF"/>
        </a:lt2>
        <a:accent1>
          <a:srgbClr val="CC0033"/>
        </a:accent1>
        <a:accent2>
          <a:srgbClr val="000099"/>
        </a:accent2>
        <a:accent3>
          <a:srgbClr val="AACACA"/>
        </a:accent3>
        <a:accent4>
          <a:srgbClr val="DADADA"/>
        </a:accent4>
        <a:accent5>
          <a:srgbClr val="E2AAAD"/>
        </a:accent5>
        <a:accent6>
          <a:srgbClr val="00008A"/>
        </a:accent6>
        <a:hlink>
          <a:srgbClr val="009999"/>
        </a:hlink>
        <a:folHlink>
          <a:srgbClr val="33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plate-C-Plain-Crimson-Bright">
  <a:themeElements>
    <a:clrScheme name="WSU Brand HEX">
      <a:dk1>
        <a:srgbClr val="000000"/>
      </a:dk1>
      <a:lt1>
        <a:srgbClr val="FFFFFF"/>
      </a:lt1>
      <a:dk2>
        <a:srgbClr val="003C69"/>
      </a:dk2>
      <a:lt2>
        <a:srgbClr val="DBCEAC"/>
      </a:lt2>
      <a:accent1>
        <a:srgbClr val="981E32"/>
      </a:accent1>
      <a:accent2>
        <a:srgbClr val="5E6A71"/>
      </a:accent2>
      <a:accent3>
        <a:srgbClr val="C60C30"/>
      </a:accent3>
      <a:accent4>
        <a:srgbClr val="EC7A08"/>
      </a:accent4>
      <a:accent5>
        <a:srgbClr val="3CB6CE"/>
      </a:accent5>
      <a:accent6>
        <a:srgbClr val="B6BF00"/>
      </a:accent6>
      <a:hlink>
        <a:srgbClr val="452325"/>
      </a:hlink>
      <a:folHlink>
        <a:srgbClr val="FF00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000000"/>
        </a:dk1>
        <a:lt1>
          <a:srgbClr val="FFFFFF"/>
        </a:lt1>
        <a:dk2>
          <a:srgbClr val="000000"/>
        </a:dk2>
        <a:lt2>
          <a:srgbClr val="C0C0C0"/>
        </a:lt2>
        <a:accent1>
          <a:srgbClr val="CC003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AAAD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4">
        <a:dk1>
          <a:srgbClr val="000000"/>
        </a:dk1>
        <a:lt1>
          <a:srgbClr val="FFFFFF"/>
        </a:lt1>
        <a:dk2>
          <a:srgbClr val="000000"/>
        </a:dk2>
        <a:lt2>
          <a:srgbClr val="C0C0C0"/>
        </a:lt2>
        <a:accent1>
          <a:srgbClr val="CC0033"/>
        </a:accent1>
        <a:accent2>
          <a:srgbClr val="000099"/>
        </a:accent2>
        <a:accent3>
          <a:srgbClr val="FFFFFF"/>
        </a:accent3>
        <a:accent4>
          <a:srgbClr val="000000"/>
        </a:accent4>
        <a:accent5>
          <a:srgbClr val="E2AAAD"/>
        </a:accent5>
        <a:accent6>
          <a:srgbClr val="00008A"/>
        </a:accent6>
        <a:hlink>
          <a:srgbClr val="009999"/>
        </a:hlink>
        <a:folHlink>
          <a:srgbClr val="33CC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5">
        <a:dk1>
          <a:srgbClr val="000000"/>
        </a:dk1>
        <a:lt1>
          <a:srgbClr val="FFFFFF"/>
        </a:lt1>
        <a:dk2>
          <a:srgbClr val="000099"/>
        </a:dk2>
        <a:lt2>
          <a:srgbClr val="FFFFFF"/>
        </a:lt2>
        <a:accent1>
          <a:srgbClr val="CC0033"/>
        </a:accent1>
        <a:accent2>
          <a:srgbClr val="000099"/>
        </a:accent2>
        <a:accent3>
          <a:srgbClr val="AAAACA"/>
        </a:accent3>
        <a:accent4>
          <a:srgbClr val="DADADA"/>
        </a:accent4>
        <a:accent5>
          <a:srgbClr val="E2AAAD"/>
        </a:accent5>
        <a:accent6>
          <a:srgbClr val="00008A"/>
        </a:accent6>
        <a:hlink>
          <a:srgbClr val="009999"/>
        </a:hlink>
        <a:folHlink>
          <a:srgbClr val="33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6">
        <a:dk1>
          <a:srgbClr val="000000"/>
        </a:dk1>
        <a:lt1>
          <a:srgbClr val="FFFFFF"/>
        </a:lt1>
        <a:dk2>
          <a:srgbClr val="009999"/>
        </a:dk2>
        <a:lt2>
          <a:srgbClr val="FFFFFF"/>
        </a:lt2>
        <a:accent1>
          <a:srgbClr val="CC0033"/>
        </a:accent1>
        <a:accent2>
          <a:srgbClr val="000099"/>
        </a:accent2>
        <a:accent3>
          <a:srgbClr val="AACACA"/>
        </a:accent3>
        <a:accent4>
          <a:srgbClr val="DADADA"/>
        </a:accent4>
        <a:accent5>
          <a:srgbClr val="E2AAAD"/>
        </a:accent5>
        <a:accent6>
          <a:srgbClr val="00008A"/>
        </a:accent6>
        <a:hlink>
          <a:srgbClr val="009999"/>
        </a:hlink>
        <a:folHlink>
          <a:srgbClr val="33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Template-C-Plain-Crimson-Bright">
  <a:themeElements>
    <a:clrScheme name="WSU Brand HEX">
      <a:dk1>
        <a:srgbClr val="000000"/>
      </a:dk1>
      <a:lt1>
        <a:srgbClr val="FFFFFF"/>
      </a:lt1>
      <a:dk2>
        <a:srgbClr val="003C69"/>
      </a:dk2>
      <a:lt2>
        <a:srgbClr val="DBCEAC"/>
      </a:lt2>
      <a:accent1>
        <a:srgbClr val="981E32"/>
      </a:accent1>
      <a:accent2>
        <a:srgbClr val="5E6A71"/>
      </a:accent2>
      <a:accent3>
        <a:srgbClr val="C60C30"/>
      </a:accent3>
      <a:accent4>
        <a:srgbClr val="EC7A08"/>
      </a:accent4>
      <a:accent5>
        <a:srgbClr val="3CB6CE"/>
      </a:accent5>
      <a:accent6>
        <a:srgbClr val="B6BF00"/>
      </a:accent6>
      <a:hlink>
        <a:srgbClr val="452325"/>
      </a:hlink>
      <a:folHlink>
        <a:srgbClr val="FF00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000000"/>
        </a:dk1>
        <a:lt1>
          <a:srgbClr val="FFFFFF"/>
        </a:lt1>
        <a:dk2>
          <a:srgbClr val="000000"/>
        </a:dk2>
        <a:lt2>
          <a:srgbClr val="C0C0C0"/>
        </a:lt2>
        <a:accent1>
          <a:srgbClr val="CC003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AAAD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4">
        <a:dk1>
          <a:srgbClr val="000000"/>
        </a:dk1>
        <a:lt1>
          <a:srgbClr val="FFFFFF"/>
        </a:lt1>
        <a:dk2>
          <a:srgbClr val="000000"/>
        </a:dk2>
        <a:lt2>
          <a:srgbClr val="C0C0C0"/>
        </a:lt2>
        <a:accent1>
          <a:srgbClr val="CC0033"/>
        </a:accent1>
        <a:accent2>
          <a:srgbClr val="000099"/>
        </a:accent2>
        <a:accent3>
          <a:srgbClr val="FFFFFF"/>
        </a:accent3>
        <a:accent4>
          <a:srgbClr val="000000"/>
        </a:accent4>
        <a:accent5>
          <a:srgbClr val="E2AAAD"/>
        </a:accent5>
        <a:accent6>
          <a:srgbClr val="00008A"/>
        </a:accent6>
        <a:hlink>
          <a:srgbClr val="009999"/>
        </a:hlink>
        <a:folHlink>
          <a:srgbClr val="33CC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5">
        <a:dk1>
          <a:srgbClr val="000000"/>
        </a:dk1>
        <a:lt1>
          <a:srgbClr val="FFFFFF"/>
        </a:lt1>
        <a:dk2>
          <a:srgbClr val="000099"/>
        </a:dk2>
        <a:lt2>
          <a:srgbClr val="FFFFFF"/>
        </a:lt2>
        <a:accent1>
          <a:srgbClr val="CC0033"/>
        </a:accent1>
        <a:accent2>
          <a:srgbClr val="000099"/>
        </a:accent2>
        <a:accent3>
          <a:srgbClr val="AAAACA"/>
        </a:accent3>
        <a:accent4>
          <a:srgbClr val="DADADA"/>
        </a:accent4>
        <a:accent5>
          <a:srgbClr val="E2AAAD"/>
        </a:accent5>
        <a:accent6>
          <a:srgbClr val="00008A"/>
        </a:accent6>
        <a:hlink>
          <a:srgbClr val="009999"/>
        </a:hlink>
        <a:folHlink>
          <a:srgbClr val="33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6">
        <a:dk1>
          <a:srgbClr val="000000"/>
        </a:dk1>
        <a:lt1>
          <a:srgbClr val="FFFFFF"/>
        </a:lt1>
        <a:dk2>
          <a:srgbClr val="009999"/>
        </a:dk2>
        <a:lt2>
          <a:srgbClr val="FFFFFF"/>
        </a:lt2>
        <a:accent1>
          <a:srgbClr val="CC0033"/>
        </a:accent1>
        <a:accent2>
          <a:srgbClr val="000099"/>
        </a:accent2>
        <a:accent3>
          <a:srgbClr val="AACACA"/>
        </a:accent3>
        <a:accent4>
          <a:srgbClr val="DADADA"/>
        </a:accent4>
        <a:accent5>
          <a:srgbClr val="E2AAAD"/>
        </a:accent5>
        <a:accent6>
          <a:srgbClr val="00008A"/>
        </a:accent6>
        <a:hlink>
          <a:srgbClr val="009999"/>
        </a:hlink>
        <a:folHlink>
          <a:srgbClr val="33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Template-I-Grey curve">
  <a:themeElements>
    <a:clrScheme name="WSU Brand HEX">
      <a:dk1>
        <a:srgbClr val="000000"/>
      </a:dk1>
      <a:lt1>
        <a:srgbClr val="FFFFFF"/>
      </a:lt1>
      <a:dk2>
        <a:srgbClr val="003C69"/>
      </a:dk2>
      <a:lt2>
        <a:srgbClr val="DBCEAC"/>
      </a:lt2>
      <a:accent1>
        <a:srgbClr val="981E32"/>
      </a:accent1>
      <a:accent2>
        <a:srgbClr val="5E6A71"/>
      </a:accent2>
      <a:accent3>
        <a:srgbClr val="C60C30"/>
      </a:accent3>
      <a:accent4>
        <a:srgbClr val="EC7A08"/>
      </a:accent4>
      <a:accent5>
        <a:srgbClr val="3CB6CE"/>
      </a:accent5>
      <a:accent6>
        <a:srgbClr val="B6BF00"/>
      </a:accent6>
      <a:hlink>
        <a:srgbClr val="452325"/>
      </a:hlink>
      <a:folHlink>
        <a:srgbClr val="FF00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000000"/>
        </a:dk1>
        <a:lt1>
          <a:srgbClr val="FFFFFF"/>
        </a:lt1>
        <a:dk2>
          <a:srgbClr val="000000"/>
        </a:dk2>
        <a:lt2>
          <a:srgbClr val="C0C0C0"/>
        </a:lt2>
        <a:accent1>
          <a:srgbClr val="CC003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AAAD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4">
        <a:dk1>
          <a:srgbClr val="000000"/>
        </a:dk1>
        <a:lt1>
          <a:srgbClr val="FFFFFF"/>
        </a:lt1>
        <a:dk2>
          <a:srgbClr val="000000"/>
        </a:dk2>
        <a:lt2>
          <a:srgbClr val="C0C0C0"/>
        </a:lt2>
        <a:accent1>
          <a:srgbClr val="CC0033"/>
        </a:accent1>
        <a:accent2>
          <a:srgbClr val="000099"/>
        </a:accent2>
        <a:accent3>
          <a:srgbClr val="FFFFFF"/>
        </a:accent3>
        <a:accent4>
          <a:srgbClr val="000000"/>
        </a:accent4>
        <a:accent5>
          <a:srgbClr val="E2AAAD"/>
        </a:accent5>
        <a:accent6>
          <a:srgbClr val="00008A"/>
        </a:accent6>
        <a:hlink>
          <a:srgbClr val="009999"/>
        </a:hlink>
        <a:folHlink>
          <a:srgbClr val="33CC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5">
        <a:dk1>
          <a:srgbClr val="000000"/>
        </a:dk1>
        <a:lt1>
          <a:srgbClr val="FFFFFF"/>
        </a:lt1>
        <a:dk2>
          <a:srgbClr val="000099"/>
        </a:dk2>
        <a:lt2>
          <a:srgbClr val="FFFFFF"/>
        </a:lt2>
        <a:accent1>
          <a:srgbClr val="CC0033"/>
        </a:accent1>
        <a:accent2>
          <a:srgbClr val="000099"/>
        </a:accent2>
        <a:accent3>
          <a:srgbClr val="AAAACA"/>
        </a:accent3>
        <a:accent4>
          <a:srgbClr val="DADADA"/>
        </a:accent4>
        <a:accent5>
          <a:srgbClr val="E2AAAD"/>
        </a:accent5>
        <a:accent6>
          <a:srgbClr val="00008A"/>
        </a:accent6>
        <a:hlink>
          <a:srgbClr val="009999"/>
        </a:hlink>
        <a:folHlink>
          <a:srgbClr val="33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6">
        <a:dk1>
          <a:srgbClr val="000000"/>
        </a:dk1>
        <a:lt1>
          <a:srgbClr val="FFFFFF"/>
        </a:lt1>
        <a:dk2>
          <a:srgbClr val="009999"/>
        </a:dk2>
        <a:lt2>
          <a:srgbClr val="FFFFFF"/>
        </a:lt2>
        <a:accent1>
          <a:srgbClr val="CC0033"/>
        </a:accent1>
        <a:accent2>
          <a:srgbClr val="000099"/>
        </a:accent2>
        <a:accent3>
          <a:srgbClr val="AACACA"/>
        </a:accent3>
        <a:accent4>
          <a:srgbClr val="DADADA"/>
        </a:accent4>
        <a:accent5>
          <a:srgbClr val="E2AAAD"/>
        </a:accent5>
        <a:accent6>
          <a:srgbClr val="00008A"/>
        </a:accent6>
        <a:hlink>
          <a:srgbClr val="009999"/>
        </a:hlink>
        <a:folHlink>
          <a:srgbClr val="33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Template-431-201 bar">
  <a:themeElements>
    <a:clrScheme name="brand 2014">
      <a:dk1>
        <a:srgbClr val="000000"/>
      </a:dk1>
      <a:lt1>
        <a:srgbClr val="FFFFFF"/>
      </a:lt1>
      <a:dk2>
        <a:srgbClr val="B67233"/>
      </a:dk2>
      <a:lt2>
        <a:srgbClr val="EDDCCC"/>
      </a:lt2>
      <a:accent1>
        <a:srgbClr val="981E32"/>
      </a:accent1>
      <a:accent2>
        <a:srgbClr val="5E6A71"/>
      </a:accent2>
      <a:accent3>
        <a:srgbClr val="C60C30"/>
      </a:accent3>
      <a:accent4>
        <a:srgbClr val="C69214"/>
      </a:accent4>
      <a:accent5>
        <a:srgbClr val="4F868E"/>
      </a:accent5>
      <a:accent6>
        <a:srgbClr val="8F7E35"/>
      </a:accent6>
      <a:hlink>
        <a:srgbClr val="C60C30"/>
      </a:hlink>
      <a:folHlink>
        <a:srgbClr val="5E6A71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000000"/>
        </a:dk1>
        <a:lt1>
          <a:srgbClr val="FFFFFF"/>
        </a:lt1>
        <a:dk2>
          <a:srgbClr val="000000"/>
        </a:dk2>
        <a:lt2>
          <a:srgbClr val="C0C0C0"/>
        </a:lt2>
        <a:accent1>
          <a:srgbClr val="CC003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AAAD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4">
        <a:dk1>
          <a:srgbClr val="000000"/>
        </a:dk1>
        <a:lt1>
          <a:srgbClr val="FFFFFF"/>
        </a:lt1>
        <a:dk2>
          <a:srgbClr val="000000"/>
        </a:dk2>
        <a:lt2>
          <a:srgbClr val="C0C0C0"/>
        </a:lt2>
        <a:accent1>
          <a:srgbClr val="CC0033"/>
        </a:accent1>
        <a:accent2>
          <a:srgbClr val="000099"/>
        </a:accent2>
        <a:accent3>
          <a:srgbClr val="FFFFFF"/>
        </a:accent3>
        <a:accent4>
          <a:srgbClr val="000000"/>
        </a:accent4>
        <a:accent5>
          <a:srgbClr val="E2AAAD"/>
        </a:accent5>
        <a:accent6>
          <a:srgbClr val="00008A"/>
        </a:accent6>
        <a:hlink>
          <a:srgbClr val="009999"/>
        </a:hlink>
        <a:folHlink>
          <a:srgbClr val="33CC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5">
        <a:dk1>
          <a:srgbClr val="000000"/>
        </a:dk1>
        <a:lt1>
          <a:srgbClr val="FFFFFF"/>
        </a:lt1>
        <a:dk2>
          <a:srgbClr val="000099"/>
        </a:dk2>
        <a:lt2>
          <a:srgbClr val="FFFFFF"/>
        </a:lt2>
        <a:accent1>
          <a:srgbClr val="CC0033"/>
        </a:accent1>
        <a:accent2>
          <a:srgbClr val="000099"/>
        </a:accent2>
        <a:accent3>
          <a:srgbClr val="AAAACA"/>
        </a:accent3>
        <a:accent4>
          <a:srgbClr val="DADADA"/>
        </a:accent4>
        <a:accent5>
          <a:srgbClr val="E2AAAD"/>
        </a:accent5>
        <a:accent6>
          <a:srgbClr val="00008A"/>
        </a:accent6>
        <a:hlink>
          <a:srgbClr val="009999"/>
        </a:hlink>
        <a:folHlink>
          <a:srgbClr val="33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6">
        <a:dk1>
          <a:srgbClr val="000000"/>
        </a:dk1>
        <a:lt1>
          <a:srgbClr val="FFFFFF"/>
        </a:lt1>
        <a:dk2>
          <a:srgbClr val="009999"/>
        </a:dk2>
        <a:lt2>
          <a:srgbClr val="FFFFFF"/>
        </a:lt2>
        <a:accent1>
          <a:srgbClr val="CC0033"/>
        </a:accent1>
        <a:accent2>
          <a:srgbClr val="000099"/>
        </a:accent2>
        <a:accent3>
          <a:srgbClr val="AACACA"/>
        </a:accent3>
        <a:accent4>
          <a:srgbClr val="DADADA"/>
        </a:accent4>
        <a:accent5>
          <a:srgbClr val="E2AAAD"/>
        </a:accent5>
        <a:accent6>
          <a:srgbClr val="00008A"/>
        </a:accent6>
        <a:hlink>
          <a:srgbClr val="009999"/>
        </a:hlink>
        <a:folHlink>
          <a:srgbClr val="33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Template-K-curved line</Template>
  <TotalTime>1466</TotalTime>
  <Words>1700</Words>
  <Application>Microsoft Office PowerPoint</Application>
  <PresentationFormat>On-screen Show (4:3)</PresentationFormat>
  <Paragraphs>353</Paragraphs>
  <Slides>45</Slides>
  <Notes>39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45</vt:i4>
      </vt:variant>
    </vt:vector>
  </HeadingPairs>
  <TitlesOfParts>
    <vt:vector size="57" baseType="lpstr">
      <vt:lpstr>Arial</vt:lpstr>
      <vt:lpstr>Calibri</vt:lpstr>
      <vt:lpstr>Courier New</vt:lpstr>
      <vt:lpstr>Lucida Sans</vt:lpstr>
      <vt:lpstr>Stone Sans</vt:lpstr>
      <vt:lpstr>Times New Roman</vt:lpstr>
      <vt:lpstr>Wingdings</vt:lpstr>
      <vt:lpstr>Template-K-curved line</vt:lpstr>
      <vt:lpstr>Template-C-Plain-Crimson-Bright</vt:lpstr>
      <vt:lpstr>1_Template-C-Plain-Crimson-Bright</vt:lpstr>
      <vt:lpstr>Template-I-Grey curve</vt:lpstr>
      <vt:lpstr>Template-431-201 bar</vt:lpstr>
      <vt:lpstr>Washington State University Strategic Plan 2014-19 Update</vt:lpstr>
      <vt:lpstr>Why having no strategic plan presents a problem</vt:lpstr>
      <vt:lpstr>PowerPoint Presentation</vt:lpstr>
      <vt:lpstr>Developing and using a strategic plan creates and fulfills opportunities</vt:lpstr>
      <vt:lpstr>Vision = How we contribute</vt:lpstr>
      <vt:lpstr>Mission = Why we exist (Directs how we achieve our vision)</vt:lpstr>
      <vt:lpstr>Drive to 25 shared vision</vt:lpstr>
      <vt:lpstr>PowerPoint Presentation</vt:lpstr>
      <vt:lpstr>PowerPoint Presentation</vt:lpstr>
      <vt:lpstr>PowerPoint Presentation</vt:lpstr>
      <vt:lpstr>Emphasis of the current plan</vt:lpstr>
      <vt:lpstr>How we developed the active plan</vt:lpstr>
      <vt:lpstr>Situation Analysis</vt:lpstr>
      <vt:lpstr>“SWOT” or “SWOC” Strengths, Weaknesses, Opportunities, Threats (Challenges)</vt:lpstr>
      <vt:lpstr>Situation Analysis: What was new for 2014-19 plan</vt:lpstr>
      <vt:lpstr>How we responded</vt:lpstr>
      <vt:lpstr>Mapping of Themes, Goals Sub-goals, Initiatives &amp; Metrics</vt:lpstr>
      <vt:lpstr>Themes = Summarize intentions</vt:lpstr>
      <vt:lpstr>Goals = Directions to pursue Theme 1: Exceptional Research, Innovation, and Creativity</vt:lpstr>
      <vt:lpstr>Subgoals for Theme 1:  Research, Innovation, Creativity</vt:lpstr>
      <vt:lpstr>Theme 2 goals: Transformative Student Experience</vt:lpstr>
      <vt:lpstr>Subgoals for Theme 2: Transformative Student Experience</vt:lpstr>
      <vt:lpstr>Theme 3 Goals: Outreach and Engagement</vt:lpstr>
      <vt:lpstr>Subgoals for Theme 3: Outreach and Engagement</vt:lpstr>
      <vt:lpstr>Theme 4 goals: Institutional Effectiveness: Diversity, Integrity, and Openness</vt:lpstr>
      <vt:lpstr>Subgoals for Theme 4: Institutional Effectiveness</vt:lpstr>
      <vt:lpstr>Review: Mapping of themes, goals sub-goals, initiatives &amp; metrics</vt:lpstr>
      <vt:lpstr>Mapping example</vt:lpstr>
      <vt:lpstr>Implementation plan</vt:lpstr>
      <vt:lpstr>The Institutional Effectiveness Council:  “A coordinated, sustainable system to pursue university institutional effectiveness”</vt:lpstr>
      <vt:lpstr>IEC Steering Committee purpose</vt:lpstr>
      <vt:lpstr>IEC Subcommittees (1 per theme)</vt:lpstr>
      <vt:lpstr>What IEC subcommittees do</vt:lpstr>
      <vt:lpstr>PowerPoint Presentation</vt:lpstr>
      <vt:lpstr>PowerPoint Presentation</vt:lpstr>
      <vt:lpstr>PowerPoint Presentation</vt:lpstr>
      <vt:lpstr>Mapping on to the plan</vt:lpstr>
      <vt:lpstr>Progress report for 2017</vt:lpstr>
      <vt:lpstr>Progress report for 2017 Theme1</vt:lpstr>
      <vt:lpstr>Progress report for 2017 Theme 2</vt:lpstr>
      <vt:lpstr>Progress report for 2017 Theme 3</vt:lpstr>
      <vt:lpstr>Progress report for 2017 Theme 4</vt:lpstr>
      <vt:lpstr>Situation Analysis: What is new now (and what is not) and how should we respond?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mccsupport</dc:creator>
  <cp:lastModifiedBy>Meier, Sarah</cp:lastModifiedBy>
  <cp:revision>99</cp:revision>
  <cp:lastPrinted>2018-09-27T20:14:29Z</cp:lastPrinted>
  <dcterms:created xsi:type="dcterms:W3CDTF">2014-09-22T01:08:01Z</dcterms:created>
  <dcterms:modified xsi:type="dcterms:W3CDTF">2018-09-27T20:16:03Z</dcterms:modified>
</cp:coreProperties>
</file>