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notesSlides/notesSlide18.xml" ContentType="application/vnd.openxmlformats-officedocument.presentationml.notesSlide+xml"/>
  <Override PartName="/ppt/tags/tag23.xml" ContentType="application/vnd.openxmlformats-officedocument.presentationml.tags+xml"/>
  <Override PartName="/ppt/notesSlides/notesSlide19.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tags/tag26.xml" ContentType="application/vnd.openxmlformats-officedocument.presentationml.tags+xml"/>
  <Override PartName="/ppt/notesSlides/notesSlide22.xml" ContentType="application/vnd.openxmlformats-officedocument.presentationml.notesSlide+xml"/>
  <Override PartName="/ppt/tags/tag27.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29"/>
  </p:notesMasterIdLst>
  <p:handoutMasterIdLst>
    <p:handoutMasterId r:id="rId30"/>
  </p:handoutMasterIdLst>
  <p:sldIdLst>
    <p:sldId id="317" r:id="rId4"/>
    <p:sldId id="364" r:id="rId5"/>
    <p:sldId id="365" r:id="rId6"/>
    <p:sldId id="367" r:id="rId7"/>
    <p:sldId id="368" r:id="rId8"/>
    <p:sldId id="369" r:id="rId9"/>
    <p:sldId id="370" r:id="rId10"/>
    <p:sldId id="371" r:id="rId11"/>
    <p:sldId id="372" r:id="rId12"/>
    <p:sldId id="373" r:id="rId13"/>
    <p:sldId id="374" r:id="rId14"/>
    <p:sldId id="375" r:id="rId15"/>
    <p:sldId id="376" r:id="rId16"/>
    <p:sldId id="377" r:id="rId17"/>
    <p:sldId id="378" r:id="rId18"/>
    <p:sldId id="379" r:id="rId19"/>
    <p:sldId id="380" r:id="rId20"/>
    <p:sldId id="381" r:id="rId21"/>
    <p:sldId id="382" r:id="rId22"/>
    <p:sldId id="383" r:id="rId23"/>
    <p:sldId id="384" r:id="rId24"/>
    <p:sldId id="385" r:id="rId25"/>
    <p:sldId id="386" r:id="rId26"/>
    <p:sldId id="387" r:id="rId27"/>
    <p:sldId id="391" r:id="rId28"/>
  </p:sldIdLst>
  <p:sldSz cx="9144000" cy="6858000" type="screen4x3"/>
  <p:notesSz cx="7315200" cy="96012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5" autoAdjust="0"/>
    <p:restoredTop sz="81645" autoAdjust="0"/>
  </p:normalViewPr>
  <p:slideViewPr>
    <p:cSldViewPr snapToGrid="0">
      <p:cViewPr varScale="1">
        <p:scale>
          <a:sx n="94" d="100"/>
          <a:sy n="94" d="100"/>
        </p:scale>
        <p:origin x="2184" y="96"/>
      </p:cViewPr>
      <p:guideLst>
        <p:guide orient="horz" pos="1534"/>
        <p:guide orient="horz" pos="660"/>
        <p:guide pos="2015"/>
        <p:guide pos="3907"/>
        <p:guide pos="306"/>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84" d="100"/>
          <a:sy n="84" d="100"/>
        </p:scale>
        <p:origin x="195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1" name="Rectangle 5"/>
          <p:cNvSpPr>
            <a:spLocks noGrp="1" noChangeArrowheads="1"/>
          </p:cNvSpPr>
          <p:nvPr>
            <p:ph type="sldNum" sz="quarter" idx="3"/>
          </p:nvPr>
        </p:nvSpPr>
        <p:spPr bwMode="auto">
          <a:xfrm>
            <a:off x="4143536" y="9118531"/>
            <a:ext cx="3170420" cy="480496"/>
          </a:xfrm>
          <a:prstGeom prst="rect">
            <a:avLst/>
          </a:prstGeom>
          <a:noFill/>
          <a:ln w="9525">
            <a:noFill/>
            <a:miter lim="800000"/>
            <a:headEnd/>
            <a:tailEnd/>
          </a:ln>
          <a:effectLst/>
        </p:spPr>
        <p:txBody>
          <a:bodyPr vert="horz" wrap="square" lIns="96611" tIns="48305" rIns="96611" bIns="48305" numCol="1" anchor="b" anchorCtr="0" compatLnSpc="1">
            <a:prstTxWarp prst="textNoShape">
              <a:avLst/>
            </a:prstTxWarp>
          </a:bodyPr>
          <a:lstStyle>
            <a:lvl1pPr algn="r" defTabSz="967058">
              <a:defRPr sz="13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2" y="10875"/>
            <a:ext cx="4457087" cy="296930"/>
          </a:xfrm>
          <a:prstGeom prst="rect">
            <a:avLst/>
          </a:prstGeom>
          <a:noFill/>
        </p:spPr>
        <p:txBody>
          <a:bodyPr wrap="square" lIns="95939" tIns="47969" rIns="95939" bIns="47969">
            <a:spAutoFit/>
          </a:bodyPr>
          <a:lstStyle/>
          <a:p>
            <a:pPr>
              <a:defRPr/>
            </a:pPr>
            <a:r>
              <a:rPr lang="en-US" sz="1300" spc="315"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2" y="2"/>
            <a:ext cx="3169171" cy="478321"/>
          </a:xfrm>
          <a:prstGeom prst="rect">
            <a:avLst/>
          </a:prstGeom>
          <a:noFill/>
          <a:ln w="9525">
            <a:noFill/>
            <a:miter lim="800000"/>
            <a:headEnd/>
            <a:tailEnd/>
          </a:ln>
          <a:effectLst/>
        </p:spPr>
        <p:txBody>
          <a:bodyPr vert="horz" wrap="square" lIns="96611" tIns="48305" rIns="96611" bIns="48305" numCol="1" anchor="t" anchorCtr="0" compatLnSpc="1">
            <a:prstTxWarp prst="textNoShape">
              <a:avLst/>
            </a:prstTxWarp>
          </a:bodyPr>
          <a:lstStyle>
            <a:lvl1pPr defTabSz="967058">
              <a:defRPr sz="1300">
                <a:latin typeface="Arial" charset="0"/>
              </a:defRPr>
            </a:lvl1pPr>
          </a:lstStyle>
          <a:p>
            <a:pPr>
              <a:defRPr/>
            </a:pPr>
            <a:endParaRPr lang="en-US"/>
          </a:p>
        </p:txBody>
      </p:sp>
      <p:sp>
        <p:nvSpPr>
          <p:cNvPr id="12291" name="Rectangle 3"/>
          <p:cNvSpPr>
            <a:spLocks noGrp="1" noChangeArrowheads="1"/>
          </p:cNvSpPr>
          <p:nvPr>
            <p:ph type="dt" idx="1"/>
          </p:nvPr>
        </p:nvSpPr>
        <p:spPr bwMode="auto">
          <a:xfrm>
            <a:off x="4143536" y="2"/>
            <a:ext cx="3170420" cy="478321"/>
          </a:xfrm>
          <a:prstGeom prst="rect">
            <a:avLst/>
          </a:prstGeom>
          <a:noFill/>
          <a:ln w="9525">
            <a:noFill/>
            <a:miter lim="800000"/>
            <a:headEnd/>
            <a:tailEnd/>
          </a:ln>
          <a:effectLst/>
        </p:spPr>
        <p:txBody>
          <a:bodyPr vert="horz" wrap="square" lIns="96611" tIns="48305" rIns="96611" bIns="48305" numCol="1" anchor="t" anchorCtr="0" compatLnSpc="1">
            <a:prstTxWarp prst="textNoShape">
              <a:avLst/>
            </a:prstTxWarp>
          </a:bodyPr>
          <a:lstStyle>
            <a:lvl1pPr algn="r" defTabSz="967058">
              <a:defRPr sz="1300">
                <a:latin typeface="Arial" charset="0"/>
              </a:defRPr>
            </a:lvl1pPr>
          </a:lstStyle>
          <a:p>
            <a:pPr>
              <a:defRPr/>
            </a:pPr>
            <a:fld id="{4A74AFC3-7EDC-4454-91FD-92683BE72F90}" type="datetime1">
              <a:rPr lang="en-US"/>
              <a:pPr>
                <a:defRPr/>
              </a:pPr>
              <a:t>10/24/2018</a:t>
            </a:fld>
            <a:endParaRPr lang="en-US"/>
          </a:p>
        </p:txBody>
      </p:sp>
      <p:sp>
        <p:nvSpPr>
          <p:cNvPr id="9220" name="Rectangle 4"/>
          <p:cNvSpPr>
            <a:spLocks noGrp="1" noRot="1" noChangeAspect="1" noChangeArrowheads="1" noTextEdit="1"/>
          </p:cNvSpPr>
          <p:nvPr>
            <p:ph type="sldImg" idx="2"/>
          </p:nvPr>
        </p:nvSpPr>
        <p:spPr bwMode="auto">
          <a:xfrm>
            <a:off x="1260475"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32021" y="4561443"/>
            <a:ext cx="5851161" cy="4317931"/>
          </a:xfrm>
          <a:prstGeom prst="rect">
            <a:avLst/>
          </a:prstGeom>
          <a:noFill/>
          <a:ln w="9525">
            <a:noFill/>
            <a:miter lim="800000"/>
            <a:headEnd/>
            <a:tailEnd/>
          </a:ln>
          <a:effectLst/>
        </p:spPr>
        <p:txBody>
          <a:bodyPr vert="horz" wrap="square" lIns="96611" tIns="48305" rIns="96611" bIns="483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2" y="9118531"/>
            <a:ext cx="3169171" cy="480496"/>
          </a:xfrm>
          <a:prstGeom prst="rect">
            <a:avLst/>
          </a:prstGeom>
          <a:noFill/>
          <a:ln w="9525">
            <a:noFill/>
            <a:miter lim="800000"/>
            <a:headEnd/>
            <a:tailEnd/>
          </a:ln>
          <a:effectLst/>
        </p:spPr>
        <p:txBody>
          <a:bodyPr vert="horz" wrap="square" lIns="96611" tIns="48305" rIns="96611" bIns="48305" numCol="1" anchor="b" anchorCtr="0" compatLnSpc="1">
            <a:prstTxWarp prst="textNoShape">
              <a:avLst/>
            </a:prstTxWarp>
          </a:bodyPr>
          <a:lstStyle>
            <a:lvl1pPr defTabSz="967058">
              <a:defRPr sz="13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4143536" y="9118531"/>
            <a:ext cx="3170420" cy="480496"/>
          </a:xfrm>
          <a:prstGeom prst="rect">
            <a:avLst/>
          </a:prstGeom>
          <a:noFill/>
          <a:ln w="9525">
            <a:noFill/>
            <a:miter lim="800000"/>
            <a:headEnd/>
            <a:tailEnd/>
          </a:ln>
          <a:effectLst/>
        </p:spPr>
        <p:txBody>
          <a:bodyPr vert="horz" wrap="square" lIns="96611" tIns="48305" rIns="96611" bIns="48305" numCol="1" anchor="b" anchorCtr="0" compatLnSpc="1">
            <a:prstTxWarp prst="textNoShape">
              <a:avLst/>
            </a:prstTxWarp>
          </a:bodyPr>
          <a:lstStyle>
            <a:lvl1pPr algn="r" defTabSz="967058">
              <a:defRPr sz="13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728">
              <a:spcBef>
                <a:spcPct val="30000"/>
              </a:spcBef>
              <a:defRPr sz="1300">
                <a:solidFill>
                  <a:schemeClr val="tx1"/>
                </a:solidFill>
                <a:latin typeface="Arial" panose="020B0604020202020204" pitchFamily="34" charset="0"/>
              </a:defRPr>
            </a:lvl1pPr>
            <a:lvl2pPr marL="757687" indent="-290283" defTabSz="939728">
              <a:spcBef>
                <a:spcPct val="30000"/>
              </a:spcBef>
              <a:defRPr sz="1300">
                <a:solidFill>
                  <a:schemeClr val="tx1"/>
                </a:solidFill>
                <a:latin typeface="Arial" panose="020B0604020202020204" pitchFamily="34" charset="0"/>
              </a:defRPr>
            </a:lvl2pPr>
            <a:lvl3pPr marL="1166050" indent="-232881" defTabSz="939728">
              <a:spcBef>
                <a:spcPct val="30000"/>
              </a:spcBef>
              <a:defRPr sz="1300">
                <a:solidFill>
                  <a:schemeClr val="tx1"/>
                </a:solidFill>
                <a:latin typeface="Arial" panose="020B0604020202020204" pitchFamily="34" charset="0"/>
              </a:defRPr>
            </a:lvl3pPr>
            <a:lvl4pPr marL="1633455" indent="-232881" defTabSz="939728">
              <a:spcBef>
                <a:spcPct val="30000"/>
              </a:spcBef>
              <a:defRPr sz="1300">
                <a:solidFill>
                  <a:schemeClr val="tx1"/>
                </a:solidFill>
                <a:latin typeface="Arial" panose="020B0604020202020204" pitchFamily="34" charset="0"/>
              </a:defRPr>
            </a:lvl4pPr>
            <a:lvl5pPr marL="2099219" indent="-232881" defTabSz="939728">
              <a:spcBef>
                <a:spcPct val="30000"/>
              </a:spcBef>
              <a:defRPr sz="1300">
                <a:solidFill>
                  <a:schemeClr val="tx1"/>
                </a:solidFill>
                <a:latin typeface="Arial" panose="020B0604020202020204" pitchFamily="34" charset="0"/>
              </a:defRPr>
            </a:lvl5pPr>
            <a:lvl6pPr marL="2571543" indent="-232881" defTabSz="939728" eaLnBrk="0" fontAlgn="base" hangingPunct="0">
              <a:spcBef>
                <a:spcPct val="30000"/>
              </a:spcBef>
              <a:spcAft>
                <a:spcPct val="0"/>
              </a:spcAft>
              <a:defRPr sz="1300">
                <a:solidFill>
                  <a:schemeClr val="tx1"/>
                </a:solidFill>
                <a:latin typeface="Arial" panose="020B0604020202020204" pitchFamily="34" charset="0"/>
              </a:defRPr>
            </a:lvl6pPr>
            <a:lvl7pPr marL="3043867" indent="-232881" defTabSz="939728" eaLnBrk="0" fontAlgn="base" hangingPunct="0">
              <a:spcBef>
                <a:spcPct val="30000"/>
              </a:spcBef>
              <a:spcAft>
                <a:spcPct val="0"/>
              </a:spcAft>
              <a:defRPr sz="1300">
                <a:solidFill>
                  <a:schemeClr val="tx1"/>
                </a:solidFill>
                <a:latin typeface="Arial" panose="020B0604020202020204" pitchFamily="34" charset="0"/>
              </a:defRPr>
            </a:lvl7pPr>
            <a:lvl8pPr marL="3516192" indent="-232881" defTabSz="939728" eaLnBrk="0" fontAlgn="base" hangingPunct="0">
              <a:spcBef>
                <a:spcPct val="30000"/>
              </a:spcBef>
              <a:spcAft>
                <a:spcPct val="0"/>
              </a:spcAft>
              <a:defRPr sz="1300">
                <a:solidFill>
                  <a:schemeClr val="tx1"/>
                </a:solidFill>
                <a:latin typeface="Arial" panose="020B0604020202020204" pitchFamily="34" charset="0"/>
              </a:defRPr>
            </a:lvl8pPr>
            <a:lvl9pPr marL="3988516" indent="-232881" defTabSz="939728"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9FD0D9D0-A650-4769-9AC6-CA02C796C709}" type="datetime1">
              <a:rPr lang="en-US" altLang="en-US" smtClean="0"/>
              <a:pPr>
                <a:spcBef>
                  <a:spcPct val="0"/>
                </a:spcBef>
              </a:pPr>
              <a:t>10/24/2018</a:t>
            </a:fld>
            <a:endParaRPr lang="en-US" altLang="en-US" smtClean="0"/>
          </a:p>
        </p:txBody>
      </p:sp>
      <p:sp>
        <p:nvSpPr>
          <p:cNvPr id="614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728">
              <a:spcBef>
                <a:spcPct val="30000"/>
              </a:spcBef>
              <a:defRPr sz="1300">
                <a:solidFill>
                  <a:schemeClr val="tx1"/>
                </a:solidFill>
                <a:latin typeface="Arial" panose="020B0604020202020204" pitchFamily="34" charset="0"/>
              </a:defRPr>
            </a:lvl1pPr>
            <a:lvl2pPr marL="757687" indent="-290283" defTabSz="939728">
              <a:spcBef>
                <a:spcPct val="30000"/>
              </a:spcBef>
              <a:defRPr sz="1300">
                <a:solidFill>
                  <a:schemeClr val="tx1"/>
                </a:solidFill>
                <a:latin typeface="Arial" panose="020B0604020202020204" pitchFamily="34" charset="0"/>
              </a:defRPr>
            </a:lvl2pPr>
            <a:lvl3pPr marL="1166050" indent="-232881" defTabSz="939728">
              <a:spcBef>
                <a:spcPct val="30000"/>
              </a:spcBef>
              <a:defRPr sz="1300">
                <a:solidFill>
                  <a:schemeClr val="tx1"/>
                </a:solidFill>
                <a:latin typeface="Arial" panose="020B0604020202020204" pitchFamily="34" charset="0"/>
              </a:defRPr>
            </a:lvl3pPr>
            <a:lvl4pPr marL="1633455" indent="-232881" defTabSz="939728">
              <a:spcBef>
                <a:spcPct val="30000"/>
              </a:spcBef>
              <a:defRPr sz="1300">
                <a:solidFill>
                  <a:schemeClr val="tx1"/>
                </a:solidFill>
                <a:latin typeface="Arial" panose="020B0604020202020204" pitchFamily="34" charset="0"/>
              </a:defRPr>
            </a:lvl4pPr>
            <a:lvl5pPr marL="2099219" indent="-232881" defTabSz="939728">
              <a:spcBef>
                <a:spcPct val="30000"/>
              </a:spcBef>
              <a:defRPr sz="1300">
                <a:solidFill>
                  <a:schemeClr val="tx1"/>
                </a:solidFill>
                <a:latin typeface="Arial" panose="020B0604020202020204" pitchFamily="34" charset="0"/>
              </a:defRPr>
            </a:lvl5pPr>
            <a:lvl6pPr marL="2571543" indent="-232881" defTabSz="939728" eaLnBrk="0" fontAlgn="base" hangingPunct="0">
              <a:spcBef>
                <a:spcPct val="30000"/>
              </a:spcBef>
              <a:spcAft>
                <a:spcPct val="0"/>
              </a:spcAft>
              <a:defRPr sz="1300">
                <a:solidFill>
                  <a:schemeClr val="tx1"/>
                </a:solidFill>
                <a:latin typeface="Arial" panose="020B0604020202020204" pitchFamily="34" charset="0"/>
              </a:defRPr>
            </a:lvl6pPr>
            <a:lvl7pPr marL="3043867" indent="-232881" defTabSz="939728" eaLnBrk="0" fontAlgn="base" hangingPunct="0">
              <a:spcBef>
                <a:spcPct val="30000"/>
              </a:spcBef>
              <a:spcAft>
                <a:spcPct val="0"/>
              </a:spcAft>
              <a:defRPr sz="1300">
                <a:solidFill>
                  <a:schemeClr val="tx1"/>
                </a:solidFill>
                <a:latin typeface="Arial" panose="020B0604020202020204" pitchFamily="34" charset="0"/>
              </a:defRPr>
            </a:lvl7pPr>
            <a:lvl8pPr marL="3516192" indent="-232881" defTabSz="939728" eaLnBrk="0" fontAlgn="base" hangingPunct="0">
              <a:spcBef>
                <a:spcPct val="30000"/>
              </a:spcBef>
              <a:spcAft>
                <a:spcPct val="0"/>
              </a:spcAft>
              <a:defRPr sz="1300">
                <a:solidFill>
                  <a:schemeClr val="tx1"/>
                </a:solidFill>
                <a:latin typeface="Arial" panose="020B0604020202020204" pitchFamily="34" charset="0"/>
              </a:defRPr>
            </a:lvl8pPr>
            <a:lvl9pPr marL="3988516" indent="-232881" defTabSz="939728"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r>
              <a:rPr lang="en-US" altLang="en-US" smtClean="0"/>
              <a:t>Template-Primary on 431-shield.ppt</a:t>
            </a:r>
          </a:p>
        </p:txBody>
      </p:sp>
      <p:sp>
        <p:nvSpPr>
          <p:cNvPr id="61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728">
              <a:spcBef>
                <a:spcPct val="30000"/>
              </a:spcBef>
              <a:defRPr sz="1300">
                <a:solidFill>
                  <a:schemeClr val="tx1"/>
                </a:solidFill>
                <a:latin typeface="Arial" panose="020B0604020202020204" pitchFamily="34" charset="0"/>
              </a:defRPr>
            </a:lvl1pPr>
            <a:lvl2pPr marL="757687" indent="-290283" defTabSz="939728">
              <a:spcBef>
                <a:spcPct val="30000"/>
              </a:spcBef>
              <a:defRPr sz="1300">
                <a:solidFill>
                  <a:schemeClr val="tx1"/>
                </a:solidFill>
                <a:latin typeface="Arial" panose="020B0604020202020204" pitchFamily="34" charset="0"/>
              </a:defRPr>
            </a:lvl2pPr>
            <a:lvl3pPr marL="1166050" indent="-232881" defTabSz="939728">
              <a:spcBef>
                <a:spcPct val="30000"/>
              </a:spcBef>
              <a:defRPr sz="1300">
                <a:solidFill>
                  <a:schemeClr val="tx1"/>
                </a:solidFill>
                <a:latin typeface="Arial" panose="020B0604020202020204" pitchFamily="34" charset="0"/>
              </a:defRPr>
            </a:lvl3pPr>
            <a:lvl4pPr marL="1633455" indent="-232881" defTabSz="939728">
              <a:spcBef>
                <a:spcPct val="30000"/>
              </a:spcBef>
              <a:defRPr sz="1300">
                <a:solidFill>
                  <a:schemeClr val="tx1"/>
                </a:solidFill>
                <a:latin typeface="Arial" panose="020B0604020202020204" pitchFamily="34" charset="0"/>
              </a:defRPr>
            </a:lvl4pPr>
            <a:lvl5pPr marL="2099219" indent="-232881" defTabSz="939728">
              <a:spcBef>
                <a:spcPct val="30000"/>
              </a:spcBef>
              <a:defRPr sz="1300">
                <a:solidFill>
                  <a:schemeClr val="tx1"/>
                </a:solidFill>
                <a:latin typeface="Arial" panose="020B0604020202020204" pitchFamily="34" charset="0"/>
              </a:defRPr>
            </a:lvl5pPr>
            <a:lvl6pPr marL="2571543" indent="-232881" defTabSz="939728" eaLnBrk="0" fontAlgn="base" hangingPunct="0">
              <a:spcBef>
                <a:spcPct val="30000"/>
              </a:spcBef>
              <a:spcAft>
                <a:spcPct val="0"/>
              </a:spcAft>
              <a:defRPr sz="1300">
                <a:solidFill>
                  <a:schemeClr val="tx1"/>
                </a:solidFill>
                <a:latin typeface="Arial" panose="020B0604020202020204" pitchFamily="34" charset="0"/>
              </a:defRPr>
            </a:lvl6pPr>
            <a:lvl7pPr marL="3043867" indent="-232881" defTabSz="939728" eaLnBrk="0" fontAlgn="base" hangingPunct="0">
              <a:spcBef>
                <a:spcPct val="30000"/>
              </a:spcBef>
              <a:spcAft>
                <a:spcPct val="0"/>
              </a:spcAft>
              <a:defRPr sz="1300">
                <a:solidFill>
                  <a:schemeClr val="tx1"/>
                </a:solidFill>
                <a:latin typeface="Arial" panose="020B0604020202020204" pitchFamily="34" charset="0"/>
              </a:defRPr>
            </a:lvl7pPr>
            <a:lvl8pPr marL="3516192" indent="-232881" defTabSz="939728" eaLnBrk="0" fontAlgn="base" hangingPunct="0">
              <a:spcBef>
                <a:spcPct val="30000"/>
              </a:spcBef>
              <a:spcAft>
                <a:spcPct val="0"/>
              </a:spcAft>
              <a:defRPr sz="1300">
                <a:solidFill>
                  <a:schemeClr val="tx1"/>
                </a:solidFill>
                <a:latin typeface="Arial" panose="020B0604020202020204" pitchFamily="34" charset="0"/>
              </a:defRPr>
            </a:lvl8pPr>
            <a:lvl9pPr marL="3988516" indent="-232881" defTabSz="939728"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F7F8406E-461C-4E52-A67B-6CACFDEC0ACD}" type="slidenum">
              <a:rPr lang="en-US" altLang="en-US" smtClean="0"/>
              <a:pPr>
                <a:spcBef>
                  <a:spcPct val="0"/>
                </a:spcBef>
              </a:pPr>
              <a:t>1</a:t>
            </a:fld>
            <a:endParaRPr lang="en-US" altLang="en-US" smtClean="0"/>
          </a:p>
        </p:txBody>
      </p:sp>
      <p:sp>
        <p:nvSpPr>
          <p:cNvPr id="6149" name="Rectangle 2"/>
          <p:cNvSpPr>
            <a:spLocks noGrp="1" noRot="1" noChangeAspect="1" noChangeArrowheads="1" noTextEdit="1"/>
          </p:cNvSpPr>
          <p:nvPr>
            <p:ph type="sldImg"/>
          </p:nvPr>
        </p:nvSpPr>
        <p:spPr>
          <a:ln/>
        </p:spPr>
      </p:sp>
      <p:sp>
        <p:nvSpPr>
          <p:cNvPr id="6150" name="Rectangle 3"/>
          <p:cNvSpPr>
            <a:spLocks noGrp="1" noChangeArrowheads="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ts val="0"/>
              </a:spcBef>
              <a:spcAft>
                <a:spcPts val="0"/>
              </a:spcAft>
            </a:pPr>
            <a:endParaRPr lang="en-US" sz="10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998570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8934DE34-5CAC-470C-9D6E-D6481E5EA86E}" type="slidenum">
              <a:rPr lang="en-US" altLang="en-US" smtClean="0">
                <a:solidFill>
                  <a:srgbClr val="000000"/>
                </a:solidFill>
              </a:rPr>
              <a:pPr/>
              <a:t>10</a:t>
            </a:fld>
            <a:endParaRPr lang="en-US" altLang="en-US" smtClean="0">
              <a:solidFill>
                <a:srgbClr val="000000"/>
              </a:solidFill>
            </a:endParaRPr>
          </a:p>
        </p:txBody>
      </p:sp>
      <p:sp>
        <p:nvSpPr>
          <p:cNvPr id="25603" name="Rectangle 1"/>
          <p:cNvSpPr>
            <a:spLocks noGrp="1" noRot="1" noChangeAspect="1" noChangeArrowheads="1" noTextEdit="1"/>
          </p:cNvSpPr>
          <p:nvPr>
            <p:ph type="sldImg"/>
          </p:nvPr>
        </p:nvSpPr>
        <p:spPr>
          <a:solidFill>
            <a:srgbClr val="FFFFFF"/>
          </a:solidFill>
          <a:ln/>
        </p:spPr>
      </p:sp>
      <p:sp>
        <p:nvSpPr>
          <p:cNvPr id="25604" name="Rectangle 2"/>
          <p:cNvSpPr>
            <a:spLocks noGrp="1" noChangeArrowheads="1"/>
          </p:cNvSpPr>
          <p:nvPr>
            <p:ph type="body" idx="1"/>
          </p:nvPr>
        </p:nvSpPr>
        <p:spPr>
          <a:xfrm>
            <a:off x="479687" y="4487518"/>
            <a:ext cx="6175947" cy="448751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2620" indent="-242620" eaLnBrk="1" hangingPunct="1">
              <a:tabLst>
                <a:tab pos="0" algn="l"/>
                <a:tab pos="957188" algn="l"/>
                <a:tab pos="1914375" algn="l"/>
                <a:tab pos="2871563" algn="l"/>
                <a:tab pos="3828750" algn="l"/>
                <a:tab pos="4785939" algn="l"/>
              </a:tabLst>
            </a:pPr>
            <a:endParaRPr lang="en-US" altLang="en-US" b="1"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12497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F4382BD5-397F-4EBE-90B3-9ECFA2F6C3D5}" type="slidenum">
              <a:rPr lang="en-US" altLang="en-US" smtClean="0">
                <a:solidFill>
                  <a:srgbClr val="000000"/>
                </a:solidFill>
              </a:rPr>
              <a:pPr/>
              <a:t>12</a:t>
            </a:fld>
            <a:endParaRPr lang="en-US" altLang="en-US" smtClean="0">
              <a:solidFill>
                <a:srgbClr val="000000"/>
              </a:solidFill>
            </a:endParaRPr>
          </a:p>
        </p:txBody>
      </p:sp>
      <p:sp>
        <p:nvSpPr>
          <p:cNvPr id="28675" name="Rectangle 1026"/>
          <p:cNvSpPr>
            <a:spLocks noGrp="1" noRot="1" noChangeAspect="1" noChangeArrowheads="1" noTextEdit="1"/>
          </p:cNvSpPr>
          <p:nvPr>
            <p:ph type="sldImg"/>
          </p:nvPr>
        </p:nvSpPr>
        <p:spPr>
          <a:ln/>
        </p:spPr>
      </p:sp>
      <p:sp>
        <p:nvSpPr>
          <p:cNvPr id="28676" name="Rectangle 1027"/>
          <p:cNvSpPr>
            <a:spLocks noGrp="1"/>
          </p:cNvSpPr>
          <p:nvPr>
            <p:ph type="body" idx="1"/>
          </p:nvPr>
        </p:nvSpPr>
        <p:spPr>
          <a:xfrm>
            <a:off x="239845" y="4383159"/>
            <a:ext cx="6655633" cy="469623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a:latin typeface="Arial" panose="020B0604020202020204" pitchFamily="34" charset="0"/>
            </a:endParaRPr>
          </a:p>
        </p:txBody>
      </p:sp>
    </p:spTree>
    <p:extLst>
      <p:ext uri="{BB962C8B-B14F-4D97-AF65-F5344CB8AC3E}">
        <p14:creationId xmlns:p14="http://schemas.microsoft.com/office/powerpoint/2010/main" val="1038508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1B483547-41AF-45EB-971D-67F1CB7EE015}" type="slidenum">
              <a:rPr lang="en-US" altLang="en-US" smtClean="0">
                <a:solidFill>
                  <a:srgbClr val="000000"/>
                </a:solidFill>
              </a:rPr>
              <a:pPr/>
              <a:t>13</a:t>
            </a:fld>
            <a:endParaRPr lang="en-US" altLang="en-US" smtClean="0">
              <a:solidFill>
                <a:srgbClr val="000000"/>
              </a:solidFill>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xfrm>
            <a:off x="299806" y="4487522"/>
            <a:ext cx="6475751"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1359"/>
              </a:lnSpc>
              <a:tabLst>
                <a:tab pos="0" algn="l"/>
                <a:tab pos="957188" algn="l"/>
                <a:tab pos="1914375" algn="l"/>
                <a:tab pos="2871563" algn="l"/>
                <a:tab pos="3828750" algn="l"/>
                <a:tab pos="4785939" algn="l"/>
              </a:tabLst>
            </a:pPr>
            <a:endParaRPr lang="en-US" altLang="en-US" sz="1500" b="1">
              <a:solidFill>
                <a:srgbClr val="000000"/>
              </a:solidFill>
              <a:latin typeface="Arial" panose="020B0604020202020204" pitchFamily="34" charset="0"/>
            </a:endParaRPr>
          </a:p>
        </p:txBody>
      </p:sp>
    </p:spTree>
    <p:extLst>
      <p:ext uri="{BB962C8B-B14F-4D97-AF65-F5344CB8AC3E}">
        <p14:creationId xmlns:p14="http://schemas.microsoft.com/office/powerpoint/2010/main" val="1061358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EA1BA06C-7C3B-4DD8-9E4A-7755407DE2B2}" type="slidenum">
              <a:rPr lang="en-US" altLang="en-US" smtClean="0">
                <a:solidFill>
                  <a:srgbClr val="000000"/>
                </a:solidFill>
              </a:rPr>
              <a:pPr/>
              <a:t>15</a:t>
            </a:fld>
            <a:endParaRPr lang="en-US" altLang="en-US" smtClean="0">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p:cNvSpPr>
          <p:nvPr>
            <p:ph type="body" idx="1"/>
          </p:nvPr>
        </p:nvSpPr>
        <p:spPr>
          <a:xfrm>
            <a:off x="419727" y="4383158"/>
            <a:ext cx="6235908" cy="430488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76851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B39868DC-DE01-4102-B3D9-151D43BA01E2}" type="slidenum">
              <a:rPr lang="en-US" altLang="en-US" smtClean="0">
                <a:solidFill>
                  <a:srgbClr val="000000"/>
                </a:solidFill>
              </a:rPr>
              <a:pPr/>
              <a:t>16</a:t>
            </a:fld>
            <a:endParaRPr lang="en-US" altLang="en-US" smtClean="0">
              <a:solidFill>
                <a:srgbClr val="000000"/>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p:cNvSpPr>
          <p:nvPr>
            <p:ph type="body" idx="1"/>
          </p:nvPr>
        </p:nvSpPr>
        <p:spPr>
          <a:xfrm>
            <a:off x="419727" y="4591879"/>
            <a:ext cx="629586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98072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EC6B864A-69EE-4FF3-AC68-A9A26111B587}" type="slidenum">
              <a:rPr lang="en-US" altLang="en-US" smtClean="0">
                <a:solidFill>
                  <a:srgbClr val="000000"/>
                </a:solidFill>
              </a:rPr>
              <a:pPr/>
              <a:t>17</a:t>
            </a:fld>
            <a:endParaRPr lang="en-US" altLang="en-US" smtClean="0">
              <a:solidFill>
                <a:srgbClr val="000000"/>
              </a:solidFill>
            </a:endParaRPr>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xfrm>
            <a:off x="419727" y="4487522"/>
            <a:ext cx="635582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2620" indent="-242620" eaLnBrk="1" hangingPunct="1">
              <a:lnSpc>
                <a:spcPts val="1359"/>
              </a:lnSpc>
              <a:tabLst>
                <a:tab pos="372240" algn="l"/>
                <a:tab pos="744480" algn="l"/>
                <a:tab pos="1116720" algn="l"/>
                <a:tab pos="1488959" algn="l"/>
                <a:tab pos="1861198" algn="l"/>
                <a:tab pos="2233438" algn="l"/>
                <a:tab pos="2605678" algn="l"/>
                <a:tab pos="2977917" algn="l"/>
                <a:tab pos="3350157" algn="l"/>
                <a:tab pos="3722397" algn="l"/>
                <a:tab pos="4094636" algn="l"/>
                <a:tab pos="4466876" algn="l"/>
                <a:tab pos="4785939" algn="l"/>
                <a:tab pos="5743126" algn="l"/>
                <a:tab pos="6700313" algn="l"/>
                <a:tab pos="7657501" algn="l"/>
                <a:tab pos="8614689" algn="l"/>
                <a:tab pos="9571876" algn="l"/>
                <a:tab pos="10529064" algn="l"/>
                <a:tab pos="11486251" algn="l"/>
              </a:tabLst>
            </a:pPr>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533438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43C837B7-AB28-4106-AEA9-243F243C3F94}" type="slidenum">
              <a:rPr lang="en-US" altLang="en-US" smtClean="0">
                <a:solidFill>
                  <a:srgbClr val="000000"/>
                </a:solidFill>
              </a:rPr>
              <a:pPr/>
              <a:t>18</a:t>
            </a:fld>
            <a:endParaRPr lang="en-US" altLang="en-US" smtClean="0">
              <a:solidFill>
                <a:srgbClr val="000000"/>
              </a:solidFill>
            </a:endParaRPr>
          </a:p>
        </p:txBody>
      </p:sp>
      <p:sp>
        <p:nvSpPr>
          <p:cNvPr id="39939" name="Rectangle 1026"/>
          <p:cNvSpPr>
            <a:spLocks noGrp="1" noRot="1" noChangeAspect="1" noChangeArrowheads="1" noTextEdit="1"/>
          </p:cNvSpPr>
          <p:nvPr>
            <p:ph type="sldImg"/>
          </p:nvPr>
        </p:nvSpPr>
        <p:spPr>
          <a:ln/>
        </p:spPr>
      </p:sp>
      <p:sp>
        <p:nvSpPr>
          <p:cNvPr id="39940" name="Rectangle 1027"/>
          <p:cNvSpPr>
            <a:spLocks noGrp="1"/>
          </p:cNvSpPr>
          <p:nvPr>
            <p:ph type="body" idx="1"/>
          </p:nvPr>
        </p:nvSpPr>
        <p:spPr>
          <a:xfrm>
            <a:off x="419727" y="4591879"/>
            <a:ext cx="635582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566689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12B91F24-0DF0-4256-8C41-E75A693108DD}" type="slidenum">
              <a:rPr lang="en-US" altLang="en-US" smtClean="0">
                <a:solidFill>
                  <a:srgbClr val="000000"/>
                </a:solidFill>
              </a:rPr>
              <a:pPr/>
              <a:t>19</a:t>
            </a:fld>
            <a:endParaRPr lang="en-US" altLang="en-US" smtClean="0">
              <a:solidFill>
                <a:srgbClr val="000000"/>
              </a:solidFill>
            </a:endParaRPr>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xfrm>
            <a:off x="359767" y="4487522"/>
            <a:ext cx="635582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1359"/>
              </a:lnSpc>
              <a:tabLst>
                <a:tab pos="0" algn="l"/>
                <a:tab pos="372240" algn="l"/>
                <a:tab pos="744480" algn="l"/>
                <a:tab pos="1116720" algn="l"/>
                <a:tab pos="1488959" algn="l"/>
                <a:tab pos="1861198" algn="l"/>
                <a:tab pos="2233438" algn="l"/>
                <a:tab pos="2605678" algn="l"/>
                <a:tab pos="2977917" algn="l"/>
                <a:tab pos="3350157" algn="l"/>
                <a:tab pos="3722397" algn="l"/>
                <a:tab pos="4094636" algn="l"/>
                <a:tab pos="4466876" algn="l"/>
                <a:tab pos="4785939" algn="l"/>
                <a:tab pos="5743126" algn="l"/>
                <a:tab pos="6700313" algn="l"/>
                <a:tab pos="7657501" algn="l"/>
                <a:tab pos="8614689" algn="l"/>
                <a:tab pos="9571876" algn="l"/>
                <a:tab pos="10529064" algn="l"/>
                <a:tab pos="11486251" algn="l"/>
              </a:tabLst>
            </a:pPr>
            <a:endParaRPr lang="en-US" altLang="en-US" sz="1500" b="1">
              <a:solidFill>
                <a:srgbClr val="000000"/>
              </a:solidFill>
              <a:latin typeface="Arial" panose="020B0604020202020204" pitchFamily="34" charset="0"/>
            </a:endParaRPr>
          </a:p>
        </p:txBody>
      </p:sp>
    </p:spTree>
    <p:extLst>
      <p:ext uri="{BB962C8B-B14F-4D97-AF65-F5344CB8AC3E}">
        <p14:creationId xmlns:p14="http://schemas.microsoft.com/office/powerpoint/2010/main" val="4047524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6393451A-4F43-4E24-8447-9B0D944F80AF}" type="slidenum">
              <a:rPr lang="en-US" altLang="en-US" smtClean="0">
                <a:solidFill>
                  <a:srgbClr val="000000"/>
                </a:solidFill>
              </a:rPr>
              <a:pPr/>
              <a:t>20</a:t>
            </a:fld>
            <a:endParaRPr lang="en-US" altLang="en-US" smtClean="0">
              <a:solidFill>
                <a:srgbClr val="000000"/>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p:cNvSpPr>
          <p:nvPr>
            <p:ph type="body" idx="1"/>
          </p:nvPr>
        </p:nvSpPr>
        <p:spPr>
          <a:xfrm>
            <a:off x="419727" y="4591882"/>
            <a:ext cx="6235908" cy="41222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1744344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A094CCE6-CECC-4854-883E-9A4CF04518EF}" type="slidenum">
              <a:rPr lang="en-US" altLang="en-US" smtClean="0">
                <a:solidFill>
                  <a:srgbClr val="000000"/>
                </a:solidFill>
              </a:rPr>
              <a:pPr/>
              <a:t>21</a:t>
            </a:fld>
            <a:endParaRPr lang="en-US" altLang="en-US" smtClean="0">
              <a:solidFill>
                <a:srgbClr val="000000"/>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p:cNvSpPr>
          <p:nvPr>
            <p:ph type="body" idx="1"/>
          </p:nvPr>
        </p:nvSpPr>
        <p:spPr>
          <a:xfrm>
            <a:off x="479687" y="4591879"/>
            <a:ext cx="6175947"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869985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341E06A6-8C5F-4F09-9825-9C60C1F8F950}" type="slidenum">
              <a:rPr lang="en-US" altLang="en-US" smtClean="0">
                <a:solidFill>
                  <a:srgbClr val="000000"/>
                </a:solidFill>
              </a:rPr>
              <a:pPr/>
              <a:t>2</a:t>
            </a:fld>
            <a:endParaRPr lang="en-US" altLang="en-US" smtClean="0">
              <a:solidFill>
                <a:srgbClr val="000000"/>
              </a:solidFill>
            </a:endParaRPr>
          </a:p>
        </p:txBody>
      </p:sp>
      <p:sp>
        <p:nvSpPr>
          <p:cNvPr id="7171" name="Rectangle 1026"/>
          <p:cNvSpPr>
            <a:spLocks noGrp="1" noRot="1" noChangeAspect="1" noChangeArrowheads="1" noTextEdit="1"/>
          </p:cNvSpPr>
          <p:nvPr>
            <p:ph type="sldImg"/>
          </p:nvPr>
        </p:nvSpPr>
        <p:spPr>
          <a:ln/>
        </p:spPr>
      </p:sp>
      <p:sp>
        <p:nvSpPr>
          <p:cNvPr id="7172" name="Rectangle 1027"/>
          <p:cNvSpPr>
            <a:spLocks noGrp="1"/>
          </p:cNvSpPr>
          <p:nvPr>
            <p:ph type="body" idx="1"/>
          </p:nvPr>
        </p:nvSpPr>
        <p:spPr>
          <a:xfrm>
            <a:off x="359767" y="4591879"/>
            <a:ext cx="6235908"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652389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D7DD397D-B3F0-4BA5-85EE-B986AB29B579}" type="slidenum">
              <a:rPr lang="en-US" altLang="en-US" smtClean="0">
                <a:solidFill>
                  <a:srgbClr val="000000"/>
                </a:solidFill>
              </a:rPr>
              <a:pPr/>
              <a:t>22</a:t>
            </a:fld>
            <a:endParaRPr lang="en-US" altLang="en-US" smtClean="0">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p:cNvSpPr>
          <p:nvPr>
            <p:ph type="body" idx="1"/>
          </p:nvPr>
        </p:nvSpPr>
        <p:spPr>
          <a:xfrm>
            <a:off x="359767" y="4487522"/>
            <a:ext cx="629586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861751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5E3674E8-4CE8-4E62-B2A3-5FD06C9BAE8A}" type="slidenum">
              <a:rPr lang="en-US" altLang="en-US" smtClean="0">
                <a:solidFill>
                  <a:srgbClr val="000000"/>
                </a:solidFill>
              </a:rPr>
              <a:pPr/>
              <a:t>23</a:t>
            </a:fld>
            <a:endParaRPr lang="en-US" altLang="en-US" smtClean="0">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p:cNvSpPr>
          <p:nvPr>
            <p:ph type="body" idx="1"/>
          </p:nvPr>
        </p:nvSpPr>
        <p:spPr>
          <a:xfrm>
            <a:off x="419727" y="4487522"/>
            <a:ext cx="6235908"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extLst>
      <p:ext uri="{BB962C8B-B14F-4D97-AF65-F5344CB8AC3E}">
        <p14:creationId xmlns:p14="http://schemas.microsoft.com/office/powerpoint/2010/main" val="894623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9CFFB771-751C-4D40-A815-4AD9A2A453E4}" type="slidenum">
              <a:rPr lang="en-US" altLang="en-US" smtClean="0">
                <a:solidFill>
                  <a:srgbClr val="000000"/>
                </a:solidFill>
              </a:rPr>
              <a:pPr/>
              <a:t>24</a:t>
            </a:fld>
            <a:endParaRPr lang="en-US" altLang="en-US" smtClean="0">
              <a:solidFill>
                <a:srgbClr val="000000"/>
              </a:solidFill>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xfrm>
            <a:off x="479688" y="4487522"/>
            <a:ext cx="6235908"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2620" indent="-242620" eaLnBrk="1" hangingPunct="1">
              <a:lnSpc>
                <a:spcPts val="1359"/>
              </a:lnSpc>
              <a:tabLst>
                <a:tab pos="0" algn="l"/>
                <a:tab pos="957188" algn="l"/>
                <a:tab pos="1914375" algn="l"/>
                <a:tab pos="2871563" algn="l"/>
                <a:tab pos="3828750" algn="l"/>
                <a:tab pos="4785939" algn="l"/>
              </a:tabLst>
            </a:pPr>
            <a:endParaRPr lang="en-US" altLang="en-US" b="1"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148224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9CFFB771-751C-4D40-A815-4AD9A2A453E4}" type="slidenum">
              <a:rPr lang="en-US" altLang="en-US" smtClean="0">
                <a:solidFill>
                  <a:srgbClr val="000000"/>
                </a:solidFill>
              </a:rPr>
              <a:pPr/>
              <a:t>25</a:t>
            </a:fld>
            <a:endParaRPr lang="en-US" altLang="en-US" smtClean="0">
              <a:solidFill>
                <a:srgbClr val="000000"/>
              </a:solidFill>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xfrm>
            <a:off x="479688" y="4487522"/>
            <a:ext cx="6235908"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2620" indent="-242620" eaLnBrk="1" hangingPunct="1">
              <a:lnSpc>
                <a:spcPts val="1359"/>
              </a:lnSpc>
              <a:tabLst>
                <a:tab pos="0" algn="l"/>
                <a:tab pos="957188" algn="l"/>
                <a:tab pos="1914375" algn="l"/>
                <a:tab pos="2871563" algn="l"/>
                <a:tab pos="3828750" algn="l"/>
                <a:tab pos="4785939" algn="l"/>
              </a:tabLst>
            </a:pPr>
            <a:endParaRPr lang="en-US" altLang="en-US" b="1"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03700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9F4CF876-35BC-4A04-82A6-5B25CE2C3186}" type="slidenum">
              <a:rPr lang="en-US" altLang="en-US" smtClean="0">
                <a:solidFill>
                  <a:srgbClr val="000000"/>
                </a:solidFill>
              </a:rPr>
              <a:pPr/>
              <a:t>3</a:t>
            </a:fld>
            <a:endParaRPr lang="en-US" altLang="en-US" smtClean="0">
              <a:solidFill>
                <a:srgbClr val="000000"/>
              </a:solidFill>
            </a:endParaRPr>
          </a:p>
        </p:txBody>
      </p:sp>
      <p:sp>
        <p:nvSpPr>
          <p:cNvPr id="9219" name="Rectangle 1026"/>
          <p:cNvSpPr>
            <a:spLocks noGrp="1" noRot="1" noChangeAspect="1" noChangeArrowheads="1" noTextEdit="1"/>
          </p:cNvSpPr>
          <p:nvPr>
            <p:ph type="sldImg"/>
          </p:nvPr>
        </p:nvSpPr>
        <p:spPr>
          <a:ln/>
        </p:spPr>
      </p:sp>
      <p:sp>
        <p:nvSpPr>
          <p:cNvPr id="9220" name="Rectangle 1027"/>
          <p:cNvSpPr>
            <a:spLocks noGrp="1"/>
          </p:cNvSpPr>
          <p:nvPr>
            <p:ph type="body" idx="1"/>
          </p:nvPr>
        </p:nvSpPr>
        <p:spPr>
          <a:xfrm>
            <a:off x="419727" y="4591879"/>
            <a:ext cx="629586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2620" indent="-242620" eaLnBrk="1" hangingPunct="1"/>
            <a:endParaRPr lang="en-US" altLang="en-US" sz="1500" b="1">
              <a:latin typeface="Times" panose="02020603050405020304" pitchFamily="18" charset="0"/>
            </a:endParaRPr>
          </a:p>
        </p:txBody>
      </p:sp>
    </p:spTree>
    <p:extLst>
      <p:ext uri="{BB962C8B-B14F-4D97-AF65-F5344CB8AC3E}">
        <p14:creationId xmlns:p14="http://schemas.microsoft.com/office/powerpoint/2010/main" val="1239295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BA153179-C6A3-462D-AE08-16A8A0EAC1E6}" type="slidenum">
              <a:rPr lang="en-US" altLang="en-US" smtClean="0">
                <a:solidFill>
                  <a:srgbClr val="000000"/>
                </a:solidFill>
              </a:rPr>
              <a:pPr/>
              <a:t>4</a:t>
            </a:fld>
            <a:endParaRPr lang="en-US" altLang="en-US" smtClean="0">
              <a:solidFill>
                <a:srgbClr val="000000"/>
              </a:solidFill>
            </a:endParaRPr>
          </a:p>
        </p:txBody>
      </p:sp>
      <p:sp>
        <p:nvSpPr>
          <p:cNvPr id="13315" name="Rectangle 1026"/>
          <p:cNvSpPr>
            <a:spLocks noGrp="1" noRot="1" noChangeAspect="1" noChangeArrowheads="1" noTextEdit="1"/>
          </p:cNvSpPr>
          <p:nvPr>
            <p:ph type="sldImg"/>
          </p:nvPr>
        </p:nvSpPr>
        <p:spPr>
          <a:ln/>
        </p:spPr>
      </p:sp>
      <p:sp>
        <p:nvSpPr>
          <p:cNvPr id="13316" name="Rectangle 1027"/>
          <p:cNvSpPr>
            <a:spLocks noGrp="1"/>
          </p:cNvSpPr>
          <p:nvPr>
            <p:ph type="body" idx="1"/>
          </p:nvPr>
        </p:nvSpPr>
        <p:spPr>
          <a:xfrm>
            <a:off x="419725" y="4487521"/>
            <a:ext cx="6115987" cy="41222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3018254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01B33DC2-5922-4B17-90BA-98EF758FE7A7}" type="slidenum">
              <a:rPr lang="en-US" altLang="en-US" smtClean="0">
                <a:solidFill>
                  <a:srgbClr val="000000"/>
                </a:solidFill>
              </a:rPr>
              <a:pPr/>
              <a:t>5</a:t>
            </a:fld>
            <a:endParaRPr lang="en-US" altLang="en-US" smtClean="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p:cNvSpPr>
          <p:nvPr>
            <p:ph type="body" idx="1"/>
          </p:nvPr>
        </p:nvSpPr>
        <p:spPr>
          <a:xfrm>
            <a:off x="419725" y="4487521"/>
            <a:ext cx="6115987" cy="41222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939876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400C72F2-6321-4988-B766-9C4FF9C9A8A7}" type="slidenum">
              <a:rPr lang="en-US" altLang="en-US" smtClean="0">
                <a:solidFill>
                  <a:srgbClr val="000000"/>
                </a:solidFill>
              </a:rPr>
              <a:pPr/>
              <a:t>6</a:t>
            </a:fld>
            <a:endParaRPr lang="en-US" altLang="en-US" smtClean="0">
              <a:solidFill>
                <a:srgbClr val="000000"/>
              </a:solidFill>
            </a:endParaRPr>
          </a:p>
        </p:txBody>
      </p:sp>
      <p:sp>
        <p:nvSpPr>
          <p:cNvPr id="17411" name="Rectangle 1026"/>
          <p:cNvSpPr>
            <a:spLocks noGrp="1" noRot="1" noChangeAspect="1" noChangeArrowheads="1" noTextEdit="1"/>
          </p:cNvSpPr>
          <p:nvPr>
            <p:ph type="sldImg"/>
          </p:nvPr>
        </p:nvSpPr>
        <p:spPr>
          <a:ln/>
        </p:spPr>
      </p:sp>
      <p:sp>
        <p:nvSpPr>
          <p:cNvPr id="17412" name="Rectangle 1027"/>
          <p:cNvSpPr>
            <a:spLocks noGrp="1"/>
          </p:cNvSpPr>
          <p:nvPr>
            <p:ph type="body" idx="1"/>
          </p:nvPr>
        </p:nvSpPr>
        <p:spPr>
          <a:xfrm>
            <a:off x="419727" y="4591879"/>
            <a:ext cx="635582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3773079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29944AB0-7C98-4A98-B4DF-F258D3FDF2C3}" type="slidenum">
              <a:rPr lang="en-US" altLang="en-US" smtClean="0">
                <a:solidFill>
                  <a:srgbClr val="000000"/>
                </a:solidFill>
              </a:rPr>
              <a:pPr/>
              <a:t>7</a:t>
            </a:fld>
            <a:endParaRPr lang="en-US" altLang="en-US" smtClean="0">
              <a:solidFill>
                <a:srgbClr val="000000"/>
              </a:solidFill>
            </a:endParaRPr>
          </a:p>
        </p:txBody>
      </p:sp>
      <p:sp>
        <p:nvSpPr>
          <p:cNvPr id="19459" name="Rectangle 1"/>
          <p:cNvSpPr>
            <a:spLocks noGrp="1" noRot="1" noChangeAspect="1" noChangeArrowheads="1" noTextEdit="1"/>
          </p:cNvSpPr>
          <p:nvPr>
            <p:ph type="sldImg"/>
          </p:nvPr>
        </p:nvSpPr>
        <p:spPr>
          <a:solidFill>
            <a:srgbClr val="FFFFFF"/>
          </a:solidFill>
          <a:ln/>
        </p:spPr>
      </p:sp>
      <p:sp>
        <p:nvSpPr>
          <p:cNvPr id="19460" name="Rectangle 2"/>
          <p:cNvSpPr>
            <a:spLocks noGrp="1" noChangeArrowheads="1"/>
          </p:cNvSpPr>
          <p:nvPr>
            <p:ph type="body" idx="1"/>
          </p:nvPr>
        </p:nvSpPr>
        <p:spPr>
          <a:xfrm>
            <a:off x="359765" y="4487522"/>
            <a:ext cx="6535711"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1989"/>
              </a:lnSpc>
              <a:tabLst>
                <a:tab pos="0" algn="l"/>
                <a:tab pos="372240" algn="l"/>
                <a:tab pos="744480" algn="l"/>
                <a:tab pos="1116720" algn="l"/>
                <a:tab pos="1488959" algn="l"/>
                <a:tab pos="1861198" algn="l"/>
                <a:tab pos="2233438" algn="l"/>
                <a:tab pos="2605678" algn="l"/>
                <a:tab pos="2977917" algn="l"/>
                <a:tab pos="3350157" algn="l"/>
                <a:tab pos="3722397" algn="l"/>
                <a:tab pos="4094636" algn="l"/>
                <a:tab pos="4466876" algn="l"/>
                <a:tab pos="4785939" algn="l"/>
                <a:tab pos="5743126" algn="l"/>
                <a:tab pos="6700313" algn="l"/>
                <a:tab pos="7657501" algn="l"/>
                <a:tab pos="8614689" algn="l"/>
                <a:tab pos="9571876" algn="l"/>
                <a:tab pos="10529064" algn="l"/>
                <a:tab pos="11486251" algn="l"/>
              </a:tabLst>
            </a:pPr>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4179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728F9E1B-EBAE-4B24-9C94-FCCE3FB1B0A4}" type="slidenum">
              <a:rPr lang="en-US" altLang="en-US" smtClean="0">
                <a:solidFill>
                  <a:srgbClr val="000000"/>
                </a:solidFill>
              </a:rPr>
              <a:pPr/>
              <a:t>8</a:t>
            </a:fld>
            <a:endParaRPr lang="en-US" altLang="en-US" smtClean="0">
              <a:solidFill>
                <a:srgbClr val="000000"/>
              </a:solidFill>
            </a:endParaRPr>
          </a:p>
        </p:txBody>
      </p:sp>
      <p:sp>
        <p:nvSpPr>
          <p:cNvPr id="21507" name="Rectangle 1026"/>
          <p:cNvSpPr>
            <a:spLocks noGrp="1" noRot="1" noChangeAspect="1" noChangeArrowheads="1" noTextEdit="1"/>
          </p:cNvSpPr>
          <p:nvPr>
            <p:ph type="sldImg"/>
          </p:nvPr>
        </p:nvSpPr>
        <p:spPr>
          <a:ln/>
        </p:spPr>
      </p:sp>
      <p:sp>
        <p:nvSpPr>
          <p:cNvPr id="21508" name="Rectangle 1027"/>
          <p:cNvSpPr>
            <a:spLocks noGrp="1"/>
          </p:cNvSpPr>
          <p:nvPr>
            <p:ph type="body" idx="1"/>
          </p:nvPr>
        </p:nvSpPr>
        <p:spPr>
          <a:xfrm>
            <a:off x="419727" y="4487518"/>
            <a:ext cx="6355829" cy="448751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a:latin typeface="Arial" panose="020B0604020202020204" pitchFamily="34" charset="0"/>
            </a:endParaRPr>
          </a:p>
        </p:txBody>
      </p:sp>
    </p:spTree>
    <p:extLst>
      <p:ext uri="{BB962C8B-B14F-4D97-AF65-F5344CB8AC3E}">
        <p14:creationId xmlns:p14="http://schemas.microsoft.com/office/powerpoint/2010/main" val="3655475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300">
                <a:solidFill>
                  <a:schemeClr val="tx1"/>
                </a:solidFill>
                <a:latin typeface="Times" panose="02020603050405020304" pitchFamily="18" charset="0"/>
                <a:ea typeface="MS PGothic" panose="020B0600070205080204" pitchFamily="34" charset="-128"/>
              </a:defRPr>
            </a:lvl1pPr>
            <a:lvl2pPr marL="777715" indent="-299121">
              <a:defRPr sz="1300">
                <a:solidFill>
                  <a:schemeClr val="tx1"/>
                </a:solidFill>
                <a:latin typeface="Times" panose="02020603050405020304" pitchFamily="18" charset="0"/>
                <a:ea typeface="MS PGothic" panose="020B0600070205080204" pitchFamily="34" charset="-128"/>
              </a:defRPr>
            </a:lvl2pPr>
            <a:lvl3pPr marL="1196486" indent="-239298">
              <a:defRPr sz="1300">
                <a:solidFill>
                  <a:schemeClr val="tx1"/>
                </a:solidFill>
                <a:latin typeface="Times" panose="02020603050405020304" pitchFamily="18" charset="0"/>
                <a:ea typeface="MS PGothic" panose="020B0600070205080204" pitchFamily="34" charset="-128"/>
              </a:defRPr>
            </a:lvl3pPr>
            <a:lvl4pPr marL="1675078" indent="-239298">
              <a:defRPr sz="1300">
                <a:solidFill>
                  <a:schemeClr val="tx1"/>
                </a:solidFill>
                <a:latin typeface="Times" panose="02020603050405020304" pitchFamily="18" charset="0"/>
                <a:ea typeface="MS PGothic" panose="020B0600070205080204" pitchFamily="34" charset="-128"/>
              </a:defRPr>
            </a:lvl4pPr>
            <a:lvl5pPr marL="2153673" indent="-239298">
              <a:defRPr sz="1300">
                <a:solidFill>
                  <a:schemeClr val="tx1"/>
                </a:solidFill>
                <a:latin typeface="Times" panose="02020603050405020304" pitchFamily="18" charset="0"/>
                <a:ea typeface="MS PGothic" panose="020B0600070205080204" pitchFamily="34" charset="-128"/>
              </a:defRPr>
            </a:lvl5pPr>
            <a:lvl6pPr marL="263226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6pPr>
            <a:lvl7pPr marL="3110860"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7pPr>
            <a:lvl8pPr marL="3589455"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8pPr>
            <a:lvl9pPr marL="4068047" indent="-239298" eaLnBrk="0" fontAlgn="base" hangingPunct="0">
              <a:spcBef>
                <a:spcPct val="0"/>
              </a:spcBef>
              <a:spcAft>
                <a:spcPct val="0"/>
              </a:spcAft>
              <a:defRPr sz="1300">
                <a:solidFill>
                  <a:schemeClr val="tx1"/>
                </a:solidFill>
                <a:latin typeface="Times" panose="02020603050405020304" pitchFamily="18" charset="0"/>
                <a:ea typeface="MS PGothic" panose="020B0600070205080204" pitchFamily="34" charset="-128"/>
              </a:defRPr>
            </a:lvl9pPr>
          </a:lstStyle>
          <a:p>
            <a:fld id="{058DBAAF-BB58-42D4-A11F-57E8BFD067FA}" type="slidenum">
              <a:rPr lang="en-US" altLang="en-US" smtClean="0">
                <a:solidFill>
                  <a:srgbClr val="000000"/>
                </a:solidFill>
              </a:rPr>
              <a:pPr/>
              <a:t>9</a:t>
            </a:fld>
            <a:endParaRPr lang="en-US" altLang="en-US" smtClean="0">
              <a:solidFill>
                <a:srgbClr val="000000"/>
              </a:solidFill>
            </a:endParaRPr>
          </a:p>
        </p:txBody>
      </p:sp>
      <p:sp>
        <p:nvSpPr>
          <p:cNvPr id="23555" name="Rectangle 1026"/>
          <p:cNvSpPr>
            <a:spLocks noGrp="1" noRot="1" noChangeAspect="1" noChangeArrowheads="1" noTextEdit="1"/>
          </p:cNvSpPr>
          <p:nvPr>
            <p:ph type="sldImg"/>
          </p:nvPr>
        </p:nvSpPr>
        <p:spPr>
          <a:ln/>
        </p:spPr>
      </p:sp>
      <p:sp>
        <p:nvSpPr>
          <p:cNvPr id="23556" name="Rectangle 1027"/>
          <p:cNvSpPr>
            <a:spLocks noGrp="1"/>
          </p:cNvSpPr>
          <p:nvPr>
            <p:ph type="body" idx="1"/>
          </p:nvPr>
        </p:nvSpPr>
        <p:spPr>
          <a:xfrm>
            <a:off x="419727" y="4800602"/>
            <a:ext cx="6295869" cy="388744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3235391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ITC Stone Serif Std Medium" panose="02040602060506020304" pitchFamily="18" charset="0"/>
              </a:defRPr>
            </a:lvl1pPr>
          </a:lstStyle>
          <a:p>
            <a:r>
              <a:rPr lang="en-US" dirty="0" smtClean="0"/>
              <a:t>Click to edit Master title style</a:t>
            </a:r>
            <a:endParaRPr dirty="0"/>
          </a:p>
        </p:txBody>
      </p:sp>
      <p:sp>
        <p:nvSpPr>
          <p:cNvPr id="3" name="Content Placeholder 2"/>
          <p:cNvSpPr>
            <a:spLocks noGrp="1"/>
          </p:cNvSpPr>
          <p:nvPr>
            <p:ph idx="1"/>
          </p:nvPr>
        </p:nvSpPr>
        <p:spPr/>
        <p:txBody>
          <a:bodyPr/>
          <a:lstStyle>
            <a:lvl1pPr>
              <a:defRPr>
                <a:latin typeface="ITC Stone Serif Std Medium" panose="02040602060506020304" pitchFamily="18" charset="0"/>
              </a:defRPr>
            </a:lvl1pPr>
            <a:lvl2pPr>
              <a:defRPr>
                <a:latin typeface="ITC Stone Serif Std Medium" panose="02040602060506020304" pitchFamily="18" charset="0"/>
              </a:defRPr>
            </a:lvl2pPr>
            <a:lvl3pPr>
              <a:defRPr>
                <a:latin typeface="ITC Stone Serif Std Medium" panose="02040602060506020304" pitchFamily="18" charset="0"/>
              </a:defRPr>
            </a:lvl3pPr>
            <a:lvl4pPr>
              <a:defRPr>
                <a:latin typeface="ITC Stone Serif Std Medium" panose="02040602060506020304" pitchFamily="18" charset="0"/>
              </a:defRPr>
            </a:lvl4pPr>
            <a:lvl5pPr>
              <a:defRPr>
                <a:latin typeface="ITC Stone Serif Std Medium" panose="02040602060506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5C47DB74-DC61-4205-9A27-22E83031DE3D}" type="datetimeFigureOut">
              <a:rPr lang="en-US" altLang="en-US"/>
              <a:pPr>
                <a:defRPr/>
              </a:pPr>
              <a:t>10/24/2018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CBD2BE-B7B9-4606-8339-C155EAFCD9A5}" type="slidenum">
              <a:rPr lang="en-US" altLang="en-US"/>
              <a:pPr>
                <a:defRPr/>
              </a:pPr>
              <a:t>‹#›</a:t>
            </a:fld>
            <a:endParaRPr lang="en-US" altLang="en-US"/>
          </a:p>
        </p:txBody>
      </p:sp>
    </p:spTree>
    <p:extLst>
      <p:ext uri="{BB962C8B-B14F-4D97-AF65-F5344CB8AC3E}">
        <p14:creationId xmlns:p14="http://schemas.microsoft.com/office/powerpoint/2010/main" val="125839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dirty="0"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4" r:id="rId10"/>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ITC Stone Serif Std Medium" panose="02040602060506020304" pitchFamily="18"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ITC Stone Serif Std Medium" panose="02040602060506020304" pitchFamily="18"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ITC Stone Serif Std Medium" panose="02040602060506020304" pitchFamily="18"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ITC Stone Serif Std Medium" panose="02040602060506020304" pitchFamily="18"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ITC Stone Serif Std Medium" panose="02040602060506020304" pitchFamily="18"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ITC Stone Serif Std Medium" panose="02040602060506020304" pitchFamily="18"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0.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0.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0.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0.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0.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0.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0.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0.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0.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0.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0.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4038" y="3681233"/>
            <a:ext cx="8653112" cy="1617044"/>
          </a:xfrm>
          <a:prstGeom prst="rect">
            <a:avLst/>
          </a:prstGeom>
          <a:noFill/>
        </p:spPr>
        <p:txBody>
          <a:bodyPr wrap="square" rtlCol="0">
            <a:spAutoFit/>
          </a:bodyPr>
          <a:lstStyle/>
          <a:p>
            <a:endParaRPr lang="en-US" dirty="0"/>
          </a:p>
        </p:txBody>
      </p:sp>
      <p:cxnSp>
        <p:nvCxnSpPr>
          <p:cNvPr id="5" name="Straight Connector 4"/>
          <p:cNvCxnSpPr/>
          <p:nvPr/>
        </p:nvCxnSpPr>
        <p:spPr>
          <a:xfrm>
            <a:off x="847023" y="3436219"/>
            <a:ext cx="788309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Text Box 1026"/>
          <p:cNvSpPr txBox="1">
            <a:spLocks noChangeArrowheads="1"/>
          </p:cNvSpPr>
          <p:nvPr/>
        </p:nvSpPr>
        <p:spPr bwMode="auto">
          <a:xfrm>
            <a:off x="2250212" y="3357042"/>
            <a:ext cx="5076711" cy="247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algn="ctr" eaLnBrk="1" hangingPunct="1">
              <a:lnSpc>
                <a:spcPts val="3875"/>
              </a:lnSpc>
              <a:spcBef>
                <a:spcPct val="0"/>
              </a:spcBef>
              <a:buClrTx/>
              <a:buSzTx/>
              <a:buFontTx/>
              <a:buNone/>
            </a:pPr>
            <a:endParaRPr lang="en-US" altLang="en-US" sz="3200" b="1" dirty="0">
              <a:solidFill>
                <a:schemeClr val="bg2"/>
              </a:solidFill>
              <a:latin typeface="ITC Stone Serif Std Bold" panose="02040903070506020304" pitchFamily="18" charset="0"/>
            </a:endParaRPr>
          </a:p>
          <a:p>
            <a:pPr algn="ctr" eaLnBrk="1" hangingPunct="1">
              <a:lnSpc>
                <a:spcPts val="3875"/>
              </a:lnSpc>
              <a:spcBef>
                <a:spcPct val="0"/>
              </a:spcBef>
              <a:buClrTx/>
              <a:buSzTx/>
              <a:buFontTx/>
              <a:buNone/>
            </a:pPr>
            <a:r>
              <a:rPr lang="en-US" altLang="en-US" sz="2800" b="1" i="0" dirty="0" smtClean="0">
                <a:solidFill>
                  <a:schemeClr val="bg2"/>
                </a:solidFill>
                <a:latin typeface="ITC Stone Serif Std Bold" panose="02040903070506020304" pitchFamily="18" charset="0"/>
              </a:rPr>
              <a:t>Public </a:t>
            </a:r>
            <a:r>
              <a:rPr lang="en-US" altLang="en-US" sz="2800" b="1" i="0" dirty="0">
                <a:solidFill>
                  <a:schemeClr val="bg2"/>
                </a:solidFill>
                <a:latin typeface="ITC Stone Serif Std Bold" panose="02040903070506020304" pitchFamily="18" charset="0"/>
              </a:rPr>
              <a:t>Records Office</a:t>
            </a:r>
          </a:p>
          <a:p>
            <a:pPr algn="ctr" eaLnBrk="1" hangingPunct="1">
              <a:lnSpc>
                <a:spcPts val="3875"/>
              </a:lnSpc>
              <a:spcBef>
                <a:spcPct val="0"/>
              </a:spcBef>
              <a:buClrTx/>
              <a:buSzTx/>
              <a:buFontTx/>
              <a:buNone/>
            </a:pPr>
            <a:r>
              <a:rPr lang="en-US" altLang="en-US" sz="2800" b="1" i="0" dirty="0">
                <a:solidFill>
                  <a:schemeClr val="bg2"/>
                </a:solidFill>
                <a:latin typeface="ITC Stone Serif Std Bold" panose="02040903070506020304" pitchFamily="18" charset="0"/>
              </a:rPr>
              <a:t>Finance &amp; Administration</a:t>
            </a:r>
            <a:endParaRPr lang="en-US" altLang="en-US" b="1" i="0" dirty="0">
              <a:solidFill>
                <a:schemeClr val="bg2"/>
              </a:solidFill>
              <a:latin typeface="ITC Stone Serif Std Bold" panose="02040903070506020304" pitchFamily="18" charset="0"/>
            </a:endParaRPr>
          </a:p>
          <a:p>
            <a:pPr algn="ctr" eaLnBrk="1" hangingPunct="1">
              <a:lnSpc>
                <a:spcPts val="3875"/>
              </a:lnSpc>
              <a:spcBef>
                <a:spcPct val="0"/>
              </a:spcBef>
              <a:buClrTx/>
              <a:buSzTx/>
              <a:buFontTx/>
              <a:buNone/>
            </a:pPr>
            <a:endParaRPr lang="en-US" altLang="en-US" b="1" i="0" dirty="0">
              <a:solidFill>
                <a:schemeClr val="bg2"/>
              </a:solidFill>
              <a:latin typeface="ITC Stone Serif Std Bold" panose="02040903070506020304" pitchFamily="18" charset="0"/>
            </a:endParaRPr>
          </a:p>
          <a:p>
            <a:pPr algn="ctr" eaLnBrk="1" hangingPunct="1">
              <a:lnSpc>
                <a:spcPts val="3875"/>
              </a:lnSpc>
              <a:spcBef>
                <a:spcPct val="0"/>
              </a:spcBef>
              <a:buClrTx/>
              <a:buSzTx/>
              <a:buFontTx/>
              <a:buNone/>
            </a:pPr>
            <a:endParaRPr lang="en-US" altLang="en-US" sz="3200" b="1" dirty="0">
              <a:solidFill>
                <a:schemeClr val="bg2"/>
              </a:solidFill>
              <a:latin typeface="ITC Stone Serif Std Bold" panose="02040903070506020304" pitchFamily="18" charset="0"/>
            </a:endParaRPr>
          </a:p>
        </p:txBody>
      </p:sp>
      <p:sp>
        <p:nvSpPr>
          <p:cNvPr id="6" name="Text Box 1025"/>
          <p:cNvSpPr txBox="1">
            <a:spLocks noChangeArrowheads="1"/>
          </p:cNvSpPr>
          <p:nvPr/>
        </p:nvSpPr>
        <p:spPr bwMode="auto">
          <a:xfrm>
            <a:off x="1554509" y="2121510"/>
            <a:ext cx="608647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algn="ctr" eaLnBrk="1" hangingPunct="1">
              <a:lnSpc>
                <a:spcPts val="5225"/>
              </a:lnSpc>
              <a:spcBef>
                <a:spcPct val="0"/>
              </a:spcBef>
              <a:buClrTx/>
              <a:buSzTx/>
              <a:buFontTx/>
              <a:buNone/>
            </a:pPr>
            <a:r>
              <a:rPr lang="en-US" altLang="en-US" sz="5400" b="1" i="0" dirty="0">
                <a:solidFill>
                  <a:schemeClr val="bg2"/>
                </a:solidFill>
                <a:latin typeface="ITC Stone Serif Std Bold" panose="02040903070506020304" pitchFamily="18" charset="0"/>
              </a:rPr>
              <a:t>Public Records</a:t>
            </a:r>
          </a:p>
        </p:txBody>
      </p:sp>
      <p:sp>
        <p:nvSpPr>
          <p:cNvPr id="2" name="TextBox 1"/>
          <p:cNvSpPr txBox="1"/>
          <p:nvPr/>
        </p:nvSpPr>
        <p:spPr>
          <a:xfrm>
            <a:off x="624038" y="6497053"/>
            <a:ext cx="1734151" cy="307777"/>
          </a:xfrm>
          <a:prstGeom prst="rect">
            <a:avLst/>
          </a:prstGeom>
          <a:noFill/>
        </p:spPr>
        <p:txBody>
          <a:bodyPr wrap="square" rtlCol="0">
            <a:spAutoFit/>
          </a:bodyPr>
          <a:lstStyle/>
          <a:p>
            <a:r>
              <a:rPr lang="en-US" sz="1400" dirty="0" smtClean="0">
                <a:solidFill>
                  <a:schemeClr val="bg2"/>
                </a:solidFill>
              </a:rPr>
              <a:t>November 2018</a:t>
            </a:r>
            <a:endParaRPr lang="en-US" sz="1400" dirty="0">
              <a:solidFill>
                <a:schemeClr val="bg2"/>
              </a:solidFill>
            </a:endParaRPr>
          </a:p>
        </p:txBody>
      </p:sp>
    </p:spTree>
    <p:custDataLst>
      <p:tags r:id="rId1"/>
    </p:custDataLst>
    <p:extLst>
      <p:ext uri="{BB962C8B-B14F-4D97-AF65-F5344CB8AC3E}">
        <p14:creationId xmlns:p14="http://schemas.microsoft.com/office/powerpoint/2010/main" val="36804976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7200" y="757029"/>
            <a:ext cx="8609888" cy="625684"/>
          </a:xfrm>
        </p:spPr>
        <p:txBody>
          <a:bodyPr/>
          <a:lstStyle/>
          <a:p>
            <a:pPr eaLnBrk="1" hangingPunct="1">
              <a:lnSpc>
                <a:spcPts val="4138"/>
              </a:lnSpc>
              <a:spcAft>
                <a:spcPts val="13"/>
              </a:spcAft>
            </a:pPr>
            <a:r>
              <a:rPr lang="en-US" altLang="en-US" sz="4300" b="1" dirty="0" smtClean="0"/>
              <a:t>Who makes these requests?</a:t>
            </a:r>
          </a:p>
        </p:txBody>
      </p:sp>
      <p:sp>
        <p:nvSpPr>
          <p:cNvPr id="49155" name="Rectangle 2"/>
          <p:cNvSpPr>
            <a:spLocks noGrp="1" noChangeArrowheads="1"/>
          </p:cNvSpPr>
          <p:nvPr>
            <p:ph idx="1"/>
          </p:nvPr>
        </p:nvSpPr>
        <p:spPr>
          <a:xfrm>
            <a:off x="457200" y="1676400"/>
            <a:ext cx="8229600" cy="4724400"/>
          </a:xfrm>
        </p:spPr>
        <p:txBody>
          <a:bodyPr rtlCol="0">
            <a:normAutofit lnSpcReduction="10000"/>
          </a:bodyPr>
          <a:lstStyle/>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t>Media  </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smtClean="0"/>
              <a:t>Businesses</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smtClean="0"/>
              <a:t>Employees/Faculty</a:t>
            </a:r>
            <a:endParaRPr lang="en-US" b="1" dirty="0"/>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t>Individuals seeking information about self or family</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t>Civic-minded citizens</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t>Attorneys</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t>Researchers</a:t>
            </a:r>
          </a:p>
          <a:p>
            <a:pPr marL="400050" eaLnBrk="1" fontAlgn="auto" hangingPunct="1">
              <a:spcAft>
                <a:spcPts val="13"/>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t>Bad-faith requests or requests from unstable individuals</a:t>
            </a:r>
          </a:p>
        </p:txBody>
      </p:sp>
    </p:spTree>
    <p:custDataLst>
      <p:tags r:id="rId1"/>
    </p:custDataLst>
    <p:extLst>
      <p:ext uri="{BB962C8B-B14F-4D97-AF65-F5344CB8AC3E}">
        <p14:creationId xmlns:p14="http://schemas.microsoft.com/office/powerpoint/2010/main" val="272554665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26692" y="685855"/>
            <a:ext cx="8077200" cy="687881"/>
          </a:xfrm>
        </p:spPr>
        <p:txBody>
          <a:bodyPr/>
          <a:lstStyle/>
          <a:p>
            <a:pPr eaLnBrk="1" hangingPunct="1"/>
            <a:r>
              <a:rPr lang="en-US" altLang="en-US" sz="4300" b="1" dirty="0" smtClean="0">
                <a:cs typeface="Arial" panose="020B0604020202020204" pitchFamily="34" charset="0"/>
              </a:rPr>
              <a:t>Examples</a:t>
            </a:r>
          </a:p>
        </p:txBody>
      </p:sp>
      <p:sp>
        <p:nvSpPr>
          <p:cNvPr id="3" name="Content Placeholder 2"/>
          <p:cNvSpPr>
            <a:spLocks noGrp="1"/>
          </p:cNvSpPr>
          <p:nvPr>
            <p:ph idx="1"/>
          </p:nvPr>
        </p:nvSpPr>
        <p:spPr>
          <a:xfrm>
            <a:off x="509187" y="1437023"/>
            <a:ext cx="8458200" cy="5437386"/>
          </a:xfrm>
        </p:spPr>
        <p:txBody>
          <a:bodyPr/>
          <a:lstStyle/>
          <a:p>
            <a:pPr eaLnBrk="1" hangingPunct="1">
              <a:lnSpc>
                <a:spcPct val="90000"/>
              </a:lnSpc>
              <a:buClr>
                <a:schemeClr val="bg2"/>
              </a:buClr>
              <a:buFont typeface="Wingdings" panose="05000000000000000000" pitchFamily="2" charset="2"/>
              <a:buChar char="§"/>
              <a:defRPr/>
            </a:pPr>
            <a:r>
              <a:rPr lang="en-US" sz="2000" b="1" dirty="0" smtClean="0">
                <a:ea typeface="ＭＳ Ｐゴシック" charset="0"/>
                <a:cs typeface="Arial"/>
              </a:rPr>
              <a:t>Requests can be narrow or broad, date specific or for a several year period of time, and held by one or many individuals/departments/ colleges. </a:t>
            </a:r>
            <a:endParaRPr lang="en-US" sz="2000" b="1" dirty="0">
              <a:ea typeface="ＭＳ Ｐゴシック" charset="0"/>
              <a:cs typeface="Arial"/>
            </a:endParaRPr>
          </a:p>
          <a:p>
            <a:pPr eaLnBrk="1" hangingPunct="1">
              <a:lnSpc>
                <a:spcPct val="90000"/>
              </a:lnSpc>
              <a:spcBef>
                <a:spcPts val="200"/>
              </a:spcBef>
              <a:buClr>
                <a:schemeClr val="bg2"/>
              </a:buClr>
              <a:buFont typeface="Wingdings" panose="05000000000000000000" pitchFamily="2" charset="2"/>
              <a:buChar char="§"/>
              <a:defRPr/>
            </a:pPr>
            <a:endParaRPr lang="en-US" sz="2000" b="1" dirty="0" smtClean="0">
              <a:ea typeface="ＭＳ Ｐゴシック" charset="0"/>
              <a:cs typeface="Arial"/>
            </a:endParaRPr>
          </a:p>
          <a:p>
            <a:pPr eaLnBrk="1" hangingPunct="1">
              <a:lnSpc>
                <a:spcPct val="90000"/>
              </a:lnSpc>
              <a:spcBef>
                <a:spcPts val="200"/>
              </a:spcBef>
              <a:buClr>
                <a:schemeClr val="bg2"/>
              </a:buClr>
              <a:buFont typeface="Wingdings" panose="05000000000000000000" pitchFamily="2" charset="2"/>
              <a:buChar char="§"/>
              <a:defRPr/>
            </a:pPr>
            <a:r>
              <a:rPr lang="en-US" sz="2000" b="1" dirty="0" smtClean="0">
                <a:ea typeface="ＭＳ Ｐゴシック" charset="0"/>
                <a:cs typeface="Arial"/>
              </a:rPr>
              <a:t>WSU </a:t>
            </a:r>
            <a:r>
              <a:rPr lang="en-US" sz="2000" b="1" dirty="0">
                <a:ea typeface="ＭＳ Ｐゴシック" charset="0"/>
                <a:cs typeface="Arial"/>
              </a:rPr>
              <a:t>Police </a:t>
            </a:r>
            <a:r>
              <a:rPr lang="en-US" sz="2000" b="1" dirty="0" smtClean="0">
                <a:ea typeface="ＭＳ Ｐゴシック" charset="0"/>
                <a:cs typeface="Arial"/>
              </a:rPr>
              <a:t>reports.</a:t>
            </a:r>
          </a:p>
          <a:p>
            <a:pPr eaLnBrk="1" hangingPunct="1">
              <a:lnSpc>
                <a:spcPct val="90000"/>
              </a:lnSpc>
              <a:spcBef>
                <a:spcPts val="200"/>
              </a:spcBef>
              <a:buClr>
                <a:schemeClr val="bg2"/>
              </a:buClr>
              <a:buFont typeface="Wingdings" panose="05000000000000000000" pitchFamily="2" charset="2"/>
              <a:buChar char="§"/>
              <a:defRPr/>
            </a:pPr>
            <a:r>
              <a:rPr lang="en-US" sz="2000" b="1" dirty="0" smtClean="0">
                <a:ea typeface="ＭＳ Ｐゴシック" charset="0"/>
                <a:cs typeface="Arial"/>
              </a:rPr>
              <a:t>Student </a:t>
            </a:r>
            <a:r>
              <a:rPr lang="en-US" sz="2000" b="1" dirty="0">
                <a:ea typeface="ＭＳ Ｐゴシック" charset="0"/>
                <a:cs typeface="Arial"/>
              </a:rPr>
              <a:t>Conduct complaints, investigation records.</a:t>
            </a:r>
          </a:p>
          <a:p>
            <a:pPr eaLnBrk="1" hangingPunct="1">
              <a:lnSpc>
                <a:spcPct val="90000"/>
              </a:lnSpc>
              <a:spcBef>
                <a:spcPts val="200"/>
              </a:spcBef>
              <a:buClr>
                <a:schemeClr val="bg2"/>
              </a:buClr>
              <a:buFont typeface="Wingdings" panose="05000000000000000000" pitchFamily="2" charset="2"/>
              <a:buChar char="§"/>
              <a:defRPr/>
            </a:pPr>
            <a:r>
              <a:rPr lang="en-US" sz="2000" b="1" dirty="0">
                <a:ea typeface="ＭＳ Ｐゴシック" charset="0"/>
                <a:cs typeface="Arial"/>
              </a:rPr>
              <a:t>OEO complaints, investigation records.</a:t>
            </a:r>
          </a:p>
          <a:p>
            <a:pPr eaLnBrk="1" hangingPunct="1">
              <a:lnSpc>
                <a:spcPct val="90000"/>
              </a:lnSpc>
              <a:spcBef>
                <a:spcPts val="200"/>
              </a:spcBef>
              <a:buClr>
                <a:schemeClr val="bg2"/>
              </a:buClr>
              <a:buFont typeface="Wingdings" panose="05000000000000000000" pitchFamily="2" charset="2"/>
              <a:buChar char="§"/>
              <a:defRPr/>
            </a:pPr>
            <a:r>
              <a:rPr lang="en-US" sz="2000" b="1" dirty="0">
                <a:ea typeface="ＭＳ Ｐゴシック" charset="0"/>
                <a:cs typeface="Arial"/>
              </a:rPr>
              <a:t>HRS complaints, investigation records.</a:t>
            </a:r>
          </a:p>
          <a:p>
            <a:pPr eaLnBrk="1" hangingPunct="1">
              <a:lnSpc>
                <a:spcPct val="90000"/>
              </a:lnSpc>
              <a:spcBef>
                <a:spcPts val="200"/>
              </a:spcBef>
              <a:buClr>
                <a:schemeClr val="bg2"/>
              </a:buClr>
              <a:buFont typeface="Wingdings" panose="05000000000000000000" pitchFamily="2" charset="2"/>
              <a:buChar char="§"/>
              <a:defRPr/>
            </a:pPr>
            <a:r>
              <a:rPr lang="en-US" sz="2000" b="1" dirty="0">
                <a:ea typeface="ＭＳ Ｐゴシック" charset="0"/>
                <a:cs typeface="Arial"/>
              </a:rPr>
              <a:t>Personnel </a:t>
            </a:r>
            <a:r>
              <a:rPr lang="en-US" sz="2000" b="1" dirty="0" smtClean="0">
                <a:ea typeface="ＭＳ Ｐゴシック" charset="0"/>
                <a:cs typeface="Arial"/>
              </a:rPr>
              <a:t>records.  </a:t>
            </a:r>
            <a:endParaRPr lang="en-US" sz="2000" b="1" dirty="0">
              <a:ea typeface="ＭＳ Ｐゴシック" charset="0"/>
              <a:cs typeface="Arial"/>
            </a:endParaRPr>
          </a:p>
          <a:p>
            <a:pPr eaLnBrk="1" hangingPunct="1">
              <a:lnSpc>
                <a:spcPct val="90000"/>
              </a:lnSpc>
              <a:spcBef>
                <a:spcPts val="200"/>
              </a:spcBef>
              <a:buClr>
                <a:schemeClr val="bg2"/>
              </a:buClr>
              <a:buFont typeface="Wingdings" panose="05000000000000000000" pitchFamily="2" charset="2"/>
              <a:buChar char="§"/>
              <a:defRPr/>
            </a:pPr>
            <a:r>
              <a:rPr lang="en-US" sz="2000" b="1" dirty="0" smtClean="0">
                <a:ea typeface="ＭＳ Ｐゴシック" charset="0"/>
                <a:cs typeface="Arial"/>
              </a:rPr>
              <a:t>Contracts, bids.</a:t>
            </a:r>
            <a:endParaRPr lang="en-US" sz="2000" b="1" dirty="0">
              <a:ea typeface="ＭＳ Ｐゴシック" charset="0"/>
              <a:cs typeface="Arial"/>
            </a:endParaRPr>
          </a:p>
          <a:p>
            <a:pPr eaLnBrk="1" hangingPunct="1">
              <a:lnSpc>
                <a:spcPct val="90000"/>
              </a:lnSpc>
              <a:spcBef>
                <a:spcPts val="200"/>
              </a:spcBef>
              <a:buClr>
                <a:schemeClr val="bg2"/>
              </a:buClr>
              <a:buFont typeface="Wingdings" panose="05000000000000000000" pitchFamily="2" charset="2"/>
              <a:buChar char="§"/>
              <a:defRPr/>
            </a:pPr>
            <a:r>
              <a:rPr lang="en-US" sz="2000" b="1" dirty="0">
                <a:ea typeface="ＭＳ Ｐゴシック" charset="0"/>
                <a:cs typeface="Arial"/>
              </a:rPr>
              <a:t>Coach employment </a:t>
            </a:r>
            <a:r>
              <a:rPr lang="en-US" sz="2000" b="1" dirty="0" smtClean="0">
                <a:ea typeface="ＭＳ Ｐゴシック" charset="0"/>
                <a:cs typeface="Arial"/>
              </a:rPr>
              <a:t>contracts and </a:t>
            </a:r>
            <a:r>
              <a:rPr lang="en-US" sz="2000" b="1" dirty="0">
                <a:ea typeface="ＭＳ Ｐゴシック" charset="0"/>
                <a:cs typeface="Arial"/>
              </a:rPr>
              <a:t>other Athletic Department records</a:t>
            </a:r>
            <a:r>
              <a:rPr lang="en-US" sz="2000" b="1" dirty="0" smtClean="0">
                <a:ea typeface="ＭＳ Ｐゴシック" charset="0"/>
                <a:cs typeface="Arial"/>
              </a:rPr>
              <a:t>. </a:t>
            </a:r>
          </a:p>
          <a:p>
            <a:pPr eaLnBrk="1" hangingPunct="1">
              <a:lnSpc>
                <a:spcPct val="90000"/>
              </a:lnSpc>
              <a:spcBef>
                <a:spcPts val="200"/>
              </a:spcBef>
              <a:buClr>
                <a:schemeClr val="bg2"/>
              </a:buClr>
              <a:buFont typeface="Wingdings" panose="05000000000000000000" pitchFamily="2" charset="2"/>
              <a:buChar char="§"/>
              <a:defRPr/>
            </a:pPr>
            <a:r>
              <a:rPr lang="en-US" sz="2000" b="1" dirty="0" smtClean="0">
                <a:ea typeface="ＭＳ Ｐゴシック" charset="0"/>
                <a:cs typeface="Arial"/>
              </a:rPr>
              <a:t>Lists of employees with names, salaries, locations, etc.</a:t>
            </a:r>
          </a:p>
          <a:p>
            <a:pPr eaLnBrk="1" hangingPunct="1">
              <a:lnSpc>
                <a:spcPct val="90000"/>
              </a:lnSpc>
              <a:spcBef>
                <a:spcPts val="200"/>
              </a:spcBef>
              <a:buClr>
                <a:schemeClr val="bg2"/>
              </a:buClr>
              <a:buFont typeface="Wingdings" panose="05000000000000000000" pitchFamily="2" charset="2"/>
              <a:buChar char="§"/>
              <a:defRPr/>
            </a:pPr>
            <a:r>
              <a:rPr lang="en-US" sz="2000" b="1" dirty="0" smtClean="0">
                <a:ea typeface="ＭＳ Ｐゴシック" charset="0"/>
                <a:cs typeface="Arial"/>
              </a:rPr>
              <a:t>Student directory information.</a:t>
            </a:r>
          </a:p>
          <a:p>
            <a:pPr eaLnBrk="1" hangingPunct="1">
              <a:lnSpc>
                <a:spcPct val="90000"/>
              </a:lnSpc>
              <a:spcBef>
                <a:spcPts val="200"/>
              </a:spcBef>
              <a:buClr>
                <a:schemeClr val="bg2"/>
              </a:buClr>
              <a:buFont typeface="Wingdings" panose="05000000000000000000" pitchFamily="2" charset="2"/>
              <a:buChar char="§"/>
              <a:defRPr/>
            </a:pPr>
            <a:r>
              <a:rPr lang="en-US" sz="2000" b="1" dirty="0" smtClean="0">
                <a:ea typeface="ＭＳ Ｐゴシック" charset="0"/>
                <a:cs typeface="Arial"/>
              </a:rPr>
              <a:t>Email of individual(s).</a:t>
            </a:r>
          </a:p>
          <a:p>
            <a:pPr eaLnBrk="1" hangingPunct="1">
              <a:lnSpc>
                <a:spcPct val="90000"/>
              </a:lnSpc>
              <a:spcBef>
                <a:spcPts val="200"/>
              </a:spcBef>
              <a:buClr>
                <a:schemeClr val="bg2"/>
              </a:buClr>
              <a:buFont typeface="Wingdings" panose="05000000000000000000" pitchFamily="2" charset="2"/>
              <a:buChar char="§"/>
              <a:defRPr/>
            </a:pPr>
            <a:r>
              <a:rPr lang="en-US" sz="2000" b="1" dirty="0" smtClean="0">
                <a:ea typeface="ＭＳ Ｐゴシック" charset="0"/>
                <a:cs typeface="Arial"/>
              </a:rPr>
              <a:t>WSU projects, topics in the news, etc. </a:t>
            </a:r>
          </a:p>
          <a:p>
            <a:pPr eaLnBrk="1" hangingPunct="1">
              <a:lnSpc>
                <a:spcPct val="90000"/>
              </a:lnSpc>
              <a:spcBef>
                <a:spcPts val="200"/>
              </a:spcBef>
              <a:buClr>
                <a:schemeClr val="bg2"/>
              </a:buClr>
              <a:buFont typeface="Wingdings" panose="05000000000000000000" pitchFamily="2" charset="2"/>
              <a:buChar char="§"/>
              <a:defRPr/>
            </a:pPr>
            <a:r>
              <a:rPr lang="en-US" sz="2000" b="1" dirty="0" smtClean="0">
                <a:ea typeface="ＭＳ Ｐゴシック" charset="0"/>
                <a:cs typeface="Arial"/>
              </a:rPr>
              <a:t>Veterinary Medicine client records.</a:t>
            </a:r>
          </a:p>
          <a:p>
            <a:pPr eaLnBrk="1" hangingPunct="1">
              <a:lnSpc>
                <a:spcPct val="90000"/>
              </a:lnSpc>
              <a:spcBef>
                <a:spcPts val="200"/>
              </a:spcBef>
              <a:buClr>
                <a:schemeClr val="bg2"/>
              </a:buClr>
              <a:buFont typeface="Wingdings" panose="05000000000000000000" pitchFamily="2" charset="2"/>
              <a:buChar char="§"/>
              <a:defRPr/>
            </a:pPr>
            <a:r>
              <a:rPr lang="en-US" sz="2000" b="1" dirty="0" smtClean="0">
                <a:ea typeface="ＭＳ Ｐゴシック" charset="0"/>
                <a:cs typeface="Arial"/>
              </a:rPr>
              <a:t>Budgets, expenditures, sources of revenue</a:t>
            </a:r>
            <a:r>
              <a:rPr lang="en-US" sz="2000" b="1" dirty="0" smtClean="0">
                <a:ea typeface="ＭＳ Ｐゴシック" charset="0"/>
                <a:cs typeface="Arial"/>
              </a:rPr>
              <a:t>.</a:t>
            </a:r>
            <a:endParaRPr lang="en-US" sz="2000" b="1" dirty="0" smtClean="0">
              <a:ea typeface="ＭＳ Ｐゴシック" charset="0"/>
              <a:cs typeface="Arial"/>
            </a:endParaRPr>
          </a:p>
        </p:txBody>
      </p:sp>
    </p:spTree>
    <p:custDataLst>
      <p:tags r:id="rId1"/>
    </p:custDataLst>
    <p:extLst>
      <p:ext uri="{BB962C8B-B14F-4D97-AF65-F5344CB8AC3E}">
        <p14:creationId xmlns:p14="http://schemas.microsoft.com/office/powerpoint/2010/main" val="875311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576129" y="756093"/>
            <a:ext cx="7961313" cy="628890"/>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400" b="1" dirty="0" smtClean="0"/>
              <a:t>WSU Obligations</a:t>
            </a:r>
          </a:p>
        </p:txBody>
      </p:sp>
      <p:sp>
        <p:nvSpPr>
          <p:cNvPr id="27651" name="Rectangle 2"/>
          <p:cNvSpPr>
            <a:spLocks noGrp="1" noChangeArrowheads="1"/>
          </p:cNvSpPr>
          <p:nvPr>
            <p:ph idx="1"/>
          </p:nvPr>
        </p:nvSpPr>
        <p:spPr>
          <a:xfrm>
            <a:off x="576129" y="1704472"/>
            <a:ext cx="8153400" cy="4316566"/>
          </a:xfrm>
        </p:spPr>
        <p:txBody>
          <a:bodyPr/>
          <a:lstStyle/>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t>Provide full public access to our public records.</a:t>
            </a:r>
          </a:p>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t>Treat all requestors equally (no preferential treatment).</a:t>
            </a:r>
          </a:p>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t>Provide the fullest assistance to requestors.</a:t>
            </a:r>
          </a:p>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t>Provide timely action on requests.</a:t>
            </a:r>
          </a:p>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t>Cannot require requestor to provide the purpose of a request, nor can we deny a request because it is broad.</a:t>
            </a:r>
          </a:p>
          <a:p>
            <a:pPr marL="457200" indent="-428625" eaLnBrk="1" hangingPunct="1">
              <a:lnSpc>
                <a:spcPct val="90000"/>
              </a:lnSpc>
              <a:spcAft>
                <a:spcPts val="9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t>Not required to create records which do not exist, but we do create records from data that we can easily assemble when it exists.  </a:t>
            </a:r>
          </a:p>
        </p:txBody>
      </p:sp>
    </p:spTree>
    <p:custDataLst>
      <p:tags r:id="rId1"/>
    </p:custDataLst>
    <p:extLst>
      <p:ext uri="{BB962C8B-B14F-4D97-AF65-F5344CB8AC3E}">
        <p14:creationId xmlns:p14="http://schemas.microsoft.com/office/powerpoint/2010/main" val="2960075488"/>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727872"/>
            <a:ext cx="7642225" cy="687881"/>
          </a:xfrm>
        </p:spPr>
        <p:txBody>
          <a:bodyPr/>
          <a:lstStyle/>
          <a:p>
            <a:pPr eaLnBrk="1" hangingPunct="1">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t>Penalties</a:t>
            </a:r>
          </a:p>
        </p:txBody>
      </p:sp>
      <p:sp>
        <p:nvSpPr>
          <p:cNvPr id="29699" name="Rectangle 3"/>
          <p:cNvSpPr>
            <a:spLocks noGrp="1" noChangeArrowheads="1"/>
          </p:cNvSpPr>
          <p:nvPr>
            <p:ph idx="1"/>
          </p:nvPr>
        </p:nvSpPr>
        <p:spPr>
          <a:xfrm>
            <a:off x="533400" y="1490529"/>
            <a:ext cx="8610600" cy="4581382"/>
          </a:xfrm>
        </p:spPr>
        <p:txBody>
          <a:bodyPr/>
          <a:lstStyle/>
          <a:p>
            <a:pPr marL="90488" indent="-325438" eaLnBrk="1" hangingPunct="1">
              <a:lnSpc>
                <a:spcPts val="3150"/>
              </a:lnSpc>
              <a:spcBef>
                <a:spcPct val="0"/>
              </a:spcBef>
              <a:buClr>
                <a:srgbClr val="7F007F"/>
              </a:buClr>
              <a:buSzPct val="75000"/>
              <a:buFont typeface="Wingdings 2" panose="05020102010507070707" pitchFamily="18" charset="2"/>
              <a:buNone/>
              <a:tabLst>
                <a:tab pos="342900" algn="l"/>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900" b="1" dirty="0" smtClean="0"/>
              <a:t>	</a:t>
            </a:r>
            <a:r>
              <a:rPr lang="en-US" altLang="en-US" b="1" dirty="0" smtClean="0"/>
              <a:t>If we withhold or delay a public record that should be timely released, a court can award monetary fines to the prevailing party.  The agency bears the burden of demonstrating to a court that an adequate search was undertaken (documented) and that any records withheld/redacted were lawfully exempt.</a:t>
            </a:r>
          </a:p>
          <a:p>
            <a:pPr marL="90488" indent="-325438" eaLnBrk="1" hangingPunct="1">
              <a:lnSpc>
                <a:spcPts val="3150"/>
              </a:lnSpc>
              <a:spcBef>
                <a:spcPct val="0"/>
              </a:spcBef>
              <a:buClr>
                <a:srgbClr val="7F007F"/>
              </a:buClr>
              <a:buSzPct val="75000"/>
              <a:buFont typeface="Wingdings 2" panose="05020102010507070707" pitchFamily="18" charset="2"/>
              <a:buNone/>
              <a:tabLst>
                <a:tab pos="342900" algn="l"/>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endParaRPr lang="en-US" altLang="en-US" b="1" dirty="0" smtClean="0"/>
          </a:p>
          <a:p>
            <a:pPr marL="90488" lvl="2" indent="-325438" eaLnBrk="1" hangingPunct="1">
              <a:lnSpc>
                <a:spcPts val="3150"/>
              </a:lnSpc>
              <a:spcBef>
                <a:spcPct val="0"/>
              </a:spcBef>
              <a:buClr>
                <a:srgbClr val="7F007F"/>
              </a:buClr>
              <a:buSzPct val="75000"/>
              <a:buFont typeface="Wingdings 2" panose="05020102010507070707" pitchFamily="18" charset="2"/>
              <a:buNone/>
              <a:tabLst>
                <a:tab pos="342900" algn="l"/>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400" b="1" dirty="0" smtClean="0"/>
              <a:t> Potential monetary fines include all costs, reasonable attorney fees, and up to $100 per record per day that the party was denied the right to inspect or copy the record (from the date the request was received). </a:t>
            </a:r>
          </a:p>
        </p:txBody>
      </p:sp>
    </p:spTree>
    <p:custDataLst>
      <p:tags r:id="rId1"/>
    </p:custDataLst>
    <p:extLst>
      <p:ext uri="{BB962C8B-B14F-4D97-AF65-F5344CB8AC3E}">
        <p14:creationId xmlns:p14="http://schemas.microsoft.com/office/powerpoint/2010/main" val="91857844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809022"/>
            <a:ext cx="9289279" cy="590931"/>
          </a:xfrm>
        </p:spPr>
        <p:txBody>
          <a:bodyPr/>
          <a:lstStyle/>
          <a:p>
            <a:r>
              <a:rPr lang="en-US" altLang="en-US" sz="3600" b="1" dirty="0" smtClean="0">
                <a:cs typeface="Arial" panose="020B0604020202020204" pitchFamily="34" charset="0"/>
              </a:rPr>
              <a:t>Examples of Monetary Awards</a:t>
            </a:r>
            <a:endParaRPr lang="en-US" altLang="en-US" sz="3600" dirty="0" smtClean="0"/>
          </a:p>
        </p:txBody>
      </p:sp>
      <p:sp>
        <p:nvSpPr>
          <p:cNvPr id="3" name="Content Placeholder 2"/>
          <p:cNvSpPr>
            <a:spLocks noGrp="1"/>
          </p:cNvSpPr>
          <p:nvPr>
            <p:ph idx="1"/>
          </p:nvPr>
        </p:nvSpPr>
        <p:spPr>
          <a:xfrm>
            <a:off x="539227" y="1340685"/>
            <a:ext cx="8042275" cy="5478423"/>
          </a:xfrm>
        </p:spPr>
        <p:txBody>
          <a:bodyPr/>
          <a:lstStyle/>
          <a:p>
            <a:pPr>
              <a:buClrTx/>
              <a:buFont typeface="Wingdings" panose="05000000000000000000" pitchFamily="2" charset="2"/>
              <a:buChar char="§"/>
              <a:defRPr/>
            </a:pPr>
            <a:r>
              <a:rPr lang="en-US" sz="2000" b="1" dirty="0" smtClean="0">
                <a:ea typeface="ＭＳ Ｐゴシック" charset="0"/>
                <a:cs typeface="Arial"/>
              </a:rPr>
              <a:t>King County $360,000+ </a:t>
            </a:r>
          </a:p>
          <a:p>
            <a:pPr>
              <a:buClrTx/>
              <a:buFont typeface="Wingdings" panose="05000000000000000000" pitchFamily="2" charset="2"/>
              <a:buChar char="§"/>
              <a:defRPr/>
            </a:pPr>
            <a:r>
              <a:rPr lang="en-US" sz="2000" b="1" dirty="0" smtClean="0">
                <a:ea typeface="ＭＳ Ｐゴシック" charset="0"/>
                <a:cs typeface="Arial"/>
              </a:rPr>
              <a:t>City of Prosser $175,000 + $200,000 attorney fees</a:t>
            </a:r>
          </a:p>
          <a:p>
            <a:pPr>
              <a:buClrTx/>
              <a:buFont typeface="Wingdings" panose="05000000000000000000" pitchFamily="2" charset="2"/>
              <a:buChar char="§"/>
              <a:defRPr/>
            </a:pPr>
            <a:r>
              <a:rPr lang="en-US" sz="2000" b="1" dirty="0" smtClean="0">
                <a:ea typeface="ＭＳ Ｐゴシック" charset="0"/>
                <a:cs typeface="Arial"/>
              </a:rPr>
              <a:t>City of Mesa $246,000 + attorney fees</a:t>
            </a:r>
          </a:p>
          <a:p>
            <a:pPr>
              <a:buClrTx/>
              <a:buFont typeface="Wingdings" panose="05000000000000000000" pitchFamily="2" charset="2"/>
              <a:buChar char="§"/>
              <a:defRPr/>
            </a:pPr>
            <a:r>
              <a:rPr lang="en-US" sz="2000" b="1" dirty="0" smtClean="0">
                <a:ea typeface="ＭＳ Ｐゴシック" charset="0"/>
                <a:cs typeface="Arial"/>
              </a:rPr>
              <a:t>DSHS $649,897 2011</a:t>
            </a:r>
          </a:p>
          <a:p>
            <a:pPr>
              <a:buClrTx/>
              <a:buFont typeface="Wingdings" panose="05000000000000000000" pitchFamily="2" charset="2"/>
              <a:buChar char="§"/>
              <a:defRPr/>
            </a:pPr>
            <a:r>
              <a:rPr lang="en-US" sz="2000" b="1" dirty="0" smtClean="0">
                <a:ea typeface="ＭＳ Ｐゴシック" charset="0"/>
                <a:cs typeface="Arial"/>
              </a:rPr>
              <a:t>Department of Corrections $200,000 + $341,000 attorney fees 2007</a:t>
            </a:r>
          </a:p>
          <a:p>
            <a:pPr>
              <a:buClrTx/>
              <a:buFont typeface="Wingdings" panose="05000000000000000000" pitchFamily="2" charset="2"/>
              <a:buChar char="§"/>
              <a:defRPr/>
            </a:pPr>
            <a:r>
              <a:rPr lang="en-US" sz="2000" b="1" dirty="0" smtClean="0">
                <a:ea typeface="ＭＳ Ｐゴシック" charset="0"/>
                <a:cs typeface="Arial"/>
              </a:rPr>
              <a:t>U of W $175,000 in 2011 and $725,000 in 2013 </a:t>
            </a:r>
            <a:r>
              <a:rPr lang="en-US" sz="2000" b="1" i="1" dirty="0" smtClean="0">
                <a:ea typeface="ＭＳ Ｐゴシック" charset="0"/>
                <a:cs typeface="Arial"/>
              </a:rPr>
              <a:t>(this was reversed by Court of Appeals in February 2015, UW still paid $285,000 in attorney fees)</a:t>
            </a:r>
          </a:p>
          <a:p>
            <a:pPr>
              <a:buClrTx/>
              <a:buFont typeface="Wingdings" panose="05000000000000000000" pitchFamily="2" charset="2"/>
              <a:buChar char="§"/>
              <a:defRPr/>
            </a:pPr>
            <a:r>
              <a:rPr lang="en-US" sz="2000" b="1" dirty="0" smtClean="0">
                <a:ea typeface="ＭＳ Ｐゴシック" charset="0"/>
                <a:cs typeface="Arial"/>
              </a:rPr>
              <a:t>Spokane Public Schools in 2013, $130,000</a:t>
            </a:r>
          </a:p>
          <a:p>
            <a:pPr>
              <a:buClrTx/>
              <a:buFont typeface="Wingdings" panose="05000000000000000000" pitchFamily="2" charset="2"/>
              <a:buChar char="§"/>
              <a:defRPr/>
            </a:pPr>
            <a:r>
              <a:rPr lang="en-US" sz="2000" b="1" dirty="0" smtClean="0">
                <a:ea typeface="ＭＳ Ｐゴシック" charset="0"/>
                <a:cs typeface="Arial"/>
              </a:rPr>
              <a:t>Mason County $175,000 and $135,000</a:t>
            </a:r>
          </a:p>
          <a:p>
            <a:pPr>
              <a:buClrTx/>
              <a:buFont typeface="Wingdings" panose="05000000000000000000" pitchFamily="2" charset="2"/>
              <a:buChar char="§"/>
              <a:defRPr/>
            </a:pPr>
            <a:r>
              <a:rPr lang="en-US" sz="2000" b="1" dirty="0" smtClean="0">
                <a:ea typeface="ＭＳ Ｐゴシック" charset="0"/>
                <a:cs typeface="Arial"/>
              </a:rPr>
              <a:t>City of Monroe $157,000</a:t>
            </a:r>
          </a:p>
          <a:p>
            <a:pPr>
              <a:buClrTx/>
              <a:buFont typeface="Wingdings" panose="05000000000000000000" pitchFamily="2" charset="2"/>
              <a:buChar char="§"/>
              <a:defRPr/>
            </a:pPr>
            <a:r>
              <a:rPr lang="en-US" sz="2000" b="1" dirty="0" smtClean="0">
                <a:ea typeface="ＭＳ Ｐゴシック" charset="0"/>
                <a:cs typeface="Arial"/>
              </a:rPr>
              <a:t>Jefferson County $42,000</a:t>
            </a:r>
          </a:p>
          <a:p>
            <a:pPr>
              <a:buClrTx/>
              <a:buFont typeface="Wingdings" panose="05000000000000000000" pitchFamily="2" charset="2"/>
              <a:buChar char="§"/>
              <a:defRPr/>
            </a:pPr>
            <a:r>
              <a:rPr lang="en-US" sz="2000" b="1" dirty="0" smtClean="0">
                <a:ea typeface="ＭＳ Ｐゴシック" charset="0"/>
                <a:cs typeface="Arial"/>
              </a:rPr>
              <a:t>Department of Labor and Industries (Wade’s Gun Shop) $</a:t>
            </a:r>
            <a:r>
              <a:rPr lang="en-US" sz="2000" b="1" dirty="0" smtClean="0">
                <a:ea typeface="ＭＳ Ｐゴシック" charset="0"/>
                <a:cs typeface="Arial"/>
              </a:rPr>
              <a:t>546,509</a:t>
            </a:r>
            <a:endParaRPr lang="en-US" sz="2000" b="1" dirty="0" smtClean="0">
              <a:ea typeface="ＭＳ Ｐゴシック" charset="0"/>
              <a:cs typeface="Arial"/>
            </a:endParaRPr>
          </a:p>
        </p:txBody>
      </p:sp>
    </p:spTree>
    <p:custDataLst>
      <p:tags r:id="rId1"/>
    </p:custDataLst>
    <p:extLst>
      <p:ext uri="{BB962C8B-B14F-4D97-AF65-F5344CB8AC3E}">
        <p14:creationId xmlns:p14="http://schemas.microsoft.com/office/powerpoint/2010/main" val="4244523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492096" y="792918"/>
            <a:ext cx="8532263" cy="625684"/>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t>Ethics in Public Service Act</a:t>
            </a:r>
          </a:p>
        </p:txBody>
      </p:sp>
      <p:sp>
        <p:nvSpPr>
          <p:cNvPr id="32771" name="Rectangle 2"/>
          <p:cNvSpPr>
            <a:spLocks noGrp="1" noChangeArrowheads="1"/>
          </p:cNvSpPr>
          <p:nvPr>
            <p:ph idx="1"/>
          </p:nvPr>
        </p:nvSpPr>
        <p:spPr>
          <a:xfrm>
            <a:off x="492096" y="1610882"/>
            <a:ext cx="8458200" cy="4976747"/>
          </a:xfrm>
        </p:spPr>
        <p:txBody>
          <a:bodyPr lIns="82296" tIns="41148" rIns="82296" bIns="41148"/>
          <a:lstStyle/>
          <a:p>
            <a:pPr marL="217488" indent="-6350" eaLnBrk="1" hangingPunct="1">
              <a:buFontTx/>
              <a:buNone/>
              <a:tabLst>
                <a:tab pos="4881563" algn="l"/>
              </a:tabLst>
            </a:pPr>
            <a:r>
              <a:rPr lang="en-US" altLang="en-US" b="1" dirty="0" smtClean="0"/>
              <a:t>No state officer or state employee may intentionally conceal a record if the officer or employee knew the record was required to be released under the Public Records Act was under a personal obligation to release the record, and failed to do so.</a:t>
            </a:r>
          </a:p>
          <a:p>
            <a:pPr marL="217488" indent="-6350" eaLnBrk="1" hangingPunct="1">
              <a:buFontTx/>
              <a:buNone/>
              <a:tabLst>
                <a:tab pos="4881563" algn="l"/>
              </a:tabLst>
            </a:pPr>
            <a:r>
              <a:rPr lang="en-US" altLang="en-US" b="1" dirty="0" smtClean="0"/>
              <a:t>In rare cases, individual employees may also be civilly or criminally liable for violations of the Public Records Act up to $5,000/violation.  It is also a crime to willfully mutilate, conceal, or destroy public records unless authorized (such as destruction under the approved retention schedule).  Such a violation may mean imprisonment up to 10 years or a fine of $5,000, or both.</a:t>
            </a:r>
          </a:p>
        </p:txBody>
      </p:sp>
    </p:spTree>
    <p:custDataLst>
      <p:tags r:id="rId1"/>
    </p:custDataLst>
    <p:extLst>
      <p:ext uri="{BB962C8B-B14F-4D97-AF65-F5344CB8AC3E}">
        <p14:creationId xmlns:p14="http://schemas.microsoft.com/office/powerpoint/2010/main" val="3607346694"/>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752475" y="744329"/>
            <a:ext cx="7624763" cy="625684"/>
          </a:xfrm>
        </p:spPr>
        <p:txBody>
          <a:bodyPr/>
          <a:lstStyle/>
          <a:p>
            <a:pPr eaLnBrk="1" hangingPunct="1">
              <a:lnSpc>
                <a:spcPts val="4138"/>
              </a:lnSpc>
              <a:spcAft>
                <a:spcPts val="13"/>
              </a:spcAft>
              <a:tabLst>
                <a:tab pos="0" algn="l"/>
                <a:tab pos="822325" algn="l"/>
                <a:tab pos="1646238" algn="l"/>
                <a:tab pos="2468563" algn="l"/>
                <a:tab pos="3292475" algn="l"/>
                <a:tab pos="4114800" algn="l"/>
                <a:tab pos="4937125" algn="l"/>
                <a:tab pos="5761038" algn="l"/>
                <a:tab pos="6583363" algn="l"/>
              </a:tabLst>
            </a:pPr>
            <a:r>
              <a:rPr lang="en-US" altLang="en-US" sz="4300" b="1" dirty="0" smtClean="0"/>
              <a:t>Be Prepared</a:t>
            </a:r>
          </a:p>
        </p:txBody>
      </p:sp>
      <p:sp>
        <p:nvSpPr>
          <p:cNvPr id="34819" name="Rectangle 2"/>
          <p:cNvSpPr>
            <a:spLocks noGrp="1" noChangeArrowheads="1"/>
          </p:cNvSpPr>
          <p:nvPr>
            <p:ph idx="1"/>
          </p:nvPr>
        </p:nvSpPr>
        <p:spPr>
          <a:xfrm>
            <a:off x="685800" y="1981200"/>
            <a:ext cx="7696200" cy="2580194"/>
          </a:xfrm>
        </p:spPr>
        <p:txBody>
          <a:bodyPr/>
          <a:lstStyle/>
          <a:p>
            <a:pPr eaLnBrk="1" hangingPunct="1">
              <a:spcBef>
                <a:spcPts val="5000"/>
              </a:spcBef>
              <a:buClrTx/>
              <a:buSzPct val="75000"/>
              <a:buFont typeface="Wingdings" panose="05000000000000000000" pitchFamily="2" charset="2"/>
              <a:buChar char=""/>
              <a:tabLst>
                <a:tab pos="777875" algn="l"/>
              </a:tabLst>
            </a:pPr>
            <a:r>
              <a:rPr lang="en-US" altLang="en-US" b="1" dirty="0" smtClean="0"/>
              <a:t>Always remain aware of the fact that we are each creating Public Records in the daily course of doing our jobs.</a:t>
            </a:r>
          </a:p>
          <a:p>
            <a:pPr eaLnBrk="1" hangingPunct="1">
              <a:spcBef>
                <a:spcPts val="5000"/>
              </a:spcBef>
              <a:buClrTx/>
              <a:buSzPct val="75000"/>
              <a:buFont typeface="Wingdings" panose="05000000000000000000" pitchFamily="2" charset="2"/>
              <a:buChar char=""/>
              <a:tabLst>
                <a:tab pos="777875" algn="l"/>
              </a:tabLst>
            </a:pPr>
            <a:r>
              <a:rPr lang="en-US" altLang="en-US" b="1" dirty="0" smtClean="0"/>
              <a:t>Legally dispose of records in accordance with the records retention schedule, including email.</a:t>
            </a:r>
          </a:p>
        </p:txBody>
      </p:sp>
    </p:spTree>
    <p:custDataLst>
      <p:tags r:id="rId1"/>
    </p:custDataLst>
    <p:extLst>
      <p:ext uri="{BB962C8B-B14F-4D97-AF65-F5344CB8AC3E}">
        <p14:creationId xmlns:p14="http://schemas.microsoft.com/office/powerpoint/2010/main" val="1976206356"/>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a:xfrm>
            <a:off x="660162" y="756684"/>
            <a:ext cx="7361238" cy="687881"/>
          </a:xfrm>
        </p:spPr>
        <p:txBody>
          <a:bodyPr/>
          <a:lstStyle/>
          <a:p>
            <a:pPr eaLnBrk="1" hangingPunct="1">
              <a:tabLst>
                <a:tab pos="1143000" algn="l"/>
              </a:tabLst>
            </a:pPr>
            <a:r>
              <a:rPr lang="en-US" altLang="en-US" sz="4300" b="1" dirty="0" smtClean="0"/>
              <a:t>E-mail, Text Messages</a:t>
            </a:r>
          </a:p>
        </p:txBody>
      </p:sp>
      <p:sp>
        <p:nvSpPr>
          <p:cNvPr id="36867" name="Rectangle 2"/>
          <p:cNvSpPr>
            <a:spLocks noGrp="1" noChangeArrowheads="1"/>
          </p:cNvSpPr>
          <p:nvPr>
            <p:ph idx="1"/>
          </p:nvPr>
        </p:nvSpPr>
        <p:spPr>
          <a:xfrm>
            <a:off x="507762" y="1669990"/>
            <a:ext cx="8077200" cy="4431983"/>
          </a:xfrm>
        </p:spPr>
        <p:txBody>
          <a:bodyPr/>
          <a:lstStyle/>
          <a:p>
            <a:pPr eaLnBrk="1" hangingPunct="1">
              <a:buClrTx/>
              <a:buSzPct val="75000"/>
              <a:buFont typeface="Wingdings" panose="05000000000000000000" pitchFamily="2" charset="2"/>
              <a:buChar char=""/>
              <a:tabLst>
                <a:tab pos="777875" algn="l"/>
              </a:tabLst>
            </a:pPr>
            <a:r>
              <a:rPr lang="en-US" altLang="en-US" b="1" dirty="0" smtClean="0"/>
              <a:t>Most electronic messages are transitory communications without retention value.</a:t>
            </a:r>
          </a:p>
          <a:p>
            <a:pPr eaLnBrk="1" hangingPunct="1">
              <a:buClrTx/>
              <a:buSzPct val="75000"/>
              <a:buFont typeface="Wingdings" panose="05000000000000000000" pitchFamily="2" charset="2"/>
              <a:buChar char=""/>
              <a:tabLst>
                <a:tab pos="777875" algn="l"/>
              </a:tabLst>
            </a:pPr>
            <a:r>
              <a:rPr lang="en-US" altLang="en-US" b="1" dirty="0" smtClean="0"/>
              <a:t>Some messages are public records requiring retention--such as evidence of official policies, actions, decisions or transactions. </a:t>
            </a:r>
          </a:p>
          <a:p>
            <a:pPr eaLnBrk="1" hangingPunct="1">
              <a:buClrTx/>
              <a:buSzPct val="75000"/>
              <a:buFont typeface="Wingdings" panose="05000000000000000000" pitchFamily="2" charset="2"/>
              <a:buChar char=""/>
              <a:tabLst>
                <a:tab pos="777875" algn="l"/>
              </a:tabLst>
            </a:pPr>
            <a:r>
              <a:rPr lang="en-US" altLang="en-US" b="1" dirty="0" smtClean="0"/>
              <a:t>Do not use electronic mail or messages for confidential or sensitive communications--once created and sent, you lose control.</a:t>
            </a:r>
          </a:p>
          <a:p>
            <a:pPr eaLnBrk="1" hangingPunct="1">
              <a:buClrTx/>
              <a:buSzPct val="75000"/>
              <a:buFont typeface="Wingdings" panose="05000000000000000000" pitchFamily="2" charset="2"/>
              <a:buChar char=""/>
              <a:tabLst>
                <a:tab pos="777875" algn="l"/>
              </a:tabLst>
            </a:pPr>
            <a:r>
              <a:rPr lang="en-US" altLang="en-US" b="1" dirty="0" smtClean="0"/>
              <a:t>Privacy cannot be guaranteed…very little is “confidential.”  Most records are subject to disclosure.</a:t>
            </a:r>
          </a:p>
        </p:txBody>
      </p:sp>
    </p:spTree>
    <p:custDataLst>
      <p:tags r:id="rId1"/>
    </p:custDataLst>
    <p:extLst>
      <p:ext uri="{BB962C8B-B14F-4D97-AF65-F5344CB8AC3E}">
        <p14:creationId xmlns:p14="http://schemas.microsoft.com/office/powerpoint/2010/main" val="3920797077"/>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490538" y="689507"/>
            <a:ext cx="7915275" cy="625684"/>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t>Destroying Records</a:t>
            </a:r>
          </a:p>
        </p:txBody>
      </p:sp>
      <p:sp>
        <p:nvSpPr>
          <p:cNvPr id="38915" name="Rectangle 2"/>
          <p:cNvSpPr>
            <a:spLocks noGrp="1" noChangeArrowheads="1"/>
          </p:cNvSpPr>
          <p:nvPr>
            <p:ph idx="1"/>
          </p:nvPr>
        </p:nvSpPr>
        <p:spPr>
          <a:xfrm>
            <a:off x="838200" y="2023216"/>
            <a:ext cx="7696200" cy="1569660"/>
          </a:xfrm>
        </p:spPr>
        <p:txBody>
          <a:bodyPr/>
          <a:lstStyle/>
          <a:p>
            <a:pPr marL="46038" indent="0" eaLnBrk="1" hangingPunct="1">
              <a:spcAft>
                <a:spcPts val="188"/>
              </a:spcAft>
              <a:buFontTx/>
              <a:buNone/>
              <a:tabLst>
                <a:tab pos="2222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b="1" dirty="0" smtClean="0"/>
              <a:t>A record scheduled for destruction may not be destroyed if a legal action (litigation hold notice) or Public Records Request involving that record is pending.</a:t>
            </a:r>
          </a:p>
        </p:txBody>
      </p:sp>
    </p:spTree>
    <p:custDataLst>
      <p:tags r:id="rId1"/>
    </p:custDataLst>
    <p:extLst>
      <p:ext uri="{BB962C8B-B14F-4D97-AF65-F5344CB8AC3E}">
        <p14:creationId xmlns:p14="http://schemas.microsoft.com/office/powerpoint/2010/main" val="2230511567"/>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92760" y="800989"/>
            <a:ext cx="8651240" cy="590931"/>
          </a:xfrm>
        </p:spPr>
        <p:txBody>
          <a:bodyPr/>
          <a:lstStyle/>
          <a:p>
            <a:pPr algn="ctr" eaLnBrk="1" hangingPunct="1">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3600" dirty="0" smtClean="0"/>
              <a:t>Public Records Office Obligations</a:t>
            </a:r>
            <a:endParaRPr lang="en-US" altLang="en-US" sz="3600" b="1" dirty="0" smtClean="0"/>
          </a:p>
        </p:txBody>
      </p:sp>
      <p:sp>
        <p:nvSpPr>
          <p:cNvPr id="71683" name="Rectangle 3"/>
          <p:cNvSpPr>
            <a:spLocks noGrp="1" noChangeArrowheads="1"/>
          </p:cNvSpPr>
          <p:nvPr>
            <p:ph idx="1"/>
          </p:nvPr>
        </p:nvSpPr>
        <p:spPr>
          <a:xfrm>
            <a:off x="645160" y="1651000"/>
            <a:ext cx="8153400" cy="4876800"/>
          </a:xfrm>
        </p:spPr>
        <p:txBody>
          <a:bodyPr rtlCol="0">
            <a:normAutofit/>
          </a:bodyPr>
          <a:lstStyle/>
          <a:p>
            <a:pPr marL="128016" eaLnBrk="1" fontAlgn="auto" hangingPunct="1">
              <a:lnSpc>
                <a:spcPct val="90000"/>
              </a:lnSpc>
              <a:spcAft>
                <a:spcPts val="0"/>
              </a:spcAft>
              <a:buClrTx/>
              <a:buSzPct val="75000"/>
              <a:buFont typeface="Wingdings" charset="0"/>
              <a:buNone/>
              <a:tabLst>
                <a:tab pos="777875" algn="l"/>
              </a:tabLst>
              <a:defRPr/>
            </a:pPr>
            <a:r>
              <a:rPr lang="en-US" sz="2500" b="1" dirty="0"/>
              <a:t>	R</a:t>
            </a:r>
            <a:r>
              <a:rPr lang="en-US" sz="2500" b="1" dirty="0" smtClean="0"/>
              <a:t>equired </a:t>
            </a:r>
            <a:r>
              <a:rPr lang="en-US" sz="2500" b="1" dirty="0"/>
              <a:t>to respond to a Public Records Request within </a:t>
            </a:r>
            <a:r>
              <a:rPr lang="en-US" sz="2500" b="1" dirty="0" smtClean="0"/>
              <a:t>5 days </a:t>
            </a:r>
            <a:r>
              <a:rPr lang="en-US" sz="2500" b="1" dirty="0"/>
              <a:t>by</a:t>
            </a:r>
            <a:r>
              <a:rPr lang="en-US" sz="2500" b="1" dirty="0" smtClean="0"/>
              <a:t>:</a:t>
            </a:r>
          </a:p>
          <a:p>
            <a:pPr marL="520700" lvl="1" indent="0" eaLnBrk="1" fontAlgn="auto" hangingPunct="1">
              <a:lnSpc>
                <a:spcPct val="90000"/>
              </a:lnSpc>
              <a:spcBef>
                <a:spcPts val="0"/>
              </a:spcBef>
              <a:spcAft>
                <a:spcPts val="0"/>
              </a:spcAft>
              <a:buClrTx/>
              <a:buSzPct val="75000"/>
              <a:buFont typeface="Wingdings 2" charset="0"/>
              <a:buNone/>
              <a:tabLst>
                <a:tab pos="777875" algn="l"/>
              </a:tabLst>
              <a:defRPr/>
            </a:pPr>
            <a:endParaRPr lang="en-US" sz="2400" b="1" dirty="0" smtClean="0"/>
          </a:p>
          <a:p>
            <a:pPr marL="857250" lvl="1" eaLnBrk="1" fontAlgn="auto" hangingPunct="1">
              <a:lnSpc>
                <a:spcPct val="90000"/>
              </a:lnSpc>
              <a:spcBef>
                <a:spcPts val="0"/>
              </a:spcBef>
              <a:spcAft>
                <a:spcPts val="0"/>
              </a:spcAft>
              <a:buClrTx/>
              <a:buSzPct val="75000"/>
              <a:buFont typeface="Wingdings" charset="0"/>
              <a:buChar char=""/>
              <a:tabLst>
                <a:tab pos="777875" algn="l"/>
              </a:tabLst>
              <a:defRPr/>
            </a:pPr>
            <a:r>
              <a:rPr lang="en-US" sz="2400" b="1" dirty="0" smtClean="0"/>
              <a:t>Producing the records or making records available for inspection;</a:t>
            </a:r>
          </a:p>
          <a:p>
            <a:pPr marL="857250" lvl="1" eaLnBrk="1" fontAlgn="auto" hangingPunct="1">
              <a:lnSpc>
                <a:spcPct val="90000"/>
              </a:lnSpc>
              <a:spcBef>
                <a:spcPts val="0"/>
              </a:spcBef>
              <a:spcAft>
                <a:spcPts val="0"/>
              </a:spcAft>
              <a:buClrTx/>
              <a:buSzPct val="75000"/>
              <a:buFont typeface="Wingdings" charset="0"/>
              <a:buChar char=""/>
              <a:tabLst>
                <a:tab pos="777875" algn="l"/>
              </a:tabLst>
              <a:defRPr/>
            </a:pPr>
            <a:endParaRPr lang="en-US" sz="2400" b="1" dirty="0"/>
          </a:p>
          <a:p>
            <a:pPr marL="857250" lvl="1" eaLnBrk="1" fontAlgn="auto" hangingPunct="1">
              <a:lnSpc>
                <a:spcPct val="90000"/>
              </a:lnSpc>
              <a:spcBef>
                <a:spcPts val="0"/>
              </a:spcBef>
              <a:spcAft>
                <a:spcPts val="0"/>
              </a:spcAft>
              <a:buClrTx/>
              <a:buSzPct val="75000"/>
              <a:buFont typeface="Wingdings" charset="0"/>
              <a:buChar char=""/>
              <a:tabLst>
                <a:tab pos="777875" algn="l"/>
              </a:tabLst>
              <a:defRPr/>
            </a:pPr>
            <a:r>
              <a:rPr lang="en-US" sz="2400" b="1" dirty="0"/>
              <a:t>Acknowledging receipt and providing a reasonable time for response</a:t>
            </a:r>
            <a:r>
              <a:rPr lang="en-US" sz="2400" b="1" dirty="0" smtClean="0"/>
              <a:t>;</a:t>
            </a:r>
          </a:p>
          <a:p>
            <a:pPr marL="520700" lvl="1" indent="0" eaLnBrk="1" fontAlgn="auto" hangingPunct="1">
              <a:lnSpc>
                <a:spcPct val="90000"/>
              </a:lnSpc>
              <a:spcBef>
                <a:spcPts val="0"/>
              </a:spcBef>
              <a:spcAft>
                <a:spcPts val="0"/>
              </a:spcAft>
              <a:buClrTx/>
              <a:buSzPct val="75000"/>
              <a:buFont typeface="Wingdings 2" charset="0"/>
              <a:buNone/>
              <a:tabLst>
                <a:tab pos="777875" algn="l"/>
              </a:tabLst>
              <a:defRPr/>
            </a:pPr>
            <a:endParaRPr lang="en-US" sz="2400" b="1" dirty="0"/>
          </a:p>
          <a:p>
            <a:pPr marL="857250" lvl="1" eaLnBrk="1" fontAlgn="auto" hangingPunct="1">
              <a:lnSpc>
                <a:spcPct val="90000"/>
              </a:lnSpc>
              <a:spcBef>
                <a:spcPts val="0"/>
              </a:spcBef>
              <a:spcAft>
                <a:spcPts val="0"/>
              </a:spcAft>
              <a:buClrTx/>
              <a:buSzPct val="75000"/>
              <a:buFont typeface="Wingdings" charset="0"/>
              <a:buChar char=""/>
              <a:tabLst>
                <a:tab pos="777875" algn="l"/>
              </a:tabLst>
              <a:defRPr/>
            </a:pPr>
            <a:r>
              <a:rPr lang="en-US" sz="2400" b="1" dirty="0"/>
              <a:t>Denying the request and specifying the reasons; </a:t>
            </a:r>
            <a:r>
              <a:rPr lang="en-US" sz="2400" b="1" dirty="0" smtClean="0"/>
              <a:t>or</a:t>
            </a:r>
          </a:p>
          <a:p>
            <a:pPr marL="857250" lvl="1" eaLnBrk="1" fontAlgn="auto" hangingPunct="1">
              <a:lnSpc>
                <a:spcPct val="90000"/>
              </a:lnSpc>
              <a:spcBef>
                <a:spcPts val="0"/>
              </a:spcBef>
              <a:spcAft>
                <a:spcPts val="0"/>
              </a:spcAft>
              <a:buClrTx/>
              <a:buSzPct val="75000"/>
              <a:buFont typeface="Wingdings" charset="0"/>
              <a:buChar char=""/>
              <a:tabLst>
                <a:tab pos="777875" algn="l"/>
              </a:tabLst>
              <a:defRPr/>
            </a:pPr>
            <a:endParaRPr lang="en-US" sz="2400" b="1" dirty="0"/>
          </a:p>
          <a:p>
            <a:pPr marL="857250" lvl="1" eaLnBrk="1" fontAlgn="auto" hangingPunct="1">
              <a:lnSpc>
                <a:spcPct val="90000"/>
              </a:lnSpc>
              <a:spcBef>
                <a:spcPts val="0"/>
              </a:spcBef>
              <a:spcAft>
                <a:spcPts val="0"/>
              </a:spcAft>
              <a:buClrTx/>
              <a:buSzPct val="75000"/>
              <a:buFont typeface="Wingdings" charset="0"/>
              <a:buChar char=""/>
              <a:tabLst>
                <a:tab pos="777875" algn="l"/>
              </a:tabLst>
              <a:defRPr/>
            </a:pPr>
            <a:r>
              <a:rPr lang="en-US" sz="2400" b="1" dirty="0"/>
              <a:t>Requesting clarification from the requestor.</a:t>
            </a:r>
          </a:p>
        </p:txBody>
      </p:sp>
    </p:spTree>
    <p:custDataLst>
      <p:tags r:id="rId1"/>
    </p:custDataLst>
    <p:extLst>
      <p:ext uri="{BB962C8B-B14F-4D97-AF65-F5344CB8AC3E}">
        <p14:creationId xmlns:p14="http://schemas.microsoft.com/office/powerpoint/2010/main" val="293341720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69900" y="714594"/>
            <a:ext cx="8272463" cy="687881"/>
          </a:xfrm>
        </p:spPr>
        <p:txBody>
          <a:bodyPr/>
          <a:lstStyle/>
          <a:p>
            <a:pPr eaLnBrk="1" hangingPunct="1">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t>Overview</a:t>
            </a:r>
          </a:p>
        </p:txBody>
      </p:sp>
      <p:sp>
        <p:nvSpPr>
          <p:cNvPr id="6147" name="Rectangle 2"/>
          <p:cNvSpPr>
            <a:spLocks noGrp="1" noChangeArrowheads="1"/>
          </p:cNvSpPr>
          <p:nvPr>
            <p:ph idx="1"/>
          </p:nvPr>
        </p:nvSpPr>
        <p:spPr>
          <a:xfrm>
            <a:off x="381000" y="1828800"/>
            <a:ext cx="8361363" cy="2783070"/>
          </a:xfrm>
        </p:spPr>
        <p:txBody>
          <a:bodyPr/>
          <a:lstStyle/>
          <a:p>
            <a:pPr marL="366713" indent="-252413" eaLnBrk="1" hangingPunct="1">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t>Public Records Law</a:t>
            </a:r>
          </a:p>
          <a:p>
            <a:pPr marL="366713" indent="-252413" eaLnBrk="1" hangingPunct="1">
              <a:lnSpc>
                <a:spcPct val="130000"/>
              </a:lnSpc>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t>Public Record Defined</a:t>
            </a:r>
          </a:p>
          <a:p>
            <a:pPr marL="366713" indent="-252413" eaLnBrk="1" hangingPunct="1">
              <a:lnSpc>
                <a:spcPct val="130000"/>
              </a:lnSpc>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t>Recognizing Public Records Requests</a:t>
            </a:r>
          </a:p>
          <a:p>
            <a:pPr marL="366713" indent="-252413" eaLnBrk="1" hangingPunct="1">
              <a:lnSpc>
                <a:spcPct val="130000"/>
              </a:lnSpc>
              <a:spcAft>
                <a:spcPts val="188"/>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t>Processing Public Records Requests</a:t>
            </a:r>
          </a:p>
        </p:txBody>
      </p:sp>
    </p:spTree>
    <p:custDataLst>
      <p:tags r:id="rId1"/>
    </p:custDataLst>
    <p:extLst>
      <p:ext uri="{BB962C8B-B14F-4D97-AF65-F5344CB8AC3E}">
        <p14:creationId xmlns:p14="http://schemas.microsoft.com/office/powerpoint/2010/main" val="63191523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ChangeArrowheads="1"/>
          </p:cNvSpPr>
          <p:nvPr>
            <p:ph idx="4294967295"/>
          </p:nvPr>
        </p:nvSpPr>
        <p:spPr>
          <a:xfrm>
            <a:off x="584675" y="688934"/>
            <a:ext cx="8001000" cy="6169066"/>
          </a:xfrm>
        </p:spPr>
        <p:txBody>
          <a:bodyPr rtlCol="0">
            <a:noAutofit/>
          </a:bodyPr>
          <a:lstStyle/>
          <a:p>
            <a:pPr marL="0" indent="0" eaLnBrk="1" fontAlgn="auto" hangingPunct="1">
              <a:lnSpc>
                <a:spcPct val="110000"/>
              </a:lnSpc>
              <a:spcBef>
                <a:spcPts val="0"/>
              </a:spcBef>
              <a:spcAft>
                <a:spcPts val="0"/>
              </a:spcAft>
              <a:buClrTx/>
              <a:buSzPct val="75000"/>
              <a:buNone/>
              <a:tabLst>
                <a:tab pos="777875" algn="l"/>
              </a:tabLst>
              <a:defRPr/>
            </a:pPr>
            <a:r>
              <a:rPr lang="en-US" b="1" dirty="0" smtClean="0"/>
              <a:t>The Public Records Office process:</a:t>
            </a:r>
          </a:p>
          <a:p>
            <a:pPr marL="0" indent="0" eaLnBrk="1" fontAlgn="auto" hangingPunct="1">
              <a:lnSpc>
                <a:spcPct val="110000"/>
              </a:lnSpc>
              <a:spcBef>
                <a:spcPts val="0"/>
              </a:spcBef>
              <a:spcAft>
                <a:spcPts val="0"/>
              </a:spcAft>
              <a:buClrTx/>
              <a:buSzPct val="75000"/>
              <a:buNone/>
              <a:tabLst>
                <a:tab pos="777875" algn="l"/>
              </a:tabLst>
              <a:defRPr/>
            </a:pPr>
            <a:endParaRPr lang="en-US" b="1" dirty="0" smtClean="0"/>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r>
              <a:rPr lang="en-US" b="1" dirty="0" smtClean="0"/>
              <a:t>Notify and coordinate collection of records with departments holding the records</a:t>
            </a:r>
            <a:r>
              <a:rPr lang="en-US" b="1" i="1" dirty="0" smtClean="0"/>
              <a:t>.  </a:t>
            </a:r>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endParaRPr lang="en-US" b="1" i="1" dirty="0" smtClean="0"/>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r>
              <a:rPr lang="en-US" b="1" dirty="0" smtClean="0"/>
              <a:t>Document the search to prove an adequate search was conducted.  A search is not limited to one or more locations/individuals if there are additional places or staff where records are also held.  All formats must be considered -- paper, electronic, etc.).  </a:t>
            </a:r>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endParaRPr lang="en-US" b="1" dirty="0"/>
          </a:p>
          <a:p>
            <a:pPr marL="457200" indent="-457200" eaLnBrk="1" fontAlgn="auto" hangingPunct="1">
              <a:lnSpc>
                <a:spcPct val="110000"/>
              </a:lnSpc>
              <a:spcBef>
                <a:spcPts val="0"/>
              </a:spcBef>
              <a:spcAft>
                <a:spcPts val="0"/>
              </a:spcAft>
              <a:buClrTx/>
              <a:buSzPct val="75000"/>
              <a:buFont typeface="+mj-lt"/>
              <a:buAutoNum type="arabicPeriod"/>
              <a:tabLst>
                <a:tab pos="777875" algn="l"/>
              </a:tabLst>
              <a:defRPr/>
            </a:pPr>
            <a:r>
              <a:rPr lang="en-US" b="1" dirty="0"/>
              <a:t>Records are organized, copied/scanned, and each page is analyzed for applicability of lawful exemptions</a:t>
            </a:r>
            <a:r>
              <a:rPr lang="en-US" b="1" dirty="0" smtClean="0"/>
              <a:t>.</a:t>
            </a:r>
            <a:endParaRPr lang="en-US" b="1" dirty="0"/>
          </a:p>
        </p:txBody>
      </p:sp>
    </p:spTree>
    <p:custDataLst>
      <p:tags r:id="rId1"/>
    </p:custDataLst>
    <p:extLst>
      <p:ext uri="{BB962C8B-B14F-4D97-AF65-F5344CB8AC3E}">
        <p14:creationId xmlns:p14="http://schemas.microsoft.com/office/powerpoint/2010/main" val="425322270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idx="4294967295"/>
          </p:nvPr>
        </p:nvSpPr>
        <p:spPr>
          <a:xfrm>
            <a:off x="609600" y="762000"/>
            <a:ext cx="7772400" cy="5796459"/>
          </a:xfrm>
        </p:spPr>
        <p:txBody>
          <a:bodyPr/>
          <a:lstStyle/>
          <a:p>
            <a:pPr marL="457200" indent="-457200" eaLnBrk="1" hangingPunct="1">
              <a:spcBef>
                <a:spcPts val="3200"/>
              </a:spcBef>
              <a:buClrTx/>
              <a:buSzPct val="75000"/>
              <a:buFont typeface="+mj-lt"/>
              <a:buAutoNum type="arabicPeriod" startAt="4"/>
              <a:tabLst>
                <a:tab pos="777875" algn="l"/>
              </a:tabLst>
              <a:defRPr/>
            </a:pPr>
            <a:r>
              <a:rPr lang="en-US" altLang="en-US" b="1" dirty="0" smtClean="0"/>
              <a:t>Records to be withheld because they are legally prohibited from disclosure are separated from the records to be disclosed.</a:t>
            </a:r>
          </a:p>
          <a:p>
            <a:pPr marL="457200" indent="-457200" eaLnBrk="1" hangingPunct="1">
              <a:spcBef>
                <a:spcPts val="3200"/>
              </a:spcBef>
              <a:buClrTx/>
              <a:buSzPct val="75000"/>
              <a:buFont typeface="+mj-lt"/>
              <a:buAutoNum type="arabicPeriod" startAt="4"/>
              <a:tabLst>
                <a:tab pos="777875" algn="l"/>
              </a:tabLst>
              <a:defRPr/>
            </a:pPr>
            <a:r>
              <a:rPr lang="en-US" altLang="en-US" b="1" dirty="0" smtClean="0"/>
              <a:t>Redactions of exempt information are applied. </a:t>
            </a:r>
          </a:p>
          <a:p>
            <a:pPr marL="457200" indent="-457200" eaLnBrk="1" hangingPunct="1">
              <a:spcBef>
                <a:spcPts val="3200"/>
              </a:spcBef>
              <a:buClrTx/>
              <a:buSzPct val="75000"/>
              <a:buFont typeface="+mj-lt"/>
              <a:buAutoNum type="arabicPeriod" startAt="4"/>
              <a:tabLst>
                <a:tab pos="777875" algn="l"/>
              </a:tabLst>
              <a:defRPr/>
            </a:pPr>
            <a:r>
              <a:rPr lang="en-US" altLang="en-US" b="1" dirty="0" smtClean="0"/>
              <a:t>Information that is exempt is redacted (blacked out) but the remainder of the record is disclosed.  </a:t>
            </a:r>
          </a:p>
          <a:p>
            <a:pPr marL="457200" indent="-457200" eaLnBrk="1" hangingPunct="1">
              <a:spcBef>
                <a:spcPts val="3200"/>
              </a:spcBef>
              <a:buClrTx/>
              <a:buSzPct val="75000"/>
              <a:buFont typeface="+mj-lt"/>
              <a:buAutoNum type="arabicPeriod" startAt="4"/>
              <a:tabLst>
                <a:tab pos="777875" algn="l"/>
              </a:tabLst>
              <a:defRPr/>
            </a:pPr>
            <a:r>
              <a:rPr lang="en-US" altLang="en-US" b="1" dirty="0" smtClean="0"/>
              <a:t>An index is required stating the legal reason for each </a:t>
            </a:r>
            <a:r>
              <a:rPr lang="en-US" altLang="en-US" b="1" dirty="0"/>
              <a:t>redaction </a:t>
            </a:r>
            <a:r>
              <a:rPr lang="en-US" altLang="en-US" b="1" dirty="0" smtClean="0"/>
              <a:t>(RCW 42.56.210[3</a:t>
            </a:r>
            <a:r>
              <a:rPr lang="en-US" altLang="en-US" b="1" dirty="0"/>
              <a:t>]</a:t>
            </a:r>
            <a:r>
              <a:rPr lang="en-US" altLang="en-US" b="1" dirty="0" smtClean="0"/>
              <a:t>).</a:t>
            </a:r>
          </a:p>
          <a:p>
            <a:pPr marL="457200" indent="-457200" eaLnBrk="1" hangingPunct="1">
              <a:spcBef>
                <a:spcPts val="3200"/>
              </a:spcBef>
              <a:buClrTx/>
              <a:buSzPct val="75000"/>
              <a:buFont typeface="+mj-lt"/>
              <a:buAutoNum type="arabicPeriod" startAt="4"/>
              <a:tabLst>
                <a:tab pos="777875" algn="l"/>
              </a:tabLst>
              <a:defRPr/>
            </a:pPr>
            <a:r>
              <a:rPr lang="en-US" b="1" dirty="0" smtClean="0"/>
              <a:t>Notices may be sent to parties named in the records.</a:t>
            </a:r>
            <a:endParaRPr lang="en-US" altLang="en-US" b="1" dirty="0" smtClean="0"/>
          </a:p>
        </p:txBody>
      </p:sp>
    </p:spTree>
    <p:custDataLst>
      <p:tags r:id="rId1"/>
    </p:custDataLst>
    <p:extLst>
      <p:ext uri="{BB962C8B-B14F-4D97-AF65-F5344CB8AC3E}">
        <p14:creationId xmlns:p14="http://schemas.microsoft.com/office/powerpoint/2010/main" val="372603401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4294967295"/>
          </p:nvPr>
        </p:nvSpPr>
        <p:spPr>
          <a:xfrm>
            <a:off x="533400" y="762000"/>
            <a:ext cx="7924800" cy="3904659"/>
          </a:xfrm>
        </p:spPr>
        <p:txBody>
          <a:bodyPr/>
          <a:lstStyle/>
          <a:p>
            <a:pPr marL="457200" indent="-457200" eaLnBrk="1" hangingPunct="1">
              <a:lnSpc>
                <a:spcPct val="90000"/>
              </a:lnSpc>
              <a:spcBef>
                <a:spcPts val="3200"/>
              </a:spcBef>
              <a:buClrTx/>
              <a:buSzPct val="75000"/>
              <a:buFont typeface="+mj-lt"/>
              <a:buAutoNum type="arabicPeriod" startAt="9"/>
              <a:tabLst>
                <a:tab pos="777875" algn="l"/>
              </a:tabLst>
            </a:pPr>
            <a:r>
              <a:rPr lang="en-US" altLang="en-US" b="1" dirty="0" smtClean="0"/>
              <a:t>Requestors are invoiced at 15 cents per paper page for the final production copy.  No charge for electronic records.  We cannot charge for time of staff to search, review, or redact public records unless special programming is required (agreed to by the requestor).</a:t>
            </a:r>
          </a:p>
          <a:p>
            <a:pPr marL="457200" indent="-457200" eaLnBrk="1" hangingPunct="1">
              <a:lnSpc>
                <a:spcPct val="90000"/>
              </a:lnSpc>
              <a:spcBef>
                <a:spcPts val="3200"/>
              </a:spcBef>
              <a:buClrTx/>
              <a:buSzPct val="75000"/>
              <a:buFont typeface="+mj-lt"/>
              <a:buAutoNum type="arabicPeriod" startAt="9"/>
              <a:tabLst>
                <a:tab pos="777875" algn="l"/>
              </a:tabLst>
            </a:pPr>
            <a:r>
              <a:rPr lang="en-US" altLang="en-US" b="1" dirty="0" smtClean="0"/>
              <a:t>The originals, redacted originals, and a copy of the final production are retained.</a:t>
            </a:r>
          </a:p>
          <a:p>
            <a:pPr marL="457200" indent="-457200" eaLnBrk="1" hangingPunct="1">
              <a:lnSpc>
                <a:spcPct val="90000"/>
              </a:lnSpc>
              <a:spcBef>
                <a:spcPts val="3200"/>
              </a:spcBef>
              <a:buClrTx/>
              <a:buSzPct val="75000"/>
              <a:buFont typeface="+mj-lt"/>
              <a:buAutoNum type="arabicPeriod" startAt="9"/>
              <a:tabLst>
                <a:tab pos="777875" algn="l"/>
              </a:tabLst>
            </a:pPr>
            <a:r>
              <a:rPr lang="en-US" altLang="en-US" b="1" dirty="0" smtClean="0"/>
              <a:t>The file is closed.</a:t>
            </a:r>
          </a:p>
        </p:txBody>
      </p:sp>
    </p:spTree>
    <p:custDataLst>
      <p:tags r:id="rId1"/>
    </p:custDataLst>
    <p:extLst>
      <p:ext uri="{BB962C8B-B14F-4D97-AF65-F5344CB8AC3E}">
        <p14:creationId xmlns:p14="http://schemas.microsoft.com/office/powerpoint/2010/main" val="266385166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p:nvPr>
        </p:nvSpPr>
        <p:spPr>
          <a:xfrm>
            <a:off x="325120" y="318390"/>
            <a:ext cx="8575040" cy="1089529"/>
          </a:xfrm>
        </p:spPr>
        <p:txBody>
          <a:bodyPr/>
          <a:lstStyle/>
          <a:p>
            <a:pPr eaLnBrk="1" hangingPunct="1">
              <a:tabLst>
                <a:tab pos="285750" algn="l"/>
                <a:tab pos="1428750" algn="l"/>
                <a:tab pos="1931988" algn="l"/>
                <a:tab pos="2754313" algn="l"/>
                <a:tab pos="3578225" algn="l"/>
                <a:tab pos="4400550" algn="l"/>
                <a:tab pos="5222875" algn="l"/>
                <a:tab pos="6046788" algn="l"/>
                <a:tab pos="6869113" algn="l"/>
                <a:tab pos="7693025" algn="l"/>
                <a:tab pos="8515350" algn="l"/>
                <a:tab pos="9337675" algn="l"/>
                <a:tab pos="10161588" algn="l"/>
              </a:tabLst>
            </a:pPr>
            <a:r>
              <a:rPr lang="en-US" altLang="en-US" sz="3600" b="1" dirty="0" smtClean="0"/>
              <a:t>Legal Exemptions - “Redactions”</a:t>
            </a:r>
          </a:p>
        </p:txBody>
      </p:sp>
      <p:sp>
        <p:nvSpPr>
          <p:cNvPr id="49155" name="Rectangle 2"/>
          <p:cNvSpPr>
            <a:spLocks noGrp="1" noChangeArrowheads="1"/>
          </p:cNvSpPr>
          <p:nvPr>
            <p:ph idx="1"/>
          </p:nvPr>
        </p:nvSpPr>
        <p:spPr>
          <a:xfrm>
            <a:off x="549275" y="1407919"/>
            <a:ext cx="8594725" cy="5309146"/>
          </a:xfrm>
        </p:spPr>
        <p:txBody>
          <a:bodyPr/>
          <a:lstStyle/>
          <a:p>
            <a:pPr marL="57150" indent="0" eaLnBrk="1" hangingPunct="1">
              <a:buClrTx/>
              <a:buSzPct val="75000"/>
              <a:buFont typeface="Wingdings 2" panose="05020102010507070707" pitchFamily="18" charset="2"/>
              <a:buNone/>
              <a:tabLst>
                <a:tab pos="777875" algn="l"/>
              </a:tabLst>
            </a:pPr>
            <a:r>
              <a:rPr lang="en-US" altLang="en-US" sz="1800" b="1" dirty="0" smtClean="0"/>
              <a:t>The Act favors disclosure -- exemptions must be </a:t>
            </a:r>
            <a:r>
              <a:rPr lang="ja-JP" altLang="en-US" sz="1800" b="1" dirty="0" smtClean="0"/>
              <a:t>“</a:t>
            </a:r>
            <a:r>
              <a:rPr lang="en-US" altLang="ja-JP" sz="1800" b="1" dirty="0" smtClean="0"/>
              <a:t>narrowly construed.</a:t>
            </a:r>
            <a:r>
              <a:rPr lang="en-US" altLang="en-US" sz="1800" b="1" dirty="0" smtClean="0"/>
              <a:t>”</a:t>
            </a:r>
            <a:r>
              <a:rPr lang="en-US" altLang="ja-JP" sz="1800" b="1" dirty="0" smtClean="0"/>
              <a:t>  There is no general privacy exemption.  Frequent exemptions include:  </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t>Residential addresses/telephone numbers of employees in personnel records;</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t>Annual reviews (unless misconduct);</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t>Social Security Numbers; WSU ID numbers, credit/debit card numbers, check numbers, Tax ID numbers; </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t>Names and identifiers of students (</a:t>
            </a:r>
            <a:r>
              <a:rPr lang="en-US" altLang="en-US" sz="1800" b="1" dirty="0" smtClean="0"/>
              <a:t>FERPA);</a:t>
            </a:r>
            <a:endParaRPr lang="en-US" altLang="en-US" sz="1800" b="1" dirty="0" smtClean="0"/>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t>Possible unfair practice (discrimination) and some law enforcement active investigative records; and</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t>Attorney/client privileged information.</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t>Personal information of clients such as owners who bring animals to Vet Med for veterinary care</a:t>
            </a:r>
            <a:r>
              <a:rPr lang="en-US" altLang="en-US" sz="1800" b="1" dirty="0" smtClean="0"/>
              <a:t>.</a:t>
            </a:r>
            <a:endParaRPr lang="en-US" altLang="en-US" sz="1800" b="1" dirty="0" smtClean="0"/>
          </a:p>
        </p:txBody>
      </p:sp>
    </p:spTree>
    <p:custDataLst>
      <p:tags r:id="rId1"/>
    </p:custDataLst>
    <p:extLst>
      <p:ext uri="{BB962C8B-B14F-4D97-AF65-F5344CB8AC3E}">
        <p14:creationId xmlns:p14="http://schemas.microsoft.com/office/powerpoint/2010/main" val="2796629616"/>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92931" y="99388"/>
            <a:ext cx="7958138" cy="625684"/>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solidFill>
                  <a:schemeClr val="tx1"/>
                </a:solidFill>
              </a:rPr>
              <a:t>Summary</a:t>
            </a:r>
          </a:p>
        </p:txBody>
      </p:sp>
      <p:sp>
        <p:nvSpPr>
          <p:cNvPr id="51203" name="Rectangle 3"/>
          <p:cNvSpPr>
            <a:spLocks noGrp="1" noChangeArrowheads="1"/>
          </p:cNvSpPr>
          <p:nvPr>
            <p:ph idx="1"/>
          </p:nvPr>
        </p:nvSpPr>
        <p:spPr>
          <a:xfrm>
            <a:off x="592931" y="1024071"/>
            <a:ext cx="8382000" cy="5414816"/>
          </a:xfrm>
        </p:spPr>
        <p:txBody>
          <a:bodyPr/>
          <a:lstStyle/>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t>Do not delay--forward any Public Records Requests to the Public Records Office immediately.</a:t>
            </a:r>
          </a:p>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t>When the Public Records Office requests records, promptly search for all records that are responsive and provide copies, following the instructions provided.</a:t>
            </a:r>
          </a:p>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t>Do not withhold or redact records because you think the information is exempt.  Leave that determination to the Public Records Office.</a:t>
            </a:r>
          </a:p>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t>Dispose of records in conformance with the retention schedule.</a:t>
            </a:r>
          </a:p>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t>Manage your e-mail account.</a:t>
            </a:r>
          </a:p>
        </p:txBody>
      </p:sp>
    </p:spTree>
    <p:custDataLst>
      <p:tags r:id="rId1"/>
    </p:custDataLst>
    <p:extLst>
      <p:ext uri="{BB962C8B-B14F-4D97-AF65-F5344CB8AC3E}">
        <p14:creationId xmlns:p14="http://schemas.microsoft.com/office/powerpoint/2010/main" val="3811936251"/>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92931" y="99388"/>
            <a:ext cx="7958138" cy="625684"/>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solidFill>
                  <a:schemeClr val="tx1"/>
                </a:solidFill>
              </a:rPr>
              <a:t>Conclusion</a:t>
            </a:r>
          </a:p>
        </p:txBody>
      </p:sp>
      <p:sp>
        <p:nvSpPr>
          <p:cNvPr id="51203" name="Rectangle 3"/>
          <p:cNvSpPr>
            <a:spLocks noGrp="1" noChangeArrowheads="1"/>
          </p:cNvSpPr>
          <p:nvPr>
            <p:ph idx="1"/>
          </p:nvPr>
        </p:nvSpPr>
        <p:spPr>
          <a:xfrm>
            <a:off x="592931" y="2814371"/>
            <a:ext cx="8382000" cy="2308324"/>
          </a:xfrm>
        </p:spPr>
        <p:txBody>
          <a:bodyPr/>
          <a:lstStyle/>
          <a:p>
            <a:pPr marL="0" indent="0" algn="ctr">
              <a:buNone/>
            </a:pPr>
            <a:r>
              <a:rPr lang="en-US" altLang="en-US" sz="3200" b="1" i="1" dirty="0" smtClean="0"/>
              <a:t>When in doubt, ask the Public Records Office!</a:t>
            </a:r>
          </a:p>
          <a:p>
            <a:pPr marL="0" indent="0" algn="ctr">
              <a:buNone/>
            </a:pPr>
            <a:endParaRPr lang="en-US" altLang="en-US" sz="3200" b="1" i="1" dirty="0"/>
          </a:p>
          <a:p>
            <a:pPr marL="0" indent="0" algn="ctr">
              <a:buNone/>
            </a:pPr>
            <a:r>
              <a:rPr lang="en-US" altLang="en-US" sz="3200" b="1" i="1" dirty="0"/>
              <a:t>w</a:t>
            </a:r>
            <a:r>
              <a:rPr lang="en-US" altLang="en-US" sz="3200" b="1" i="1" dirty="0" smtClean="0"/>
              <a:t>su.pubrecords@wsu.edu</a:t>
            </a:r>
          </a:p>
        </p:txBody>
      </p:sp>
    </p:spTree>
    <p:custDataLst>
      <p:tags r:id="rId1"/>
    </p:custDataLst>
    <p:extLst>
      <p:ext uri="{BB962C8B-B14F-4D97-AF65-F5344CB8AC3E}">
        <p14:creationId xmlns:p14="http://schemas.microsoft.com/office/powerpoint/2010/main" val="359252480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69395" y="755400"/>
            <a:ext cx="8529326" cy="1143903"/>
          </a:xfrm>
        </p:spPr>
        <p:txBody>
          <a:bodyPr/>
          <a:lstStyle/>
          <a:p>
            <a:pPr eaLnBrk="1" hangingPunct="1">
              <a:lnSpc>
                <a:spcPts val="4138"/>
              </a:lnSpc>
              <a:spcAft>
                <a:spcPts val="13"/>
              </a:spcAft>
            </a:pPr>
            <a:r>
              <a:rPr lang="en-US" altLang="en-US" sz="4000" b="1" dirty="0" smtClean="0"/>
              <a:t>The Public Records Act</a:t>
            </a:r>
            <a:br>
              <a:rPr lang="en-US" altLang="en-US" sz="4000" b="1" dirty="0" smtClean="0"/>
            </a:br>
            <a:r>
              <a:rPr lang="en-US" altLang="en-US" sz="4000" b="1" dirty="0" smtClean="0"/>
              <a:t>RCW 42.56</a:t>
            </a:r>
          </a:p>
        </p:txBody>
      </p:sp>
      <p:sp>
        <p:nvSpPr>
          <p:cNvPr id="8195" name="Rectangle 2"/>
          <p:cNvSpPr>
            <a:spLocks noGrp="1" noChangeArrowheads="1"/>
          </p:cNvSpPr>
          <p:nvPr>
            <p:ph idx="1"/>
          </p:nvPr>
        </p:nvSpPr>
        <p:spPr>
          <a:xfrm>
            <a:off x="469395" y="2270077"/>
            <a:ext cx="8245475" cy="4587923"/>
          </a:xfrm>
        </p:spPr>
        <p:txBody>
          <a:bodyPr/>
          <a:lstStyle/>
          <a:p>
            <a:pPr marL="40005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t>In 1972 voters adopted Initiative 276 which resulted in the Public Records Act, RCW 42.56 (formerly RCW 42.17).</a:t>
            </a:r>
          </a:p>
          <a:p>
            <a:pPr marL="40005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t>Government agencies are instruments of the people.</a:t>
            </a:r>
          </a:p>
          <a:p>
            <a:pPr marL="40005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t>Government records belong to the citizens.</a:t>
            </a:r>
          </a:p>
          <a:p>
            <a:pPr marL="40005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t>Citizens should be able to see their records.</a:t>
            </a:r>
          </a:p>
          <a:p>
            <a:pPr marL="400050" eaLnBrk="1" hangingPunct="1">
              <a:lnSpc>
                <a:spcPct val="90000"/>
              </a:lnSpc>
              <a:spcAft>
                <a:spcPts val="1000"/>
              </a:spcAft>
              <a:buClrTx/>
              <a:buSzPct val="75000"/>
              <a:buFont typeface="Wingdings" panose="05000000000000000000" pitchFamily="2" charset="2"/>
              <a:buChar char=""/>
              <a:tabLst>
                <a:tab pos="777875" algn="l"/>
              </a:tabLst>
            </a:pPr>
            <a:endParaRPr lang="en-US" altLang="en-US" b="1" dirty="0" smtClean="0"/>
          </a:p>
        </p:txBody>
      </p:sp>
    </p:spTree>
    <p:custDataLst>
      <p:tags r:id="rId1"/>
    </p:custDataLst>
    <p:extLst>
      <p:ext uri="{BB962C8B-B14F-4D97-AF65-F5344CB8AC3E}">
        <p14:creationId xmlns:p14="http://schemas.microsoft.com/office/powerpoint/2010/main" val="163157774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365125" y="801572"/>
            <a:ext cx="8332788" cy="616066"/>
          </a:xfrm>
        </p:spPr>
        <p:txBody>
          <a:bodyPr/>
          <a:lstStyle/>
          <a:p>
            <a:pPr eaLnBrk="1" hangingPunct="1">
              <a:lnSpc>
                <a:spcPts val="3963"/>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t>Public Interest</a:t>
            </a:r>
          </a:p>
        </p:txBody>
      </p:sp>
      <p:sp>
        <p:nvSpPr>
          <p:cNvPr id="12291" name="Text Box 2"/>
          <p:cNvSpPr txBox="1">
            <a:spLocks noChangeArrowheads="1"/>
          </p:cNvSpPr>
          <p:nvPr/>
        </p:nvSpPr>
        <p:spPr bwMode="auto">
          <a:xfrm>
            <a:off x="685800" y="2057400"/>
            <a:ext cx="75438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eaLnBrk="1" hangingPunct="1">
              <a:lnSpc>
                <a:spcPts val="3963"/>
              </a:lnSpc>
              <a:spcBef>
                <a:spcPct val="0"/>
              </a:spcBef>
              <a:buClrTx/>
              <a:buSzTx/>
              <a:buFontTx/>
              <a:buNone/>
            </a:pPr>
            <a:r>
              <a:rPr lang="en-US" altLang="en-US" b="1" i="0" dirty="0">
                <a:solidFill>
                  <a:schemeClr val="bg2"/>
                </a:solidFill>
                <a:latin typeface="ITC Stone Serif Std Medium" panose="02040602060506020304" pitchFamily="18" charset="0"/>
              </a:rPr>
              <a:t>Courts shall take into account the policy of this chapter that free and open examination of public records is in the public interest, </a:t>
            </a:r>
            <a:r>
              <a:rPr lang="en-US" altLang="en-US" b="1" i="0" u="sng" dirty="0">
                <a:solidFill>
                  <a:schemeClr val="bg2"/>
                </a:solidFill>
                <a:latin typeface="ITC Stone Serif Std Medium" panose="02040602060506020304" pitchFamily="18" charset="0"/>
              </a:rPr>
              <a:t>even though such examination may cause inconvenience or embarrassment </a:t>
            </a:r>
            <a:r>
              <a:rPr lang="en-US" altLang="en-US" b="1" i="0" dirty="0">
                <a:solidFill>
                  <a:schemeClr val="bg2"/>
                </a:solidFill>
                <a:latin typeface="ITC Stone Serif Std Medium" panose="02040602060506020304" pitchFamily="18" charset="0"/>
              </a:rPr>
              <a:t>to public officials or others. </a:t>
            </a:r>
          </a:p>
        </p:txBody>
      </p:sp>
    </p:spTree>
    <p:custDataLst>
      <p:tags r:id="rId1"/>
    </p:custDataLst>
    <p:extLst>
      <p:ext uri="{BB962C8B-B14F-4D97-AF65-F5344CB8AC3E}">
        <p14:creationId xmlns:p14="http://schemas.microsoft.com/office/powerpoint/2010/main" val="184141081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65125" y="801572"/>
            <a:ext cx="8332788" cy="616066"/>
          </a:xfrm>
        </p:spPr>
        <p:txBody>
          <a:bodyPr/>
          <a:lstStyle/>
          <a:p>
            <a:pPr eaLnBrk="1" hangingPunct="1">
              <a:lnSpc>
                <a:spcPts val="3963"/>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t>University Interest</a:t>
            </a:r>
          </a:p>
        </p:txBody>
      </p:sp>
      <p:sp>
        <p:nvSpPr>
          <p:cNvPr id="14339" name="Text Box 3"/>
          <p:cNvSpPr txBox="1">
            <a:spLocks noChangeArrowheads="1"/>
          </p:cNvSpPr>
          <p:nvPr/>
        </p:nvSpPr>
        <p:spPr bwMode="auto">
          <a:xfrm>
            <a:off x="577553" y="2142146"/>
            <a:ext cx="82296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eaLnBrk="1" hangingPunct="1">
              <a:lnSpc>
                <a:spcPts val="3963"/>
              </a:lnSpc>
              <a:spcBef>
                <a:spcPct val="0"/>
              </a:spcBef>
              <a:buClrTx/>
              <a:buSzTx/>
              <a:buFontTx/>
              <a:buNone/>
            </a:pPr>
            <a:r>
              <a:rPr lang="en-US" altLang="en-US" b="1" i="0" dirty="0">
                <a:solidFill>
                  <a:schemeClr val="bg2"/>
                </a:solidFill>
                <a:latin typeface="ITC Stone Serif Std Medium" panose="02040602060506020304" pitchFamily="18" charset="0"/>
              </a:rPr>
              <a:t>It is in the University’s best interest to manage each request in a courteous, prompt and thorough manner to minimize public distrust and possibly prevent the request from escalating into an expensive legal event.  </a:t>
            </a:r>
          </a:p>
        </p:txBody>
      </p:sp>
    </p:spTree>
    <p:custDataLst>
      <p:tags r:id="rId1"/>
    </p:custDataLst>
    <p:extLst>
      <p:ext uri="{BB962C8B-B14F-4D97-AF65-F5344CB8AC3E}">
        <p14:creationId xmlns:p14="http://schemas.microsoft.com/office/powerpoint/2010/main" val="291793628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792956" y="90471"/>
            <a:ext cx="7558088" cy="618118"/>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3600" b="1" dirty="0" smtClean="0">
                <a:solidFill>
                  <a:schemeClr val="tx1"/>
                </a:solidFill>
              </a:rPr>
              <a:t>What is a Public Record?</a:t>
            </a:r>
          </a:p>
        </p:txBody>
      </p:sp>
      <p:sp>
        <p:nvSpPr>
          <p:cNvPr id="16387" name="Rectangle 2"/>
          <p:cNvSpPr>
            <a:spLocks noGrp="1" noChangeArrowheads="1"/>
          </p:cNvSpPr>
          <p:nvPr>
            <p:ph idx="1"/>
          </p:nvPr>
        </p:nvSpPr>
        <p:spPr>
          <a:xfrm>
            <a:off x="382424" y="733246"/>
            <a:ext cx="8686800" cy="6124754"/>
          </a:xfrm>
        </p:spPr>
        <p:txBody>
          <a:bodyPr/>
          <a:lstStyle/>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ja-JP" altLang="en-US" sz="2000" b="1" dirty="0" smtClean="0">
                <a:cs typeface="Arial" panose="020B0604020202020204" pitchFamily="34" charset="0"/>
              </a:rPr>
              <a:t>“</a:t>
            </a:r>
            <a:r>
              <a:rPr lang="en-US" altLang="ja-JP" sz="2000" b="1" dirty="0" smtClean="0">
                <a:cs typeface="Arial" panose="020B0604020202020204" pitchFamily="34" charset="0"/>
              </a:rPr>
              <a:t>Public record</a:t>
            </a:r>
            <a:r>
              <a:rPr lang="ja-JP" altLang="en-US" sz="2000" b="1" dirty="0" smtClean="0">
                <a:cs typeface="Arial" panose="020B0604020202020204" pitchFamily="34" charset="0"/>
              </a:rPr>
              <a:t>”</a:t>
            </a:r>
            <a:r>
              <a:rPr lang="en-US" altLang="ja-JP" sz="2000" b="1" dirty="0" smtClean="0">
                <a:cs typeface="Arial" panose="020B0604020202020204" pitchFamily="34" charset="0"/>
              </a:rPr>
              <a:t>…any writing containing information relating to the conduct of government or the performance of any governmental or proprietary function prepared, owned, used, or retained by any state or local agency regardless of physical form or characteristics.  </a:t>
            </a:r>
          </a:p>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endParaRPr lang="en-US" altLang="ja-JP" sz="2000" b="1" dirty="0" smtClean="0">
              <a:cs typeface="Arial" panose="020B0604020202020204" pitchFamily="34" charset="0"/>
            </a:endParaRPr>
          </a:p>
          <a:p>
            <a:pPr marL="273050" indent="-128588" algn="just"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ja-JP" sz="2000" b="1" dirty="0" smtClean="0">
                <a:cs typeface="Arial" panose="020B0604020202020204" pitchFamily="34" charset="0"/>
              </a:rPr>
              <a:t>“Writing”….</a:t>
            </a:r>
            <a:r>
              <a:rPr lang="en-US" altLang="en-US" sz="2000" b="1" dirty="0" smtClean="0">
                <a:cs typeface="Arial" panose="020B0604020202020204" pitchFamily="34" charset="0"/>
              </a:rPr>
              <a:t>handwriting, typewriting, printing, </a:t>
            </a:r>
            <a:r>
              <a:rPr lang="en-US" altLang="en-US" sz="2000" b="1" dirty="0" err="1" smtClean="0">
                <a:cs typeface="Arial" panose="020B0604020202020204" pitchFamily="34" charset="0"/>
              </a:rPr>
              <a:t>photostating</a:t>
            </a:r>
            <a:r>
              <a:rPr lang="en-US" altLang="en-US" sz="2000" b="1" dirty="0" smtClean="0">
                <a:cs typeface="Arial" panose="020B0604020202020204" pitchFamily="34" charset="0"/>
              </a:rPr>
              <a:t>, photographing, and every other means of recording any form of communication or representation including, but not limited to, letters, words, pictures, sounds, or symbols, or combination thereof, and all papers, maps, magnetic or paper tapes, photographic films and prints, motion picture, film and video recordings, magnetic or punched cards, discs, drums, diskettes, sound recordings, and other documents including existing data compilations from which information may be obtained or translated.</a:t>
            </a:r>
          </a:p>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endParaRPr lang="en-US" altLang="en-US" sz="1800" dirty="0" smtClean="0">
              <a:cs typeface="Arial" panose="020B0604020202020204" pitchFamily="34" charset="0"/>
            </a:endParaRPr>
          </a:p>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1800" b="1" i="1" dirty="0" smtClean="0">
                <a:cs typeface="Arial" panose="020B0604020202020204" pitchFamily="34" charset="0"/>
              </a:rPr>
              <a:t>  Also…held on personal computers, text messages on cell phones used to conduct WSU business, voicemail received on the computer and retained, and </a:t>
            </a:r>
            <a:r>
              <a:rPr lang="en-US" altLang="en-US" sz="1800" b="1" i="1" dirty="0" err="1" smtClean="0">
                <a:cs typeface="Arial" panose="020B0604020202020204" pitchFamily="34" charset="0"/>
              </a:rPr>
              <a:t>gmail</a:t>
            </a:r>
            <a:r>
              <a:rPr lang="en-US" altLang="en-US" sz="1800" b="1" i="1" dirty="0" smtClean="0">
                <a:cs typeface="Arial" panose="020B0604020202020204" pitchFamily="34" charset="0"/>
              </a:rPr>
              <a:t>/yahoo/or other email systems used for WSU business.</a:t>
            </a:r>
          </a:p>
        </p:txBody>
      </p:sp>
    </p:spTree>
    <p:custDataLst>
      <p:tags r:id="rId1"/>
    </p:custDataLst>
    <p:extLst>
      <p:ext uri="{BB962C8B-B14F-4D97-AF65-F5344CB8AC3E}">
        <p14:creationId xmlns:p14="http://schemas.microsoft.com/office/powerpoint/2010/main" val="45556316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304800" y="762000"/>
            <a:ext cx="8762288" cy="1189038"/>
          </a:xfrm>
        </p:spPr>
        <p:txBody>
          <a:bodyPr/>
          <a:lstStyle/>
          <a:p>
            <a:pPr eaLnBrk="1" hangingPunct="1">
              <a:lnSpc>
                <a:spcPts val="4225"/>
              </a:lnSpc>
              <a:tabLst>
                <a:tab pos="285750" algn="l"/>
                <a:tab pos="1108075" algn="l"/>
                <a:tab pos="1931988" algn="l"/>
                <a:tab pos="2754313" algn="l"/>
                <a:tab pos="3578225" algn="l"/>
                <a:tab pos="4400550" algn="l"/>
                <a:tab pos="5222875" algn="l"/>
                <a:tab pos="6046788" algn="l"/>
                <a:tab pos="6869113" algn="l"/>
              </a:tabLst>
            </a:pPr>
            <a:r>
              <a:rPr lang="en-US" altLang="en-US" sz="4300" b="1" dirty="0" smtClean="0"/>
              <a:t>What is a Public Records Request?</a:t>
            </a:r>
          </a:p>
        </p:txBody>
      </p:sp>
      <p:sp>
        <p:nvSpPr>
          <p:cNvPr id="18435" name="Rectangle 2"/>
          <p:cNvSpPr>
            <a:spLocks noGrp="1" noChangeArrowheads="1"/>
          </p:cNvSpPr>
          <p:nvPr>
            <p:ph idx="1"/>
          </p:nvPr>
        </p:nvSpPr>
        <p:spPr>
          <a:xfrm>
            <a:off x="304800" y="2057400"/>
            <a:ext cx="8382000" cy="4146841"/>
          </a:xfrm>
        </p:spPr>
        <p:txBody>
          <a:bodyPr/>
          <a:lstStyle/>
          <a:p>
            <a:pPr marL="260350" indent="-6350" eaLnBrk="1" hangingPunct="1">
              <a:lnSpc>
                <a:spcPts val="3963"/>
              </a:lnSpc>
              <a:spcAft>
                <a:spcPts val="625"/>
              </a:spcAft>
              <a:buClr>
                <a:srgbClr val="7F007F"/>
              </a:buClr>
              <a:buSzPct val="75000"/>
              <a:buFont typeface="Wingdings 2" panose="05020102010507070707" pitchFamily="18" charset="2"/>
              <a:buNone/>
              <a:tabLst>
                <a:tab pos="254000" algn="l"/>
                <a:tab pos="777875" algn="l"/>
              </a:tabLst>
            </a:pPr>
            <a:r>
              <a:rPr lang="en-US" altLang="en-US" b="1" dirty="0" smtClean="0"/>
              <a:t>A request from a member of the public asking for an identifiable University record that meets the definition of a Public Record  </a:t>
            </a:r>
            <a:r>
              <a:rPr lang="en-US" altLang="en-US" b="1" i="1" dirty="0"/>
              <a:t>A</a:t>
            </a:r>
            <a:r>
              <a:rPr lang="en-US" altLang="ja-JP" b="1" i="1" dirty="0" smtClean="0">
                <a:cs typeface="Arial" panose="020B0604020202020204" pitchFamily="34" charset="0"/>
              </a:rPr>
              <a:t>ny writing containing information relating to the conduct of government or the performance of any governmental or proprietary function prepared, owned, used, or retained by any state or local agency regardless of physical form or characteristics. </a:t>
            </a:r>
            <a:r>
              <a:rPr lang="en-US" altLang="ja-JP" b="1" dirty="0" smtClean="0">
                <a:cs typeface="Arial" panose="020B0604020202020204" pitchFamily="34" charset="0"/>
              </a:rPr>
              <a:t> </a:t>
            </a:r>
          </a:p>
        </p:txBody>
      </p:sp>
    </p:spTree>
    <p:custDataLst>
      <p:tags r:id="rId1"/>
    </p:custDataLst>
    <p:extLst>
      <p:ext uri="{BB962C8B-B14F-4D97-AF65-F5344CB8AC3E}">
        <p14:creationId xmlns:p14="http://schemas.microsoft.com/office/powerpoint/2010/main" val="183021815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304800" y="673939"/>
            <a:ext cx="8367713" cy="1173911"/>
          </a:xfrm>
        </p:spPr>
        <p:txBody>
          <a:bodyPr/>
          <a:lstStyle/>
          <a:p>
            <a:pPr eaLnBrk="1" hangingPunct="1">
              <a:lnSpc>
                <a:spcPts val="4225"/>
              </a:lnSpc>
              <a:tabLst>
                <a:tab pos="285750" algn="l"/>
                <a:tab pos="1108075" algn="l"/>
                <a:tab pos="1931988" algn="l"/>
                <a:tab pos="2754313" algn="l"/>
                <a:tab pos="3578225" algn="l"/>
                <a:tab pos="4400550" algn="l"/>
                <a:tab pos="5222875" algn="l"/>
                <a:tab pos="6046788" algn="l"/>
                <a:tab pos="6869113" algn="l"/>
              </a:tabLst>
            </a:pPr>
            <a:r>
              <a:rPr lang="en-US" altLang="en-US" sz="4300" b="1" dirty="0" smtClean="0"/>
              <a:t>What is NOT a Public Records Request</a:t>
            </a:r>
          </a:p>
        </p:txBody>
      </p:sp>
      <p:sp>
        <p:nvSpPr>
          <p:cNvPr id="20483" name="Rectangle 2"/>
          <p:cNvSpPr>
            <a:spLocks noGrp="1" noChangeArrowheads="1"/>
          </p:cNvSpPr>
          <p:nvPr>
            <p:ph idx="1"/>
          </p:nvPr>
        </p:nvSpPr>
        <p:spPr>
          <a:xfrm>
            <a:off x="533400" y="2209800"/>
            <a:ext cx="8001000" cy="3333220"/>
          </a:xfrm>
        </p:spPr>
        <p:txBody>
          <a:bodyPr/>
          <a:lstStyle/>
          <a:p>
            <a:pPr eaLnBrk="1" hangingPunct="1">
              <a:lnSpc>
                <a:spcPct val="80000"/>
              </a:lnSpc>
              <a:spcAft>
                <a:spcPts val="813"/>
              </a:spcAft>
              <a:buClrTx/>
              <a:buSzPct val="75000"/>
              <a:buFont typeface="Wingdings" panose="05000000000000000000" pitchFamily="2" charset="2"/>
              <a:buChar char=""/>
              <a:tabLst>
                <a:tab pos="777875" algn="l"/>
              </a:tabLst>
            </a:pPr>
            <a:r>
              <a:rPr lang="en-US" altLang="en-US" b="1" dirty="0" smtClean="0"/>
              <a:t>Your request for your own personnel file (see HRS).</a:t>
            </a:r>
          </a:p>
          <a:p>
            <a:pPr eaLnBrk="1" hangingPunct="1">
              <a:lnSpc>
                <a:spcPct val="90000"/>
              </a:lnSpc>
              <a:spcAft>
                <a:spcPts val="813"/>
              </a:spcAft>
              <a:buClrTx/>
              <a:buSzPct val="75000"/>
              <a:buFont typeface="Wingdings" panose="05000000000000000000" pitchFamily="2" charset="2"/>
              <a:buChar char=""/>
              <a:tabLst>
                <a:tab pos="777875" algn="l"/>
              </a:tabLst>
            </a:pPr>
            <a:r>
              <a:rPr lang="en-US" altLang="en-US" b="1" dirty="0" smtClean="0"/>
              <a:t>Requests for student education records. </a:t>
            </a:r>
          </a:p>
          <a:p>
            <a:pPr eaLnBrk="1" hangingPunct="1">
              <a:lnSpc>
                <a:spcPct val="90000"/>
              </a:lnSpc>
              <a:spcAft>
                <a:spcPts val="188"/>
              </a:spcAft>
              <a:buClrTx/>
              <a:buSzPct val="75000"/>
              <a:buFont typeface="Wingdings" panose="05000000000000000000" pitchFamily="2" charset="2"/>
              <a:buChar char=""/>
              <a:tabLst>
                <a:tab pos="777875" algn="l"/>
              </a:tabLst>
            </a:pPr>
            <a:r>
              <a:rPr lang="en-US" altLang="en-US" b="1" dirty="0" smtClean="0"/>
              <a:t>Interdepartmental requests.</a:t>
            </a:r>
          </a:p>
          <a:p>
            <a:pPr eaLnBrk="1" hangingPunct="1">
              <a:spcAft>
                <a:spcPts val="188"/>
              </a:spcAft>
              <a:buClrTx/>
              <a:buSzPct val="75000"/>
              <a:buFont typeface="Wingdings" panose="05000000000000000000" pitchFamily="2" charset="2"/>
              <a:buChar char=""/>
              <a:tabLst>
                <a:tab pos="777875" algn="l"/>
              </a:tabLst>
            </a:pPr>
            <a:r>
              <a:rPr lang="en-US" altLang="en-US" b="1" dirty="0" smtClean="0"/>
              <a:t>Requests for information (answering questions) that are not the subject of an identifiable record (we DO provide records containing the information requested, if they exist).</a:t>
            </a:r>
          </a:p>
        </p:txBody>
      </p:sp>
    </p:spTree>
    <p:custDataLst>
      <p:tags r:id="rId1"/>
    </p:custDataLst>
    <p:extLst>
      <p:ext uri="{BB962C8B-B14F-4D97-AF65-F5344CB8AC3E}">
        <p14:creationId xmlns:p14="http://schemas.microsoft.com/office/powerpoint/2010/main" val="369224244"/>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92125" y="723691"/>
            <a:ext cx="8355013" cy="625684"/>
          </a:xfrm>
        </p:spPr>
        <p:txBody>
          <a:bodyPr/>
          <a:lstStyle/>
          <a:p>
            <a:pPr eaLnBrk="1" hangingPunct="1">
              <a:lnSpc>
                <a:spcPts val="4138"/>
              </a:lnSpc>
              <a:spcAft>
                <a:spcPts val="13"/>
              </a:spcAft>
            </a:pPr>
            <a:r>
              <a:rPr lang="en-US" altLang="en-US" sz="4300" b="1" dirty="0" smtClean="0"/>
              <a:t>Increasing Requests</a:t>
            </a:r>
          </a:p>
        </p:txBody>
      </p:sp>
      <p:sp>
        <p:nvSpPr>
          <p:cNvPr id="22531" name="Rectangle 2"/>
          <p:cNvSpPr>
            <a:spLocks noGrp="1" noChangeArrowheads="1"/>
          </p:cNvSpPr>
          <p:nvPr>
            <p:ph idx="1"/>
          </p:nvPr>
        </p:nvSpPr>
        <p:spPr>
          <a:xfrm>
            <a:off x="391048" y="1617784"/>
            <a:ext cx="8305800" cy="5152821"/>
          </a:xfrm>
        </p:spPr>
        <p:txBody>
          <a:bodyPr/>
          <a:lstStyle/>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t>1994 - 2000 averaged 73 per year</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t>2001 - 2004 averaged 170 per year</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t>2005 - 2008 averaged 252 per year</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t>2009 - 2012 averaged 337 per year </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t>2013 – 2014 averaged 385 per year</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t>2015 – 2016 averaged 420 per year</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t>2017 – 557</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t>2018 </a:t>
            </a:r>
            <a:r>
              <a:rPr lang="en-US" altLang="en-US" b="1" dirty="0"/>
              <a:t>–</a:t>
            </a:r>
            <a:r>
              <a:rPr lang="en-US" altLang="en-US" b="1" dirty="0" smtClean="0"/>
              <a:t> 619 (as of October 24</a:t>
            </a:r>
            <a:r>
              <a:rPr lang="en-US" altLang="en-US" b="1" dirty="0" smtClean="0"/>
              <a:t>)</a:t>
            </a:r>
            <a:endParaRPr lang="en-US" altLang="en-US" b="1" dirty="0" smtClean="0"/>
          </a:p>
        </p:txBody>
      </p:sp>
    </p:spTree>
    <p:custDataLst>
      <p:tags r:id="rId1"/>
    </p:custDataLst>
    <p:extLst>
      <p:ext uri="{BB962C8B-B14F-4D97-AF65-F5344CB8AC3E}">
        <p14:creationId xmlns:p14="http://schemas.microsoft.com/office/powerpoint/2010/main" val="3357078769"/>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TITLE_TAG" val="WSU Faculty Recruitment Basics"/>
  <p:tag name="AUDIO_ID" val="304"/>
  <p:tag name="ARTICULATE_AUDIO_RECORDED" val="1"/>
  <p:tag name="ANNOTATION_COUNT" val="0"/>
  <p:tag name="ELAPSEDTIME" val="44.932"/>
  <p:tag name="ARTICULATE_NAV_LEVEL" val="1"/>
  <p:tag name="ARTICULATE_SLIDE_PRESENTER_GUID" val="0c00e5f6-62ff-4e7d-a027-1060998fb2aa"/>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0"/>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3527</TotalTime>
  <Words>1569</Words>
  <Application>Microsoft Office PowerPoint</Application>
  <PresentationFormat>On-screen Show (4:3)</PresentationFormat>
  <Paragraphs>171</Paragraphs>
  <Slides>25</Slides>
  <Notes>23</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25</vt:i4>
      </vt:variant>
    </vt:vector>
  </HeadingPairs>
  <TitlesOfParts>
    <vt:vector size="39" baseType="lpstr">
      <vt:lpstr>ＭＳ Ｐゴシック</vt:lpstr>
      <vt:lpstr>ＭＳ Ｐゴシック</vt:lpstr>
      <vt:lpstr>Arial</vt:lpstr>
      <vt:lpstr>ITC Stone Serif Std Bold</vt:lpstr>
      <vt:lpstr>ITC Stone Serif Std Medium</vt:lpstr>
      <vt:lpstr>Lucida Sans</vt:lpstr>
      <vt:lpstr>Stone Sans</vt:lpstr>
      <vt:lpstr>Times</vt:lpstr>
      <vt:lpstr>Times New Roman</vt:lpstr>
      <vt:lpstr>Wingdings</vt:lpstr>
      <vt:lpstr>Wingdings 2</vt:lpstr>
      <vt:lpstr>Default Design</vt:lpstr>
      <vt:lpstr>3_Default Design</vt:lpstr>
      <vt:lpstr>1_Default Design</vt:lpstr>
      <vt:lpstr>PowerPoint Presentation</vt:lpstr>
      <vt:lpstr>Overview</vt:lpstr>
      <vt:lpstr>The Public Records Act RCW 42.56</vt:lpstr>
      <vt:lpstr>Public Interest</vt:lpstr>
      <vt:lpstr>University Interest</vt:lpstr>
      <vt:lpstr>What is a Public Record?</vt:lpstr>
      <vt:lpstr>What is a Public Records Request?</vt:lpstr>
      <vt:lpstr>What is NOT a Public Records Request</vt:lpstr>
      <vt:lpstr>Increasing Requests</vt:lpstr>
      <vt:lpstr>Who makes these requests?</vt:lpstr>
      <vt:lpstr>Examples</vt:lpstr>
      <vt:lpstr>WSU Obligations</vt:lpstr>
      <vt:lpstr>Penalties</vt:lpstr>
      <vt:lpstr>Examples of Monetary Awards</vt:lpstr>
      <vt:lpstr>Ethics in Public Service Act</vt:lpstr>
      <vt:lpstr>Be Prepared</vt:lpstr>
      <vt:lpstr>E-mail, Text Messages</vt:lpstr>
      <vt:lpstr>Destroying Records</vt:lpstr>
      <vt:lpstr>Public Records Office Obligations</vt:lpstr>
      <vt:lpstr>PowerPoint Presentation</vt:lpstr>
      <vt:lpstr>PowerPoint Presentation</vt:lpstr>
      <vt:lpstr>PowerPoint Presentation</vt:lpstr>
      <vt:lpstr>Legal Exemptions - “Redactions”</vt:lpstr>
      <vt:lpstr>Summary</vt:lpstr>
      <vt:lpstr>Conclusion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Meier, Sarah</cp:lastModifiedBy>
  <cp:revision>399</cp:revision>
  <cp:lastPrinted>2018-10-24T18:55:27Z</cp:lastPrinted>
  <dcterms:created xsi:type="dcterms:W3CDTF">2001-10-04T20:08:10Z</dcterms:created>
  <dcterms:modified xsi:type="dcterms:W3CDTF">2018-10-24T18:55:41Z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1EFEEF41-3A35-4980-97E3-8AD83234A7E0</vt:lpwstr>
  </property>
  <property fmtid="{D5CDD505-2E9C-101B-9397-08002B2CF9AE}" pid="3" name="ArticulatePath">
    <vt:lpwstr>Public Records and Records Requests - Presentation</vt:lpwstr>
  </property>
</Properties>
</file>