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7.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8.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9.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10.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11.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2.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3.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4.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5.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6.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7.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8.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19.xml" ContentType="application/vnd.openxmlformats-officedocument.theme+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20.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21.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22.xml" ContentType="application/vnd.openxmlformats-officedocument.theme+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23.xml" ContentType="application/vnd.openxmlformats-officedocument.theme+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91" r:id="rId2"/>
    <p:sldMasterId id="2147483888" r:id="rId3"/>
    <p:sldMasterId id="2147483886" r:id="rId4"/>
    <p:sldMasterId id="2147483662" r:id="rId5"/>
    <p:sldMasterId id="2147483674" r:id="rId6"/>
    <p:sldMasterId id="2147483686" r:id="rId7"/>
    <p:sldMasterId id="2147483698" r:id="rId8"/>
    <p:sldMasterId id="2147483710" r:id="rId9"/>
    <p:sldMasterId id="2147483721" r:id="rId10"/>
    <p:sldMasterId id="2147483732" r:id="rId11"/>
    <p:sldMasterId id="2147483743" r:id="rId12"/>
    <p:sldMasterId id="2147483755" r:id="rId13"/>
    <p:sldMasterId id="2147483767" r:id="rId14"/>
    <p:sldMasterId id="2147483778" r:id="rId15"/>
    <p:sldMasterId id="2147483789" r:id="rId16"/>
    <p:sldMasterId id="2147483800" r:id="rId17"/>
    <p:sldMasterId id="2147483810" r:id="rId18"/>
    <p:sldMasterId id="2147483822" r:id="rId19"/>
    <p:sldMasterId id="2147483834" r:id="rId20"/>
    <p:sldMasterId id="2147483845" r:id="rId21"/>
    <p:sldMasterId id="2147483856" r:id="rId22"/>
    <p:sldMasterId id="2147483866" r:id="rId23"/>
    <p:sldMasterId id="2147483876" r:id="rId24"/>
  </p:sldMasterIdLst>
  <p:notesMasterIdLst>
    <p:notesMasterId r:id="rId72"/>
  </p:notesMasterIdLst>
  <p:sldIdLst>
    <p:sldId id="256" r:id="rId25"/>
    <p:sldId id="257" r:id="rId26"/>
    <p:sldId id="300" r:id="rId27"/>
    <p:sldId id="258" r:id="rId28"/>
    <p:sldId id="259" r:id="rId29"/>
    <p:sldId id="260" r:id="rId30"/>
    <p:sldId id="261" r:id="rId31"/>
    <p:sldId id="262" r:id="rId32"/>
    <p:sldId id="263" r:id="rId33"/>
    <p:sldId id="302" r:id="rId34"/>
    <p:sldId id="264" r:id="rId35"/>
    <p:sldId id="265" r:id="rId36"/>
    <p:sldId id="266" r:id="rId37"/>
    <p:sldId id="267" r:id="rId38"/>
    <p:sldId id="268" r:id="rId39"/>
    <p:sldId id="269" r:id="rId40"/>
    <p:sldId id="270" r:id="rId41"/>
    <p:sldId id="301" r:id="rId42"/>
    <p:sldId id="271" r:id="rId43"/>
    <p:sldId id="272" r:id="rId44"/>
    <p:sldId id="273" r:id="rId45"/>
    <p:sldId id="274" r:id="rId46"/>
    <p:sldId id="275" r:id="rId47"/>
    <p:sldId id="276" r:id="rId48"/>
    <p:sldId id="277" r:id="rId49"/>
    <p:sldId id="278" r:id="rId50"/>
    <p:sldId id="279" r:id="rId51"/>
    <p:sldId id="280" r:id="rId52"/>
    <p:sldId id="281" r:id="rId53"/>
    <p:sldId id="282" r:id="rId54"/>
    <p:sldId id="283" r:id="rId55"/>
    <p:sldId id="284" r:id="rId56"/>
    <p:sldId id="285" r:id="rId57"/>
    <p:sldId id="286" r:id="rId58"/>
    <p:sldId id="287" r:id="rId59"/>
    <p:sldId id="289" r:id="rId60"/>
    <p:sldId id="288" r:id="rId61"/>
    <p:sldId id="290" r:id="rId62"/>
    <p:sldId id="291" r:id="rId63"/>
    <p:sldId id="292" r:id="rId64"/>
    <p:sldId id="293" r:id="rId65"/>
    <p:sldId id="294" r:id="rId66"/>
    <p:sldId id="295" r:id="rId67"/>
    <p:sldId id="297" r:id="rId68"/>
    <p:sldId id="298" r:id="rId69"/>
    <p:sldId id="299" r:id="rId70"/>
    <p:sldId id="303" r:id="rId7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97" autoAdjust="0"/>
    <p:restoredTop sz="94660"/>
  </p:normalViewPr>
  <p:slideViewPr>
    <p:cSldViewPr snapToGrid="0" showGuides="1">
      <p:cViewPr varScale="1">
        <p:scale>
          <a:sx n="111" d="100"/>
          <a:sy n="111" d="100"/>
        </p:scale>
        <p:origin x="1098" y="108"/>
      </p:cViewPr>
      <p:guideLst>
        <p:guide orient="horz" pos="2136"/>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xml"/><Relationship Id="rId21" Type="http://schemas.openxmlformats.org/officeDocument/2006/relationships/slideMaster" Target="slideMasters/slideMaster21.xml"/><Relationship Id="rId42" Type="http://schemas.openxmlformats.org/officeDocument/2006/relationships/slide" Target="slides/slide18.xml"/><Relationship Id="rId47" Type="http://schemas.openxmlformats.org/officeDocument/2006/relationships/slide" Target="slides/slide23.xml"/><Relationship Id="rId63" Type="http://schemas.openxmlformats.org/officeDocument/2006/relationships/slide" Target="slides/slide39.xml"/><Relationship Id="rId68"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5.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slide" Target="slides/slide21.xml"/><Relationship Id="rId53" Type="http://schemas.openxmlformats.org/officeDocument/2006/relationships/slide" Target="slides/slide29.xml"/><Relationship Id="rId58" Type="http://schemas.openxmlformats.org/officeDocument/2006/relationships/slide" Target="slides/slide34.xml"/><Relationship Id="rId66" Type="http://schemas.openxmlformats.org/officeDocument/2006/relationships/slide" Target="slides/slide42.xml"/><Relationship Id="rId74"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37.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slide" Target="slides/slide24.xml"/><Relationship Id="rId56" Type="http://schemas.openxmlformats.org/officeDocument/2006/relationships/slide" Target="slides/slide32.xml"/><Relationship Id="rId64" Type="http://schemas.openxmlformats.org/officeDocument/2006/relationships/slide" Target="slides/slide40.xml"/><Relationship Id="rId69" Type="http://schemas.openxmlformats.org/officeDocument/2006/relationships/slide" Target="slides/slide45.xml"/><Relationship Id="rId8" Type="http://schemas.openxmlformats.org/officeDocument/2006/relationships/slideMaster" Target="slideMasters/slideMaster8.xml"/><Relationship Id="rId51" Type="http://schemas.openxmlformats.org/officeDocument/2006/relationships/slide" Target="slides/slide27.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59" Type="http://schemas.openxmlformats.org/officeDocument/2006/relationships/slide" Target="slides/slide35.xml"/><Relationship Id="rId67" Type="http://schemas.openxmlformats.org/officeDocument/2006/relationships/slide" Target="slides/slide43.xml"/><Relationship Id="rId20" Type="http://schemas.openxmlformats.org/officeDocument/2006/relationships/slideMaster" Target="slideMasters/slideMaster20.xml"/><Relationship Id="rId41" Type="http://schemas.openxmlformats.org/officeDocument/2006/relationships/slide" Target="slides/slide17.xml"/><Relationship Id="rId54" Type="http://schemas.openxmlformats.org/officeDocument/2006/relationships/slide" Target="slides/slide30.xml"/><Relationship Id="rId62" Type="http://schemas.openxmlformats.org/officeDocument/2006/relationships/slide" Target="slides/slide38.xml"/><Relationship Id="rId70" Type="http://schemas.openxmlformats.org/officeDocument/2006/relationships/slide" Target="slides/slide46.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slide" Target="slides/slide33.xml"/><Relationship Id="rId10" Type="http://schemas.openxmlformats.org/officeDocument/2006/relationships/slideMaster" Target="slideMasters/slideMaster10.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slide" Target="slides/slide36.xml"/><Relationship Id="rId65" Type="http://schemas.openxmlformats.org/officeDocument/2006/relationships/slide" Target="slides/slide41.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5.xml"/><Relationship Id="rId34" Type="http://schemas.openxmlformats.org/officeDocument/2006/relationships/slide" Target="slides/slide10.xml"/><Relationship Id="rId50" Type="http://schemas.openxmlformats.org/officeDocument/2006/relationships/slide" Target="slides/slide26.xml"/><Relationship Id="rId55" Type="http://schemas.openxmlformats.org/officeDocument/2006/relationships/slide" Target="slides/slide31.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4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explosion val="2"/>
          <c:dPt>
            <c:idx val="0"/>
            <c:bubble3D val="0"/>
            <c:spPr>
              <a:solidFill>
                <a:schemeClr val="tx1">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3912-4162-A5DD-8EAC099BFE53}"/>
              </c:ext>
            </c:extLst>
          </c:dPt>
          <c:dPt>
            <c:idx val="1"/>
            <c:bubble3D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3912-4162-A5DD-8EAC099BFE53}"/>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3912-4162-A5DD-8EAC099BFE53}"/>
              </c:ext>
            </c:extLst>
          </c:dPt>
          <c:dPt>
            <c:idx val="3"/>
            <c:bubble3D val="0"/>
            <c:spPr>
              <a:solidFill>
                <a:schemeClr val="bg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3912-4162-A5DD-8EAC099BFE53}"/>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3912-4162-A5DD-8EAC099BFE53}"/>
              </c:ext>
            </c:extLst>
          </c:dPt>
          <c:dPt>
            <c:idx val="5"/>
            <c:bubble3D val="0"/>
            <c:spPr>
              <a:solidFill>
                <a:schemeClr val="accent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B-3912-4162-A5DD-8EAC099BFE53}"/>
              </c:ext>
            </c:extLst>
          </c:dPt>
          <c:dPt>
            <c:idx val="6"/>
            <c:bubble3D val="0"/>
            <c:spPr>
              <a:solidFill>
                <a:schemeClr val="tx1">
                  <a:lumMod val="8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D-3912-4162-A5DD-8EAC099BFE53}"/>
              </c:ext>
            </c:extLst>
          </c:dPt>
          <c:cat>
            <c:strRef>
              <c:f>Sheet1!$A$1:$A$7</c:f>
              <c:strCache>
                <c:ptCount val="7"/>
                <c:pt idx="0">
                  <c:v>WSU Bldg/Land Grant Endowment</c:v>
                </c:pt>
                <c:pt idx="1">
                  <c:v>State Bonds</c:v>
                </c:pt>
                <c:pt idx="2">
                  <c:v>Athletics</c:v>
                </c:pt>
                <c:pt idx="3">
                  <c:v>Housing &amp; Dining</c:v>
                </c:pt>
                <c:pt idx="4">
                  <c:v>S&amp;A Fees</c:v>
                </c:pt>
                <c:pt idx="5">
                  <c:v>Local/Private</c:v>
                </c:pt>
                <c:pt idx="6">
                  <c:v>Parking</c:v>
                </c:pt>
              </c:strCache>
            </c:strRef>
          </c:cat>
          <c:val>
            <c:numRef>
              <c:f>Sheet1!$B$1:$B$7</c:f>
              <c:numCache>
                <c:formatCode>#,##0</c:formatCode>
                <c:ptCount val="7"/>
                <c:pt idx="0">
                  <c:v>16</c:v>
                </c:pt>
                <c:pt idx="1">
                  <c:v>26</c:v>
                </c:pt>
                <c:pt idx="2" formatCode="General">
                  <c:v>0</c:v>
                </c:pt>
                <c:pt idx="3" formatCode="General">
                  <c:v>4</c:v>
                </c:pt>
                <c:pt idx="4">
                  <c:v>0</c:v>
                </c:pt>
                <c:pt idx="5">
                  <c:v>53</c:v>
                </c:pt>
                <c:pt idx="6" formatCode="General">
                  <c:v>1</c:v>
                </c:pt>
              </c:numCache>
            </c:numRef>
          </c:val>
          <c:extLst>
            <c:ext xmlns:c16="http://schemas.microsoft.com/office/drawing/2014/chart" uri="{C3380CC4-5D6E-409C-BE32-E72D297353CC}">
              <c16:uniqueId val="{0000000E-3912-4162-A5DD-8EAC099BFE53}"/>
            </c:ext>
          </c:extLst>
        </c:ser>
        <c:dLbls>
          <c:showLegendKey val="0"/>
          <c:showVal val="0"/>
          <c:showCatName val="0"/>
          <c:showSerName val="0"/>
          <c:showPercent val="0"/>
          <c:showBubbleSize val="0"/>
          <c:showLeaderLines val="1"/>
        </c:dLbls>
        <c:firstSliceAng val="0"/>
      </c:pieChart>
      <c:spPr>
        <a:noFill/>
        <a:ln w="25434">
          <a:noFill/>
        </a:ln>
        <a:effectLst/>
      </c:spPr>
    </c:plotArea>
    <c:plotVisOnly val="1"/>
    <c:dispBlanksAs val="gap"/>
    <c:showDLblsOverMax val="0"/>
  </c:chart>
  <c:spPr>
    <a:noFill/>
    <a:ln w="9525" cap="flat" cmpd="sng" algn="ctr">
      <a:noFill/>
      <a:prstDash val="soli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0"/>
    <c:plotArea>
      <c:layout/>
      <c:pieChart>
        <c:varyColors val="1"/>
        <c:dLbls>
          <c:showLegendKey val="0"/>
          <c:showVal val="0"/>
          <c:showCatName val="0"/>
          <c:showSerName val="0"/>
          <c:showPercent val="0"/>
          <c:showBubbleSize val="0"/>
          <c:showLeaderLines val="0"/>
        </c:dLbls>
        <c:firstSliceAng val="0"/>
      </c:pieChart>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Net Tuiton Revenue </c:v>
                </c:pt>
              </c:strCache>
            </c:strRef>
          </c:tx>
          <c:explosion val="14"/>
          <c:dPt>
            <c:idx val="0"/>
            <c:bubble3D val="0"/>
            <c:explosion val="2"/>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2B40-48A3-B4E9-F781F5782DD6}"/>
              </c:ext>
            </c:extLst>
          </c:dPt>
          <c:dPt>
            <c:idx val="1"/>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2B40-48A3-B4E9-F781F5782DD6}"/>
              </c:ext>
            </c:extLst>
          </c:dPt>
          <c:dPt>
            <c:idx val="2"/>
            <c:bubble3D val="0"/>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4-2B40-48A3-B4E9-F781F5782DD6}"/>
              </c:ext>
            </c:extLst>
          </c:dPt>
          <c:dLbls>
            <c:dLbl>
              <c:idx val="0"/>
              <c:tx>
                <c:rich>
                  <a:bodyPr/>
                  <a:lstStyle/>
                  <a:p>
                    <a:r>
                      <a:rPr lang="en-US" dirty="0" smtClean="0"/>
                      <a:t>Undergraduate</a:t>
                    </a:r>
                  </a:p>
                  <a:p>
                    <a:r>
                      <a:rPr lang="en-US" dirty="0" smtClean="0"/>
                      <a:t>85%</a:t>
                    </a:r>
                    <a:endParaRPr lang="en-US" dirty="0"/>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B40-48A3-B4E9-F781F5782DD6}"/>
                </c:ext>
              </c:extLst>
            </c:dLbl>
            <c:dLbl>
              <c:idx val="1"/>
              <c:layout>
                <c:manualLayout>
                  <c:x val="-8.2345743804426788E-2"/>
                  <c:y val="-4.442026764453845E-2"/>
                </c:manualLayout>
              </c:layout>
              <c:tx>
                <c:rich>
                  <a:bodyPr/>
                  <a:lstStyle/>
                  <a:p>
                    <a:r>
                      <a:rPr lang="en-US" dirty="0" smtClean="0"/>
                      <a:t>Graduate </a:t>
                    </a:r>
                  </a:p>
                  <a:p>
                    <a:r>
                      <a:rPr lang="en-US" dirty="0" smtClean="0"/>
                      <a:t>6%</a:t>
                    </a:r>
                    <a:endParaRPr lang="en-US" dirty="0"/>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2B40-48A3-B4E9-F781F5782DD6}"/>
                </c:ext>
              </c:extLst>
            </c:dLbl>
            <c:dLbl>
              <c:idx val="2"/>
              <c:layout>
                <c:manualLayout>
                  <c:x val="-5.6511784963822288E-2"/>
                  <c:y val="-9.5854261759267187E-2"/>
                </c:manualLayout>
              </c:layout>
              <c:tx>
                <c:rich>
                  <a:bodyPr/>
                  <a:lstStyle/>
                  <a:p>
                    <a:r>
                      <a:rPr lang="en-US" dirty="0" smtClean="0"/>
                      <a:t>Professional </a:t>
                    </a:r>
                  </a:p>
                  <a:p>
                    <a:r>
                      <a:rPr lang="en-US" dirty="0" smtClean="0"/>
                      <a:t>9%</a:t>
                    </a:r>
                    <a:endParaRPr lang="en-US" dirty="0"/>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2B40-48A3-B4E9-F781F5782DD6}"/>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Sheet1!$A$2:$A$4</c:f>
              <c:strCache>
                <c:ptCount val="3"/>
                <c:pt idx="0">
                  <c:v>Undergraduate </c:v>
                </c:pt>
                <c:pt idx="1">
                  <c:v>Graduate </c:v>
                </c:pt>
                <c:pt idx="2">
                  <c:v>Professional </c:v>
                </c:pt>
              </c:strCache>
            </c:strRef>
          </c:cat>
          <c:val>
            <c:numRef>
              <c:f>Sheet1!$B$2:$B$4</c:f>
              <c:numCache>
                <c:formatCode>"$"#,##0_);[Red]\("$"#,##0\)</c:formatCode>
                <c:ptCount val="3"/>
                <c:pt idx="0">
                  <c:v>208996911</c:v>
                </c:pt>
                <c:pt idx="1">
                  <c:v>14261659</c:v>
                </c:pt>
                <c:pt idx="2">
                  <c:v>21304602</c:v>
                </c:pt>
              </c:numCache>
            </c:numRef>
          </c:val>
          <c:extLst>
            <c:ext xmlns:c16="http://schemas.microsoft.com/office/drawing/2014/chart" uri="{C3380CC4-5D6E-409C-BE32-E72D297353CC}">
              <c16:uniqueId val="{00000000-2B40-48A3-B4E9-F781F5782DD6}"/>
            </c:ext>
          </c:extLst>
        </c:ser>
        <c:dLbls>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6154328533250568E-2"/>
          <c:y val="3.7460380064841432E-2"/>
          <c:w val="0.78006143167489295"/>
          <c:h val="0.94113368846953493"/>
        </c:manualLayout>
      </c:layout>
      <c:pie3DChart>
        <c:varyColors val="1"/>
        <c:ser>
          <c:idx val="0"/>
          <c:order val="0"/>
          <c:tx>
            <c:strRef>
              <c:f>Sheet1!$B$1</c:f>
              <c:strCache>
                <c:ptCount val="1"/>
                <c:pt idx="0">
                  <c:v>Undergraduate Net Tuition Revenue </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FDB1-4278-B10F-F351CDF5A19D}"/>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FDB1-4278-B10F-F351CDF5A19D}"/>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Sheet1!$A$2:$A$3</c:f>
              <c:strCache>
                <c:ptCount val="2"/>
                <c:pt idx="0">
                  <c:v>Resident </c:v>
                </c:pt>
                <c:pt idx="1">
                  <c:v>Non-Resident </c:v>
                </c:pt>
              </c:strCache>
            </c:strRef>
          </c:cat>
          <c:val>
            <c:numRef>
              <c:f>Sheet1!$B$2:$B$3</c:f>
              <c:numCache>
                <c:formatCode>0%</c:formatCode>
                <c:ptCount val="2"/>
                <c:pt idx="0">
                  <c:v>0.77</c:v>
                </c:pt>
                <c:pt idx="1">
                  <c:v>0.23</c:v>
                </c:pt>
              </c:numCache>
            </c:numRef>
          </c:val>
          <c:extLst>
            <c:ext xmlns:c16="http://schemas.microsoft.com/office/drawing/2014/chart" uri="{C3380CC4-5D6E-409C-BE32-E72D297353CC}">
              <c16:uniqueId val="{00000000-A601-48C5-8794-50159EC365A7}"/>
            </c:ext>
          </c:extLst>
        </c:ser>
        <c:dLbls>
          <c:dLblPos val="ctr"/>
          <c:showLegendKey val="0"/>
          <c:showVal val="0"/>
          <c:showCatName val="1"/>
          <c:showSerName val="0"/>
          <c:showPercent val="0"/>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25">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1">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85000"/>
      </a:schem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25000"/>
      </a:schem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4DCCA2A-2975-47AF-8709-0D5E5B3A14AC}" type="datetimeFigureOut">
              <a:rPr lang="en-US" smtClean="0"/>
              <a:t>11/9/2018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85C5CEA-0B31-4F5C-B763-B8C571BE83E1}" type="slidenum">
              <a:rPr lang="en-US" smtClean="0"/>
              <a:t>‹#›</a:t>
            </a:fld>
            <a:endParaRPr lang="en-US"/>
          </a:p>
        </p:txBody>
      </p:sp>
    </p:spTree>
    <p:extLst>
      <p:ext uri="{BB962C8B-B14F-4D97-AF65-F5344CB8AC3E}">
        <p14:creationId xmlns:p14="http://schemas.microsoft.com/office/powerpoint/2010/main" val="884033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614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379">
              <a:spcBef>
                <a:spcPct val="30000"/>
              </a:spcBef>
              <a:defRPr sz="1200">
                <a:solidFill>
                  <a:schemeClr val="tx1"/>
                </a:solidFill>
                <a:latin typeface="Arial" panose="020B0604020202020204" pitchFamily="34" charset="0"/>
              </a:defRPr>
            </a:lvl1pPr>
            <a:lvl2pPr marL="752022" indent="-288867" defTabSz="934379">
              <a:spcBef>
                <a:spcPct val="30000"/>
              </a:spcBef>
              <a:defRPr sz="1200">
                <a:solidFill>
                  <a:schemeClr val="tx1"/>
                </a:solidFill>
                <a:latin typeface="Arial" panose="020B0604020202020204" pitchFamily="34" charset="0"/>
              </a:defRPr>
            </a:lvl2pPr>
            <a:lvl3pPr marL="1158694" indent="-230771" defTabSz="934379">
              <a:spcBef>
                <a:spcPct val="30000"/>
              </a:spcBef>
              <a:defRPr sz="1200">
                <a:solidFill>
                  <a:schemeClr val="tx1"/>
                </a:solidFill>
                <a:latin typeface="Arial" panose="020B0604020202020204" pitchFamily="34" charset="0"/>
              </a:defRPr>
            </a:lvl3pPr>
            <a:lvl4pPr marL="1621850" indent="-230771" defTabSz="934379">
              <a:spcBef>
                <a:spcPct val="30000"/>
              </a:spcBef>
              <a:defRPr sz="1200">
                <a:solidFill>
                  <a:schemeClr val="tx1"/>
                </a:solidFill>
                <a:latin typeface="Arial" panose="020B0604020202020204" pitchFamily="34" charset="0"/>
              </a:defRPr>
            </a:lvl4pPr>
            <a:lvl5pPr marL="2085003" indent="-230771" defTabSz="934379">
              <a:spcBef>
                <a:spcPct val="30000"/>
              </a:spcBef>
              <a:defRPr sz="1200">
                <a:solidFill>
                  <a:schemeClr val="tx1"/>
                </a:solidFill>
                <a:latin typeface="Arial" panose="020B0604020202020204" pitchFamily="34" charset="0"/>
              </a:defRPr>
            </a:lvl5pPr>
            <a:lvl6pPr marL="2549772" indent="-230771" defTabSz="934379" eaLnBrk="0" fontAlgn="base" hangingPunct="0">
              <a:spcBef>
                <a:spcPct val="30000"/>
              </a:spcBef>
              <a:spcAft>
                <a:spcPct val="0"/>
              </a:spcAft>
              <a:defRPr sz="1200">
                <a:solidFill>
                  <a:schemeClr val="tx1"/>
                </a:solidFill>
                <a:latin typeface="Arial" panose="020B0604020202020204" pitchFamily="34" charset="0"/>
              </a:defRPr>
            </a:lvl6pPr>
            <a:lvl7pPr marL="3014541" indent="-230771" defTabSz="934379" eaLnBrk="0" fontAlgn="base" hangingPunct="0">
              <a:spcBef>
                <a:spcPct val="30000"/>
              </a:spcBef>
              <a:spcAft>
                <a:spcPct val="0"/>
              </a:spcAft>
              <a:defRPr sz="1200">
                <a:solidFill>
                  <a:schemeClr val="tx1"/>
                </a:solidFill>
                <a:latin typeface="Arial" panose="020B0604020202020204" pitchFamily="34" charset="0"/>
              </a:defRPr>
            </a:lvl7pPr>
            <a:lvl8pPr marL="3479310" indent="-230771" defTabSz="934379" eaLnBrk="0" fontAlgn="base" hangingPunct="0">
              <a:spcBef>
                <a:spcPct val="30000"/>
              </a:spcBef>
              <a:spcAft>
                <a:spcPct val="0"/>
              </a:spcAft>
              <a:defRPr sz="1200">
                <a:solidFill>
                  <a:schemeClr val="tx1"/>
                </a:solidFill>
                <a:latin typeface="Arial" panose="020B0604020202020204" pitchFamily="34" charset="0"/>
              </a:defRPr>
            </a:lvl8pPr>
            <a:lvl9pPr marL="3944078" indent="-230771" defTabSz="93437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D6540A1-1DAF-42EE-9007-D4BD667ECD77}" type="datetime1">
              <a:rPr lang="en-US" altLang="en-US" smtClean="0"/>
              <a:t>11/9/2018</a:t>
            </a:fld>
            <a:endParaRPr lang="en-US" altLang="en-US" dirty="0" smtClean="0"/>
          </a:p>
        </p:txBody>
      </p:sp>
      <p:sp>
        <p:nvSpPr>
          <p:cNvPr id="6149"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379">
              <a:spcBef>
                <a:spcPct val="30000"/>
              </a:spcBef>
              <a:defRPr sz="1200">
                <a:solidFill>
                  <a:schemeClr val="tx1"/>
                </a:solidFill>
                <a:latin typeface="Arial" panose="020B0604020202020204" pitchFamily="34" charset="0"/>
              </a:defRPr>
            </a:lvl1pPr>
            <a:lvl2pPr marL="752022" indent="-288867" defTabSz="934379">
              <a:spcBef>
                <a:spcPct val="30000"/>
              </a:spcBef>
              <a:defRPr sz="1200">
                <a:solidFill>
                  <a:schemeClr val="tx1"/>
                </a:solidFill>
                <a:latin typeface="Arial" panose="020B0604020202020204" pitchFamily="34" charset="0"/>
              </a:defRPr>
            </a:lvl2pPr>
            <a:lvl3pPr marL="1158694" indent="-230771" defTabSz="934379">
              <a:spcBef>
                <a:spcPct val="30000"/>
              </a:spcBef>
              <a:defRPr sz="1200">
                <a:solidFill>
                  <a:schemeClr val="tx1"/>
                </a:solidFill>
                <a:latin typeface="Arial" panose="020B0604020202020204" pitchFamily="34" charset="0"/>
              </a:defRPr>
            </a:lvl3pPr>
            <a:lvl4pPr marL="1621850" indent="-230771" defTabSz="934379">
              <a:spcBef>
                <a:spcPct val="30000"/>
              </a:spcBef>
              <a:defRPr sz="1200">
                <a:solidFill>
                  <a:schemeClr val="tx1"/>
                </a:solidFill>
                <a:latin typeface="Arial" panose="020B0604020202020204" pitchFamily="34" charset="0"/>
              </a:defRPr>
            </a:lvl4pPr>
            <a:lvl5pPr marL="2085003" indent="-230771" defTabSz="934379">
              <a:spcBef>
                <a:spcPct val="30000"/>
              </a:spcBef>
              <a:defRPr sz="1200">
                <a:solidFill>
                  <a:schemeClr val="tx1"/>
                </a:solidFill>
                <a:latin typeface="Arial" panose="020B0604020202020204" pitchFamily="34" charset="0"/>
              </a:defRPr>
            </a:lvl5pPr>
            <a:lvl6pPr marL="2549772" indent="-230771" defTabSz="934379" eaLnBrk="0" fontAlgn="base" hangingPunct="0">
              <a:spcBef>
                <a:spcPct val="30000"/>
              </a:spcBef>
              <a:spcAft>
                <a:spcPct val="0"/>
              </a:spcAft>
              <a:defRPr sz="1200">
                <a:solidFill>
                  <a:schemeClr val="tx1"/>
                </a:solidFill>
                <a:latin typeface="Arial" panose="020B0604020202020204" pitchFamily="34" charset="0"/>
              </a:defRPr>
            </a:lvl6pPr>
            <a:lvl7pPr marL="3014541" indent="-230771" defTabSz="934379" eaLnBrk="0" fontAlgn="base" hangingPunct="0">
              <a:spcBef>
                <a:spcPct val="30000"/>
              </a:spcBef>
              <a:spcAft>
                <a:spcPct val="0"/>
              </a:spcAft>
              <a:defRPr sz="1200">
                <a:solidFill>
                  <a:schemeClr val="tx1"/>
                </a:solidFill>
                <a:latin typeface="Arial" panose="020B0604020202020204" pitchFamily="34" charset="0"/>
              </a:defRPr>
            </a:lvl7pPr>
            <a:lvl8pPr marL="3479310" indent="-230771" defTabSz="934379" eaLnBrk="0" fontAlgn="base" hangingPunct="0">
              <a:spcBef>
                <a:spcPct val="30000"/>
              </a:spcBef>
              <a:spcAft>
                <a:spcPct val="0"/>
              </a:spcAft>
              <a:defRPr sz="1200">
                <a:solidFill>
                  <a:schemeClr val="tx1"/>
                </a:solidFill>
                <a:latin typeface="Arial" panose="020B0604020202020204" pitchFamily="34" charset="0"/>
              </a:defRPr>
            </a:lvl8pPr>
            <a:lvl9pPr marL="3944078" indent="-230771" defTabSz="93437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39144FB-D5E2-46C1-A59A-297768F0A44C}" type="slidenum">
              <a:rPr lang="en-US" altLang="en-US" smtClean="0"/>
              <a:pPr>
                <a:spcBef>
                  <a:spcPct val="0"/>
                </a:spcBef>
              </a:pPr>
              <a:t>1</a:t>
            </a:fld>
            <a:endParaRPr lang="en-US" altLang="en-US" dirty="0" smtClean="0"/>
          </a:p>
        </p:txBody>
      </p:sp>
    </p:spTree>
    <p:extLst>
      <p:ext uri="{BB962C8B-B14F-4D97-AF65-F5344CB8AC3E}">
        <p14:creationId xmlns:p14="http://schemas.microsoft.com/office/powerpoint/2010/main" val="3674909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53252"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379">
              <a:spcBef>
                <a:spcPct val="30000"/>
              </a:spcBef>
              <a:defRPr sz="1200">
                <a:solidFill>
                  <a:schemeClr val="tx1"/>
                </a:solidFill>
                <a:latin typeface="Arial" panose="020B0604020202020204" pitchFamily="34" charset="0"/>
              </a:defRPr>
            </a:lvl1pPr>
            <a:lvl2pPr marL="752022" indent="-288867" defTabSz="934379">
              <a:spcBef>
                <a:spcPct val="30000"/>
              </a:spcBef>
              <a:defRPr sz="1200">
                <a:solidFill>
                  <a:schemeClr val="tx1"/>
                </a:solidFill>
                <a:latin typeface="Arial" panose="020B0604020202020204" pitchFamily="34" charset="0"/>
              </a:defRPr>
            </a:lvl2pPr>
            <a:lvl3pPr marL="1158694" indent="-230771" defTabSz="934379">
              <a:spcBef>
                <a:spcPct val="30000"/>
              </a:spcBef>
              <a:defRPr sz="1200">
                <a:solidFill>
                  <a:schemeClr val="tx1"/>
                </a:solidFill>
                <a:latin typeface="Arial" panose="020B0604020202020204" pitchFamily="34" charset="0"/>
              </a:defRPr>
            </a:lvl3pPr>
            <a:lvl4pPr marL="1621850" indent="-230771" defTabSz="934379">
              <a:spcBef>
                <a:spcPct val="30000"/>
              </a:spcBef>
              <a:defRPr sz="1200">
                <a:solidFill>
                  <a:schemeClr val="tx1"/>
                </a:solidFill>
                <a:latin typeface="Arial" panose="020B0604020202020204" pitchFamily="34" charset="0"/>
              </a:defRPr>
            </a:lvl4pPr>
            <a:lvl5pPr marL="2085003" indent="-230771" defTabSz="934379">
              <a:spcBef>
                <a:spcPct val="30000"/>
              </a:spcBef>
              <a:defRPr sz="1200">
                <a:solidFill>
                  <a:schemeClr val="tx1"/>
                </a:solidFill>
                <a:latin typeface="Arial" panose="020B0604020202020204" pitchFamily="34" charset="0"/>
              </a:defRPr>
            </a:lvl5pPr>
            <a:lvl6pPr marL="2549772" indent="-230771" defTabSz="934379" eaLnBrk="0" fontAlgn="base" hangingPunct="0">
              <a:spcBef>
                <a:spcPct val="30000"/>
              </a:spcBef>
              <a:spcAft>
                <a:spcPct val="0"/>
              </a:spcAft>
              <a:defRPr sz="1200">
                <a:solidFill>
                  <a:schemeClr val="tx1"/>
                </a:solidFill>
                <a:latin typeface="Arial" panose="020B0604020202020204" pitchFamily="34" charset="0"/>
              </a:defRPr>
            </a:lvl6pPr>
            <a:lvl7pPr marL="3014541" indent="-230771" defTabSz="934379" eaLnBrk="0" fontAlgn="base" hangingPunct="0">
              <a:spcBef>
                <a:spcPct val="30000"/>
              </a:spcBef>
              <a:spcAft>
                <a:spcPct val="0"/>
              </a:spcAft>
              <a:defRPr sz="1200">
                <a:solidFill>
                  <a:schemeClr val="tx1"/>
                </a:solidFill>
                <a:latin typeface="Arial" panose="020B0604020202020204" pitchFamily="34" charset="0"/>
              </a:defRPr>
            </a:lvl7pPr>
            <a:lvl8pPr marL="3479310" indent="-230771" defTabSz="934379" eaLnBrk="0" fontAlgn="base" hangingPunct="0">
              <a:spcBef>
                <a:spcPct val="30000"/>
              </a:spcBef>
              <a:spcAft>
                <a:spcPct val="0"/>
              </a:spcAft>
              <a:defRPr sz="1200">
                <a:solidFill>
                  <a:schemeClr val="tx1"/>
                </a:solidFill>
                <a:latin typeface="Arial" panose="020B0604020202020204" pitchFamily="34" charset="0"/>
              </a:defRPr>
            </a:lvl8pPr>
            <a:lvl9pPr marL="3944078" indent="-230771" defTabSz="934379"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defRPr/>
            </a:pPr>
            <a:fld id="{029CD9AD-59C4-4721-9B6C-CD5AFFA88C2A}" type="datetime1">
              <a:rPr lang="en-US" altLang="en-US" sz="1300">
                <a:solidFill>
                  <a:srgbClr val="000000"/>
                </a:solidFill>
              </a:rPr>
              <a:pPr fontAlgn="base">
                <a:spcBef>
                  <a:spcPct val="0"/>
                </a:spcBef>
                <a:spcAft>
                  <a:spcPct val="0"/>
                </a:spcAft>
                <a:defRPr/>
              </a:pPr>
              <a:t>11/9/2018</a:t>
            </a:fld>
            <a:endParaRPr lang="en-US" altLang="en-US" sz="1300">
              <a:solidFill>
                <a:srgbClr val="000000"/>
              </a:solidFill>
            </a:endParaRPr>
          </a:p>
        </p:txBody>
      </p:sp>
      <p:sp>
        <p:nvSpPr>
          <p:cNvPr id="5325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379">
              <a:spcBef>
                <a:spcPct val="30000"/>
              </a:spcBef>
              <a:defRPr sz="1200">
                <a:solidFill>
                  <a:schemeClr val="tx1"/>
                </a:solidFill>
                <a:latin typeface="Arial" panose="020B0604020202020204" pitchFamily="34" charset="0"/>
              </a:defRPr>
            </a:lvl1pPr>
            <a:lvl2pPr marL="752022" indent="-288867" defTabSz="934379">
              <a:spcBef>
                <a:spcPct val="30000"/>
              </a:spcBef>
              <a:defRPr sz="1200">
                <a:solidFill>
                  <a:schemeClr val="tx1"/>
                </a:solidFill>
                <a:latin typeface="Arial" panose="020B0604020202020204" pitchFamily="34" charset="0"/>
              </a:defRPr>
            </a:lvl2pPr>
            <a:lvl3pPr marL="1158694" indent="-230771" defTabSz="934379">
              <a:spcBef>
                <a:spcPct val="30000"/>
              </a:spcBef>
              <a:defRPr sz="1200">
                <a:solidFill>
                  <a:schemeClr val="tx1"/>
                </a:solidFill>
                <a:latin typeface="Arial" panose="020B0604020202020204" pitchFamily="34" charset="0"/>
              </a:defRPr>
            </a:lvl3pPr>
            <a:lvl4pPr marL="1621850" indent="-230771" defTabSz="934379">
              <a:spcBef>
                <a:spcPct val="30000"/>
              </a:spcBef>
              <a:defRPr sz="1200">
                <a:solidFill>
                  <a:schemeClr val="tx1"/>
                </a:solidFill>
                <a:latin typeface="Arial" panose="020B0604020202020204" pitchFamily="34" charset="0"/>
              </a:defRPr>
            </a:lvl4pPr>
            <a:lvl5pPr marL="2085003" indent="-230771" defTabSz="934379">
              <a:spcBef>
                <a:spcPct val="30000"/>
              </a:spcBef>
              <a:defRPr sz="1200">
                <a:solidFill>
                  <a:schemeClr val="tx1"/>
                </a:solidFill>
                <a:latin typeface="Arial" panose="020B0604020202020204" pitchFamily="34" charset="0"/>
              </a:defRPr>
            </a:lvl5pPr>
            <a:lvl6pPr marL="2549772" indent="-230771" defTabSz="934379" eaLnBrk="0" fontAlgn="base" hangingPunct="0">
              <a:spcBef>
                <a:spcPct val="30000"/>
              </a:spcBef>
              <a:spcAft>
                <a:spcPct val="0"/>
              </a:spcAft>
              <a:defRPr sz="1200">
                <a:solidFill>
                  <a:schemeClr val="tx1"/>
                </a:solidFill>
                <a:latin typeface="Arial" panose="020B0604020202020204" pitchFamily="34" charset="0"/>
              </a:defRPr>
            </a:lvl6pPr>
            <a:lvl7pPr marL="3014541" indent="-230771" defTabSz="934379" eaLnBrk="0" fontAlgn="base" hangingPunct="0">
              <a:spcBef>
                <a:spcPct val="30000"/>
              </a:spcBef>
              <a:spcAft>
                <a:spcPct val="0"/>
              </a:spcAft>
              <a:defRPr sz="1200">
                <a:solidFill>
                  <a:schemeClr val="tx1"/>
                </a:solidFill>
                <a:latin typeface="Arial" panose="020B0604020202020204" pitchFamily="34" charset="0"/>
              </a:defRPr>
            </a:lvl7pPr>
            <a:lvl8pPr marL="3479310" indent="-230771" defTabSz="934379" eaLnBrk="0" fontAlgn="base" hangingPunct="0">
              <a:spcBef>
                <a:spcPct val="30000"/>
              </a:spcBef>
              <a:spcAft>
                <a:spcPct val="0"/>
              </a:spcAft>
              <a:defRPr sz="1200">
                <a:solidFill>
                  <a:schemeClr val="tx1"/>
                </a:solidFill>
                <a:latin typeface="Arial" panose="020B0604020202020204" pitchFamily="34" charset="0"/>
              </a:defRPr>
            </a:lvl8pPr>
            <a:lvl9pPr marL="3944078" indent="-230771" defTabSz="934379"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defRPr/>
            </a:pPr>
            <a:fld id="{2F7A6877-5D3F-4151-B02A-F294A007DF83}" type="slidenum">
              <a:rPr lang="en-US" altLang="en-US" sz="1300">
                <a:solidFill>
                  <a:srgbClr val="000000"/>
                </a:solidFill>
              </a:rPr>
              <a:pPr fontAlgn="base">
                <a:spcBef>
                  <a:spcPct val="0"/>
                </a:spcBef>
                <a:spcAft>
                  <a:spcPct val="0"/>
                </a:spcAft>
                <a:defRPr/>
              </a:pPr>
              <a:t>21</a:t>
            </a:fld>
            <a:endParaRPr lang="en-US" altLang="en-US" sz="1300">
              <a:solidFill>
                <a:srgbClr val="000000"/>
              </a:solidFill>
            </a:endParaRPr>
          </a:p>
        </p:txBody>
      </p:sp>
    </p:spTree>
    <p:extLst>
      <p:ext uri="{BB962C8B-B14F-4D97-AF65-F5344CB8AC3E}">
        <p14:creationId xmlns:p14="http://schemas.microsoft.com/office/powerpoint/2010/main" val="3747217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Provide examples of different activities associated with each part of the chart.</a:t>
            </a:r>
          </a:p>
        </p:txBody>
      </p:sp>
      <p:sp>
        <p:nvSpPr>
          <p:cNvPr id="1638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379">
              <a:spcBef>
                <a:spcPct val="30000"/>
              </a:spcBef>
              <a:defRPr sz="1200">
                <a:solidFill>
                  <a:schemeClr val="tx1"/>
                </a:solidFill>
                <a:latin typeface="Arial" panose="020B0604020202020204" pitchFamily="34" charset="0"/>
              </a:defRPr>
            </a:lvl1pPr>
            <a:lvl2pPr marL="752022" indent="-288867" defTabSz="934379">
              <a:spcBef>
                <a:spcPct val="30000"/>
              </a:spcBef>
              <a:defRPr sz="1200">
                <a:solidFill>
                  <a:schemeClr val="tx1"/>
                </a:solidFill>
                <a:latin typeface="Arial" panose="020B0604020202020204" pitchFamily="34" charset="0"/>
              </a:defRPr>
            </a:lvl2pPr>
            <a:lvl3pPr marL="1158694" indent="-230771" defTabSz="934379">
              <a:spcBef>
                <a:spcPct val="30000"/>
              </a:spcBef>
              <a:defRPr sz="1200">
                <a:solidFill>
                  <a:schemeClr val="tx1"/>
                </a:solidFill>
                <a:latin typeface="Arial" panose="020B0604020202020204" pitchFamily="34" charset="0"/>
              </a:defRPr>
            </a:lvl3pPr>
            <a:lvl4pPr marL="1621850" indent="-230771" defTabSz="934379">
              <a:spcBef>
                <a:spcPct val="30000"/>
              </a:spcBef>
              <a:defRPr sz="1200">
                <a:solidFill>
                  <a:schemeClr val="tx1"/>
                </a:solidFill>
                <a:latin typeface="Arial" panose="020B0604020202020204" pitchFamily="34" charset="0"/>
              </a:defRPr>
            </a:lvl4pPr>
            <a:lvl5pPr marL="2085003" indent="-230771" defTabSz="934379">
              <a:spcBef>
                <a:spcPct val="30000"/>
              </a:spcBef>
              <a:defRPr sz="1200">
                <a:solidFill>
                  <a:schemeClr val="tx1"/>
                </a:solidFill>
                <a:latin typeface="Arial" panose="020B0604020202020204" pitchFamily="34" charset="0"/>
              </a:defRPr>
            </a:lvl5pPr>
            <a:lvl6pPr marL="2549772" indent="-230771" defTabSz="934379" eaLnBrk="0" fontAlgn="base" hangingPunct="0">
              <a:spcBef>
                <a:spcPct val="30000"/>
              </a:spcBef>
              <a:spcAft>
                <a:spcPct val="0"/>
              </a:spcAft>
              <a:defRPr sz="1200">
                <a:solidFill>
                  <a:schemeClr val="tx1"/>
                </a:solidFill>
                <a:latin typeface="Arial" panose="020B0604020202020204" pitchFamily="34" charset="0"/>
              </a:defRPr>
            </a:lvl6pPr>
            <a:lvl7pPr marL="3014541" indent="-230771" defTabSz="934379" eaLnBrk="0" fontAlgn="base" hangingPunct="0">
              <a:spcBef>
                <a:spcPct val="30000"/>
              </a:spcBef>
              <a:spcAft>
                <a:spcPct val="0"/>
              </a:spcAft>
              <a:defRPr sz="1200">
                <a:solidFill>
                  <a:schemeClr val="tx1"/>
                </a:solidFill>
                <a:latin typeface="Arial" panose="020B0604020202020204" pitchFamily="34" charset="0"/>
              </a:defRPr>
            </a:lvl7pPr>
            <a:lvl8pPr marL="3479310" indent="-230771" defTabSz="934379" eaLnBrk="0" fontAlgn="base" hangingPunct="0">
              <a:spcBef>
                <a:spcPct val="30000"/>
              </a:spcBef>
              <a:spcAft>
                <a:spcPct val="0"/>
              </a:spcAft>
              <a:defRPr sz="1200">
                <a:solidFill>
                  <a:schemeClr val="tx1"/>
                </a:solidFill>
                <a:latin typeface="Arial" panose="020B0604020202020204" pitchFamily="34" charset="0"/>
              </a:defRPr>
            </a:lvl8pPr>
            <a:lvl9pPr marL="3944078" indent="-230771" defTabSz="934379"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defRPr/>
            </a:pPr>
            <a:fld id="{99A6F03E-7C99-4E7A-8074-A1A12E957BBC}" type="slidenum">
              <a:rPr lang="en-US" altLang="en-US" sz="1300">
                <a:solidFill>
                  <a:srgbClr val="000000"/>
                </a:solidFill>
              </a:rPr>
              <a:pPr fontAlgn="base">
                <a:spcBef>
                  <a:spcPct val="0"/>
                </a:spcBef>
                <a:spcAft>
                  <a:spcPct val="0"/>
                </a:spcAft>
                <a:defRPr/>
              </a:pPr>
              <a:t>22</a:t>
            </a:fld>
            <a:endParaRPr lang="en-US" altLang="en-US" sz="1300">
              <a:solidFill>
                <a:srgbClr val="000000"/>
              </a:solidFill>
            </a:endParaRPr>
          </a:p>
        </p:txBody>
      </p:sp>
    </p:spTree>
    <p:extLst>
      <p:ext uri="{BB962C8B-B14F-4D97-AF65-F5344CB8AC3E}">
        <p14:creationId xmlns:p14="http://schemas.microsoft.com/office/powerpoint/2010/main" val="1850605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0244"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379">
              <a:spcBef>
                <a:spcPct val="30000"/>
              </a:spcBef>
              <a:defRPr sz="1200">
                <a:solidFill>
                  <a:schemeClr val="tx1"/>
                </a:solidFill>
                <a:latin typeface="Arial" panose="020B0604020202020204" pitchFamily="34" charset="0"/>
              </a:defRPr>
            </a:lvl1pPr>
            <a:lvl2pPr marL="752022" indent="-288867" defTabSz="934379">
              <a:spcBef>
                <a:spcPct val="30000"/>
              </a:spcBef>
              <a:defRPr sz="1200">
                <a:solidFill>
                  <a:schemeClr val="tx1"/>
                </a:solidFill>
                <a:latin typeface="Arial" panose="020B0604020202020204" pitchFamily="34" charset="0"/>
              </a:defRPr>
            </a:lvl2pPr>
            <a:lvl3pPr marL="1158694" indent="-230771" defTabSz="934379">
              <a:spcBef>
                <a:spcPct val="30000"/>
              </a:spcBef>
              <a:defRPr sz="1200">
                <a:solidFill>
                  <a:schemeClr val="tx1"/>
                </a:solidFill>
                <a:latin typeface="Arial" panose="020B0604020202020204" pitchFamily="34" charset="0"/>
              </a:defRPr>
            </a:lvl3pPr>
            <a:lvl4pPr marL="1621850" indent="-230771" defTabSz="934379">
              <a:spcBef>
                <a:spcPct val="30000"/>
              </a:spcBef>
              <a:defRPr sz="1200">
                <a:solidFill>
                  <a:schemeClr val="tx1"/>
                </a:solidFill>
                <a:latin typeface="Arial" panose="020B0604020202020204" pitchFamily="34" charset="0"/>
              </a:defRPr>
            </a:lvl4pPr>
            <a:lvl5pPr marL="2085003" indent="-230771" defTabSz="934379">
              <a:spcBef>
                <a:spcPct val="30000"/>
              </a:spcBef>
              <a:defRPr sz="1200">
                <a:solidFill>
                  <a:schemeClr val="tx1"/>
                </a:solidFill>
                <a:latin typeface="Arial" panose="020B0604020202020204" pitchFamily="34" charset="0"/>
              </a:defRPr>
            </a:lvl5pPr>
            <a:lvl6pPr marL="2549772" indent="-230771" defTabSz="934379" eaLnBrk="0" fontAlgn="base" hangingPunct="0">
              <a:spcBef>
                <a:spcPct val="30000"/>
              </a:spcBef>
              <a:spcAft>
                <a:spcPct val="0"/>
              </a:spcAft>
              <a:defRPr sz="1200">
                <a:solidFill>
                  <a:schemeClr val="tx1"/>
                </a:solidFill>
                <a:latin typeface="Arial" panose="020B0604020202020204" pitchFamily="34" charset="0"/>
              </a:defRPr>
            </a:lvl6pPr>
            <a:lvl7pPr marL="3014541" indent="-230771" defTabSz="934379" eaLnBrk="0" fontAlgn="base" hangingPunct="0">
              <a:spcBef>
                <a:spcPct val="30000"/>
              </a:spcBef>
              <a:spcAft>
                <a:spcPct val="0"/>
              </a:spcAft>
              <a:defRPr sz="1200">
                <a:solidFill>
                  <a:schemeClr val="tx1"/>
                </a:solidFill>
                <a:latin typeface="Arial" panose="020B0604020202020204" pitchFamily="34" charset="0"/>
              </a:defRPr>
            </a:lvl7pPr>
            <a:lvl8pPr marL="3479310" indent="-230771" defTabSz="934379" eaLnBrk="0" fontAlgn="base" hangingPunct="0">
              <a:spcBef>
                <a:spcPct val="30000"/>
              </a:spcBef>
              <a:spcAft>
                <a:spcPct val="0"/>
              </a:spcAft>
              <a:defRPr sz="1200">
                <a:solidFill>
                  <a:schemeClr val="tx1"/>
                </a:solidFill>
                <a:latin typeface="Arial" panose="020B0604020202020204" pitchFamily="34" charset="0"/>
              </a:defRPr>
            </a:lvl8pPr>
            <a:lvl9pPr marL="3944078" indent="-230771" defTabSz="934379"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defRPr/>
            </a:pPr>
            <a:fld id="{17A075DE-2293-41A0-86EC-22840F48838F}" type="datetime1">
              <a:rPr lang="en-US" altLang="en-US">
                <a:solidFill>
                  <a:srgbClr val="000000"/>
                </a:solidFill>
              </a:rPr>
              <a:pPr fontAlgn="base">
                <a:spcBef>
                  <a:spcPct val="0"/>
                </a:spcBef>
                <a:spcAft>
                  <a:spcPct val="0"/>
                </a:spcAft>
                <a:defRPr/>
              </a:pPr>
              <a:t>11/9/2018</a:t>
            </a:fld>
            <a:endParaRPr lang="en-US" altLang="en-US">
              <a:solidFill>
                <a:srgbClr val="000000"/>
              </a:solidFill>
            </a:endParaRPr>
          </a:p>
        </p:txBody>
      </p:sp>
      <p:sp>
        <p:nvSpPr>
          <p:cNvPr id="1024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379">
              <a:spcBef>
                <a:spcPct val="30000"/>
              </a:spcBef>
              <a:defRPr sz="1200">
                <a:solidFill>
                  <a:schemeClr val="tx1"/>
                </a:solidFill>
                <a:latin typeface="Arial" panose="020B0604020202020204" pitchFamily="34" charset="0"/>
              </a:defRPr>
            </a:lvl1pPr>
            <a:lvl2pPr marL="752022" indent="-288867" defTabSz="934379">
              <a:spcBef>
                <a:spcPct val="30000"/>
              </a:spcBef>
              <a:defRPr sz="1200">
                <a:solidFill>
                  <a:schemeClr val="tx1"/>
                </a:solidFill>
                <a:latin typeface="Arial" panose="020B0604020202020204" pitchFamily="34" charset="0"/>
              </a:defRPr>
            </a:lvl2pPr>
            <a:lvl3pPr marL="1158694" indent="-230771" defTabSz="934379">
              <a:spcBef>
                <a:spcPct val="30000"/>
              </a:spcBef>
              <a:defRPr sz="1200">
                <a:solidFill>
                  <a:schemeClr val="tx1"/>
                </a:solidFill>
                <a:latin typeface="Arial" panose="020B0604020202020204" pitchFamily="34" charset="0"/>
              </a:defRPr>
            </a:lvl3pPr>
            <a:lvl4pPr marL="1621850" indent="-230771" defTabSz="934379">
              <a:spcBef>
                <a:spcPct val="30000"/>
              </a:spcBef>
              <a:defRPr sz="1200">
                <a:solidFill>
                  <a:schemeClr val="tx1"/>
                </a:solidFill>
                <a:latin typeface="Arial" panose="020B0604020202020204" pitchFamily="34" charset="0"/>
              </a:defRPr>
            </a:lvl4pPr>
            <a:lvl5pPr marL="2085003" indent="-230771" defTabSz="934379">
              <a:spcBef>
                <a:spcPct val="30000"/>
              </a:spcBef>
              <a:defRPr sz="1200">
                <a:solidFill>
                  <a:schemeClr val="tx1"/>
                </a:solidFill>
                <a:latin typeface="Arial" panose="020B0604020202020204" pitchFamily="34" charset="0"/>
              </a:defRPr>
            </a:lvl5pPr>
            <a:lvl6pPr marL="2549772" indent="-230771" defTabSz="934379" eaLnBrk="0" fontAlgn="base" hangingPunct="0">
              <a:spcBef>
                <a:spcPct val="30000"/>
              </a:spcBef>
              <a:spcAft>
                <a:spcPct val="0"/>
              </a:spcAft>
              <a:defRPr sz="1200">
                <a:solidFill>
                  <a:schemeClr val="tx1"/>
                </a:solidFill>
                <a:latin typeface="Arial" panose="020B0604020202020204" pitchFamily="34" charset="0"/>
              </a:defRPr>
            </a:lvl6pPr>
            <a:lvl7pPr marL="3014541" indent="-230771" defTabSz="934379" eaLnBrk="0" fontAlgn="base" hangingPunct="0">
              <a:spcBef>
                <a:spcPct val="30000"/>
              </a:spcBef>
              <a:spcAft>
                <a:spcPct val="0"/>
              </a:spcAft>
              <a:defRPr sz="1200">
                <a:solidFill>
                  <a:schemeClr val="tx1"/>
                </a:solidFill>
                <a:latin typeface="Arial" panose="020B0604020202020204" pitchFamily="34" charset="0"/>
              </a:defRPr>
            </a:lvl7pPr>
            <a:lvl8pPr marL="3479310" indent="-230771" defTabSz="934379" eaLnBrk="0" fontAlgn="base" hangingPunct="0">
              <a:spcBef>
                <a:spcPct val="30000"/>
              </a:spcBef>
              <a:spcAft>
                <a:spcPct val="0"/>
              </a:spcAft>
              <a:defRPr sz="1200">
                <a:solidFill>
                  <a:schemeClr val="tx1"/>
                </a:solidFill>
                <a:latin typeface="Arial" panose="020B0604020202020204" pitchFamily="34" charset="0"/>
              </a:defRPr>
            </a:lvl8pPr>
            <a:lvl9pPr marL="3944078" indent="-230771" defTabSz="934379"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defRPr/>
            </a:pPr>
            <a:fld id="{445D421B-280F-4159-AB90-2B1A4E1DB1DD}" type="slidenum">
              <a:rPr lang="en-US" altLang="en-US">
                <a:solidFill>
                  <a:srgbClr val="000000"/>
                </a:solidFill>
              </a:rPr>
              <a:pPr fontAlgn="base">
                <a:spcBef>
                  <a:spcPct val="0"/>
                </a:spcBef>
                <a:spcAft>
                  <a:spcPct val="0"/>
                </a:spcAft>
                <a:defRPr/>
              </a:pPr>
              <a:t>23</a:t>
            </a:fld>
            <a:endParaRPr lang="en-US" altLang="en-US">
              <a:solidFill>
                <a:srgbClr val="000000"/>
              </a:solidFill>
            </a:endParaRPr>
          </a:p>
        </p:txBody>
      </p:sp>
    </p:spTree>
    <p:extLst>
      <p:ext uri="{BB962C8B-B14F-4D97-AF65-F5344CB8AC3E}">
        <p14:creationId xmlns:p14="http://schemas.microsoft.com/office/powerpoint/2010/main" val="775910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4506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379">
              <a:spcBef>
                <a:spcPct val="30000"/>
              </a:spcBef>
              <a:defRPr sz="1200">
                <a:solidFill>
                  <a:schemeClr val="tx1"/>
                </a:solidFill>
                <a:latin typeface="Arial" panose="020B0604020202020204" pitchFamily="34" charset="0"/>
              </a:defRPr>
            </a:lvl1pPr>
            <a:lvl2pPr marL="752022" indent="-288867" defTabSz="934379">
              <a:spcBef>
                <a:spcPct val="30000"/>
              </a:spcBef>
              <a:defRPr sz="1200">
                <a:solidFill>
                  <a:schemeClr val="tx1"/>
                </a:solidFill>
                <a:latin typeface="Arial" panose="020B0604020202020204" pitchFamily="34" charset="0"/>
              </a:defRPr>
            </a:lvl2pPr>
            <a:lvl3pPr marL="1158694" indent="-230771" defTabSz="934379">
              <a:spcBef>
                <a:spcPct val="30000"/>
              </a:spcBef>
              <a:defRPr sz="1200">
                <a:solidFill>
                  <a:schemeClr val="tx1"/>
                </a:solidFill>
                <a:latin typeface="Arial" panose="020B0604020202020204" pitchFamily="34" charset="0"/>
              </a:defRPr>
            </a:lvl3pPr>
            <a:lvl4pPr marL="1621850" indent="-230771" defTabSz="934379">
              <a:spcBef>
                <a:spcPct val="30000"/>
              </a:spcBef>
              <a:defRPr sz="1200">
                <a:solidFill>
                  <a:schemeClr val="tx1"/>
                </a:solidFill>
                <a:latin typeface="Arial" panose="020B0604020202020204" pitchFamily="34" charset="0"/>
              </a:defRPr>
            </a:lvl4pPr>
            <a:lvl5pPr marL="2085003" indent="-230771" defTabSz="934379">
              <a:spcBef>
                <a:spcPct val="30000"/>
              </a:spcBef>
              <a:defRPr sz="1200">
                <a:solidFill>
                  <a:schemeClr val="tx1"/>
                </a:solidFill>
                <a:latin typeface="Arial" panose="020B0604020202020204" pitchFamily="34" charset="0"/>
              </a:defRPr>
            </a:lvl5pPr>
            <a:lvl6pPr marL="2549772" indent="-230771" defTabSz="934379" eaLnBrk="0" fontAlgn="base" hangingPunct="0">
              <a:spcBef>
                <a:spcPct val="30000"/>
              </a:spcBef>
              <a:spcAft>
                <a:spcPct val="0"/>
              </a:spcAft>
              <a:defRPr sz="1200">
                <a:solidFill>
                  <a:schemeClr val="tx1"/>
                </a:solidFill>
                <a:latin typeface="Arial" panose="020B0604020202020204" pitchFamily="34" charset="0"/>
              </a:defRPr>
            </a:lvl6pPr>
            <a:lvl7pPr marL="3014541" indent="-230771" defTabSz="934379" eaLnBrk="0" fontAlgn="base" hangingPunct="0">
              <a:spcBef>
                <a:spcPct val="30000"/>
              </a:spcBef>
              <a:spcAft>
                <a:spcPct val="0"/>
              </a:spcAft>
              <a:defRPr sz="1200">
                <a:solidFill>
                  <a:schemeClr val="tx1"/>
                </a:solidFill>
                <a:latin typeface="Arial" panose="020B0604020202020204" pitchFamily="34" charset="0"/>
              </a:defRPr>
            </a:lvl7pPr>
            <a:lvl8pPr marL="3479310" indent="-230771" defTabSz="934379" eaLnBrk="0" fontAlgn="base" hangingPunct="0">
              <a:spcBef>
                <a:spcPct val="30000"/>
              </a:spcBef>
              <a:spcAft>
                <a:spcPct val="0"/>
              </a:spcAft>
              <a:defRPr sz="1200">
                <a:solidFill>
                  <a:schemeClr val="tx1"/>
                </a:solidFill>
                <a:latin typeface="Arial" panose="020B0604020202020204" pitchFamily="34" charset="0"/>
              </a:defRPr>
            </a:lvl8pPr>
            <a:lvl9pPr marL="3944078" indent="-230771" defTabSz="934379"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defRPr/>
            </a:pPr>
            <a:fld id="{950097AC-9B8E-49BC-B848-67C0819E7FCF}" type="datetime1">
              <a:rPr lang="en-US" altLang="en-US">
                <a:solidFill>
                  <a:srgbClr val="000000"/>
                </a:solidFill>
              </a:rPr>
              <a:pPr fontAlgn="base">
                <a:spcBef>
                  <a:spcPct val="0"/>
                </a:spcBef>
                <a:spcAft>
                  <a:spcPct val="0"/>
                </a:spcAft>
                <a:defRPr/>
              </a:pPr>
              <a:t>11/9/2018</a:t>
            </a:fld>
            <a:endParaRPr lang="en-US" altLang="en-US" dirty="0">
              <a:solidFill>
                <a:srgbClr val="000000"/>
              </a:solidFill>
            </a:endParaRPr>
          </a:p>
        </p:txBody>
      </p:sp>
      <p:sp>
        <p:nvSpPr>
          <p:cNvPr id="4506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379">
              <a:spcBef>
                <a:spcPct val="30000"/>
              </a:spcBef>
              <a:defRPr sz="1200">
                <a:solidFill>
                  <a:schemeClr val="tx1"/>
                </a:solidFill>
                <a:latin typeface="Arial" panose="020B0604020202020204" pitchFamily="34" charset="0"/>
              </a:defRPr>
            </a:lvl1pPr>
            <a:lvl2pPr marL="752022" indent="-288867" defTabSz="934379">
              <a:spcBef>
                <a:spcPct val="30000"/>
              </a:spcBef>
              <a:defRPr sz="1200">
                <a:solidFill>
                  <a:schemeClr val="tx1"/>
                </a:solidFill>
                <a:latin typeface="Arial" panose="020B0604020202020204" pitchFamily="34" charset="0"/>
              </a:defRPr>
            </a:lvl2pPr>
            <a:lvl3pPr marL="1158694" indent="-230771" defTabSz="934379">
              <a:spcBef>
                <a:spcPct val="30000"/>
              </a:spcBef>
              <a:defRPr sz="1200">
                <a:solidFill>
                  <a:schemeClr val="tx1"/>
                </a:solidFill>
                <a:latin typeface="Arial" panose="020B0604020202020204" pitchFamily="34" charset="0"/>
              </a:defRPr>
            </a:lvl3pPr>
            <a:lvl4pPr marL="1621850" indent="-230771" defTabSz="934379">
              <a:spcBef>
                <a:spcPct val="30000"/>
              </a:spcBef>
              <a:defRPr sz="1200">
                <a:solidFill>
                  <a:schemeClr val="tx1"/>
                </a:solidFill>
                <a:latin typeface="Arial" panose="020B0604020202020204" pitchFamily="34" charset="0"/>
              </a:defRPr>
            </a:lvl4pPr>
            <a:lvl5pPr marL="2085003" indent="-230771" defTabSz="934379">
              <a:spcBef>
                <a:spcPct val="30000"/>
              </a:spcBef>
              <a:defRPr sz="1200">
                <a:solidFill>
                  <a:schemeClr val="tx1"/>
                </a:solidFill>
                <a:latin typeface="Arial" panose="020B0604020202020204" pitchFamily="34" charset="0"/>
              </a:defRPr>
            </a:lvl5pPr>
            <a:lvl6pPr marL="2549772" indent="-230771" defTabSz="934379" eaLnBrk="0" fontAlgn="base" hangingPunct="0">
              <a:spcBef>
                <a:spcPct val="30000"/>
              </a:spcBef>
              <a:spcAft>
                <a:spcPct val="0"/>
              </a:spcAft>
              <a:defRPr sz="1200">
                <a:solidFill>
                  <a:schemeClr val="tx1"/>
                </a:solidFill>
                <a:latin typeface="Arial" panose="020B0604020202020204" pitchFamily="34" charset="0"/>
              </a:defRPr>
            </a:lvl6pPr>
            <a:lvl7pPr marL="3014541" indent="-230771" defTabSz="934379" eaLnBrk="0" fontAlgn="base" hangingPunct="0">
              <a:spcBef>
                <a:spcPct val="30000"/>
              </a:spcBef>
              <a:spcAft>
                <a:spcPct val="0"/>
              </a:spcAft>
              <a:defRPr sz="1200">
                <a:solidFill>
                  <a:schemeClr val="tx1"/>
                </a:solidFill>
                <a:latin typeface="Arial" panose="020B0604020202020204" pitchFamily="34" charset="0"/>
              </a:defRPr>
            </a:lvl7pPr>
            <a:lvl8pPr marL="3479310" indent="-230771" defTabSz="934379" eaLnBrk="0" fontAlgn="base" hangingPunct="0">
              <a:spcBef>
                <a:spcPct val="30000"/>
              </a:spcBef>
              <a:spcAft>
                <a:spcPct val="0"/>
              </a:spcAft>
              <a:defRPr sz="1200">
                <a:solidFill>
                  <a:schemeClr val="tx1"/>
                </a:solidFill>
                <a:latin typeface="Arial" panose="020B0604020202020204" pitchFamily="34" charset="0"/>
              </a:defRPr>
            </a:lvl8pPr>
            <a:lvl9pPr marL="3944078" indent="-230771" defTabSz="934379"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defRPr/>
            </a:pPr>
            <a:fld id="{20EA177A-0A18-4839-A033-A67D3FB8EABE}" type="slidenum">
              <a:rPr lang="en-US" altLang="en-US">
                <a:solidFill>
                  <a:srgbClr val="000000"/>
                </a:solidFill>
              </a:rPr>
              <a:pPr fontAlgn="base">
                <a:spcBef>
                  <a:spcPct val="0"/>
                </a:spcBef>
                <a:spcAft>
                  <a:spcPct val="0"/>
                </a:spcAft>
                <a:defRPr/>
              </a:pPr>
              <a:t>24</a:t>
            </a:fld>
            <a:endParaRPr lang="en-US" altLang="en-US" dirty="0">
              <a:solidFill>
                <a:srgbClr val="000000"/>
              </a:solidFill>
            </a:endParaRPr>
          </a:p>
        </p:txBody>
      </p:sp>
    </p:spTree>
    <p:extLst>
      <p:ext uri="{BB962C8B-B14F-4D97-AF65-F5344CB8AC3E}">
        <p14:creationId xmlns:p14="http://schemas.microsoft.com/office/powerpoint/2010/main" val="2028240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935356" fontAlgn="base">
              <a:spcBef>
                <a:spcPct val="0"/>
              </a:spcBef>
              <a:spcAft>
                <a:spcPct val="0"/>
              </a:spcAft>
              <a:defRPr/>
            </a:pPr>
            <a:fld id="{42F47B9A-D198-4D03-9227-F10F80C459C3}" type="slidenum">
              <a:rPr lang="en-US">
                <a:solidFill>
                  <a:srgbClr val="000000"/>
                </a:solidFill>
                <a:latin typeface="Arial" panose="020B0604020202020204" pitchFamily="34" charset="0"/>
              </a:rPr>
              <a:pPr defTabSz="935356" fontAlgn="base">
                <a:spcBef>
                  <a:spcPct val="0"/>
                </a:spcBef>
                <a:spcAft>
                  <a:spcPct val="0"/>
                </a:spcAft>
                <a:defRPr/>
              </a:pPr>
              <a:t>25</a:t>
            </a:fld>
            <a:endParaRPr lang="en-US" dirty="0">
              <a:solidFill>
                <a:srgbClr val="000000"/>
              </a:solidFill>
              <a:latin typeface="Arial" panose="020B0604020202020204" pitchFamily="34" charset="0"/>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614346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935356" fontAlgn="base">
              <a:spcBef>
                <a:spcPct val="0"/>
              </a:spcBef>
              <a:spcAft>
                <a:spcPct val="0"/>
              </a:spcAft>
              <a:defRPr/>
            </a:pPr>
            <a:fld id="{42F47B9A-D198-4D03-9227-F10F80C459C3}" type="slidenum">
              <a:rPr lang="en-US">
                <a:solidFill>
                  <a:srgbClr val="000000"/>
                </a:solidFill>
                <a:latin typeface="Arial" panose="020B0604020202020204" pitchFamily="34" charset="0"/>
              </a:rPr>
              <a:pPr defTabSz="935356" fontAlgn="base">
                <a:spcBef>
                  <a:spcPct val="0"/>
                </a:spcBef>
                <a:spcAft>
                  <a:spcPct val="0"/>
                </a:spcAft>
                <a:defRPr/>
              </a:pPr>
              <a:t>26</a:t>
            </a:fld>
            <a:endParaRPr lang="en-US" dirty="0">
              <a:solidFill>
                <a:srgbClr val="000000"/>
              </a:solidFill>
              <a:latin typeface="Arial" panose="020B0604020202020204" pitchFamily="34" charset="0"/>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369029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935356" fontAlgn="base">
              <a:spcBef>
                <a:spcPct val="0"/>
              </a:spcBef>
              <a:spcAft>
                <a:spcPct val="0"/>
              </a:spcAft>
              <a:defRPr/>
            </a:pPr>
            <a:fld id="{42F47B9A-D198-4D03-9227-F10F80C459C3}" type="slidenum">
              <a:rPr lang="en-US">
                <a:solidFill>
                  <a:srgbClr val="000000"/>
                </a:solidFill>
                <a:latin typeface="Arial" panose="020B0604020202020204" pitchFamily="34" charset="0"/>
              </a:rPr>
              <a:pPr defTabSz="935356" fontAlgn="base">
                <a:spcBef>
                  <a:spcPct val="0"/>
                </a:spcBef>
                <a:spcAft>
                  <a:spcPct val="0"/>
                </a:spcAft>
                <a:defRPr/>
              </a:pPr>
              <a:t>27</a:t>
            </a:fld>
            <a:endParaRPr lang="en-US" dirty="0">
              <a:solidFill>
                <a:srgbClr val="000000"/>
              </a:solidFill>
              <a:latin typeface="Arial" panose="020B0604020202020204" pitchFamily="34" charset="0"/>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2877072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935356" fontAlgn="base">
              <a:spcBef>
                <a:spcPct val="0"/>
              </a:spcBef>
              <a:spcAft>
                <a:spcPct val="0"/>
              </a:spcAft>
              <a:defRPr/>
            </a:pPr>
            <a:fld id="{42F47B9A-D198-4D03-9227-F10F80C459C3}" type="slidenum">
              <a:rPr lang="en-US">
                <a:solidFill>
                  <a:srgbClr val="000000"/>
                </a:solidFill>
                <a:latin typeface="Arial" panose="020B0604020202020204" pitchFamily="34" charset="0"/>
              </a:rPr>
              <a:pPr defTabSz="935356" fontAlgn="base">
                <a:spcBef>
                  <a:spcPct val="0"/>
                </a:spcBef>
                <a:spcAft>
                  <a:spcPct val="0"/>
                </a:spcAft>
                <a:defRPr/>
              </a:pPr>
              <a:t>28</a:t>
            </a:fld>
            <a:endParaRPr lang="en-US" dirty="0">
              <a:solidFill>
                <a:srgbClr val="000000"/>
              </a:solidFill>
              <a:latin typeface="Arial" panose="020B0604020202020204" pitchFamily="34" charset="0"/>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8758036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935356" fontAlgn="base">
              <a:spcBef>
                <a:spcPct val="0"/>
              </a:spcBef>
              <a:spcAft>
                <a:spcPct val="0"/>
              </a:spcAft>
              <a:defRPr/>
            </a:pPr>
            <a:fld id="{42F47B9A-D198-4D03-9227-F10F80C459C3}" type="slidenum">
              <a:rPr lang="en-US">
                <a:solidFill>
                  <a:srgbClr val="000000"/>
                </a:solidFill>
                <a:latin typeface="Arial" panose="020B0604020202020204" pitchFamily="34" charset="0"/>
              </a:rPr>
              <a:pPr defTabSz="935356" fontAlgn="base">
                <a:spcBef>
                  <a:spcPct val="0"/>
                </a:spcBef>
                <a:spcAft>
                  <a:spcPct val="0"/>
                </a:spcAft>
                <a:defRPr/>
              </a:pPr>
              <a:t>29</a:t>
            </a:fld>
            <a:endParaRPr lang="en-US" dirty="0">
              <a:solidFill>
                <a:srgbClr val="000000"/>
              </a:solidFill>
              <a:latin typeface="Arial" panose="020B0604020202020204" pitchFamily="34" charset="0"/>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7883773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2662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379">
              <a:spcBef>
                <a:spcPct val="30000"/>
              </a:spcBef>
              <a:defRPr sz="1200">
                <a:solidFill>
                  <a:schemeClr val="tx1"/>
                </a:solidFill>
                <a:latin typeface="Arial" panose="020B0604020202020204" pitchFamily="34" charset="0"/>
              </a:defRPr>
            </a:lvl1pPr>
            <a:lvl2pPr marL="752022" indent="-288867" defTabSz="934379">
              <a:spcBef>
                <a:spcPct val="30000"/>
              </a:spcBef>
              <a:defRPr sz="1200">
                <a:solidFill>
                  <a:schemeClr val="tx1"/>
                </a:solidFill>
                <a:latin typeface="Arial" panose="020B0604020202020204" pitchFamily="34" charset="0"/>
              </a:defRPr>
            </a:lvl2pPr>
            <a:lvl3pPr marL="1158694" indent="-230771" defTabSz="934379">
              <a:spcBef>
                <a:spcPct val="30000"/>
              </a:spcBef>
              <a:defRPr sz="1200">
                <a:solidFill>
                  <a:schemeClr val="tx1"/>
                </a:solidFill>
                <a:latin typeface="Arial" panose="020B0604020202020204" pitchFamily="34" charset="0"/>
              </a:defRPr>
            </a:lvl3pPr>
            <a:lvl4pPr marL="1621850" indent="-230771" defTabSz="934379">
              <a:spcBef>
                <a:spcPct val="30000"/>
              </a:spcBef>
              <a:defRPr sz="1200">
                <a:solidFill>
                  <a:schemeClr val="tx1"/>
                </a:solidFill>
                <a:latin typeface="Arial" panose="020B0604020202020204" pitchFamily="34" charset="0"/>
              </a:defRPr>
            </a:lvl4pPr>
            <a:lvl5pPr marL="2085003" indent="-230771" defTabSz="934379">
              <a:spcBef>
                <a:spcPct val="30000"/>
              </a:spcBef>
              <a:defRPr sz="1200">
                <a:solidFill>
                  <a:schemeClr val="tx1"/>
                </a:solidFill>
                <a:latin typeface="Arial" panose="020B0604020202020204" pitchFamily="34" charset="0"/>
              </a:defRPr>
            </a:lvl5pPr>
            <a:lvl6pPr marL="2549772" indent="-230771" defTabSz="934379" eaLnBrk="0" fontAlgn="base" hangingPunct="0">
              <a:spcBef>
                <a:spcPct val="30000"/>
              </a:spcBef>
              <a:spcAft>
                <a:spcPct val="0"/>
              </a:spcAft>
              <a:defRPr sz="1200">
                <a:solidFill>
                  <a:schemeClr val="tx1"/>
                </a:solidFill>
                <a:latin typeface="Arial" panose="020B0604020202020204" pitchFamily="34" charset="0"/>
              </a:defRPr>
            </a:lvl6pPr>
            <a:lvl7pPr marL="3014541" indent="-230771" defTabSz="934379" eaLnBrk="0" fontAlgn="base" hangingPunct="0">
              <a:spcBef>
                <a:spcPct val="30000"/>
              </a:spcBef>
              <a:spcAft>
                <a:spcPct val="0"/>
              </a:spcAft>
              <a:defRPr sz="1200">
                <a:solidFill>
                  <a:schemeClr val="tx1"/>
                </a:solidFill>
                <a:latin typeface="Arial" panose="020B0604020202020204" pitchFamily="34" charset="0"/>
              </a:defRPr>
            </a:lvl7pPr>
            <a:lvl8pPr marL="3479310" indent="-230771" defTabSz="934379" eaLnBrk="0" fontAlgn="base" hangingPunct="0">
              <a:spcBef>
                <a:spcPct val="30000"/>
              </a:spcBef>
              <a:spcAft>
                <a:spcPct val="0"/>
              </a:spcAft>
              <a:defRPr sz="1200">
                <a:solidFill>
                  <a:schemeClr val="tx1"/>
                </a:solidFill>
                <a:latin typeface="Arial" panose="020B0604020202020204" pitchFamily="34" charset="0"/>
              </a:defRPr>
            </a:lvl8pPr>
            <a:lvl9pPr marL="3944078" indent="-230771" defTabSz="934379"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defRPr/>
            </a:pPr>
            <a:fld id="{6016D82D-2FA2-49D4-A02E-9B1732678141}" type="datetime1">
              <a:rPr lang="en-US" altLang="en-US" sz="1300">
                <a:solidFill>
                  <a:srgbClr val="000000"/>
                </a:solidFill>
              </a:rPr>
              <a:pPr fontAlgn="base">
                <a:spcBef>
                  <a:spcPct val="0"/>
                </a:spcBef>
                <a:spcAft>
                  <a:spcPct val="0"/>
                </a:spcAft>
                <a:defRPr/>
              </a:pPr>
              <a:t>11/9/2018</a:t>
            </a:fld>
            <a:endParaRPr lang="en-US" altLang="en-US" sz="1300">
              <a:solidFill>
                <a:srgbClr val="000000"/>
              </a:solidFill>
            </a:endParaRPr>
          </a:p>
        </p:txBody>
      </p:sp>
      <p:sp>
        <p:nvSpPr>
          <p:cNvPr id="2662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379">
              <a:spcBef>
                <a:spcPct val="30000"/>
              </a:spcBef>
              <a:defRPr sz="1200">
                <a:solidFill>
                  <a:schemeClr val="tx1"/>
                </a:solidFill>
                <a:latin typeface="Arial" panose="020B0604020202020204" pitchFamily="34" charset="0"/>
              </a:defRPr>
            </a:lvl1pPr>
            <a:lvl2pPr marL="752022" indent="-288867" defTabSz="934379">
              <a:spcBef>
                <a:spcPct val="30000"/>
              </a:spcBef>
              <a:defRPr sz="1200">
                <a:solidFill>
                  <a:schemeClr val="tx1"/>
                </a:solidFill>
                <a:latin typeface="Arial" panose="020B0604020202020204" pitchFamily="34" charset="0"/>
              </a:defRPr>
            </a:lvl2pPr>
            <a:lvl3pPr marL="1158694" indent="-230771" defTabSz="934379">
              <a:spcBef>
                <a:spcPct val="30000"/>
              </a:spcBef>
              <a:defRPr sz="1200">
                <a:solidFill>
                  <a:schemeClr val="tx1"/>
                </a:solidFill>
                <a:latin typeface="Arial" panose="020B0604020202020204" pitchFamily="34" charset="0"/>
              </a:defRPr>
            </a:lvl3pPr>
            <a:lvl4pPr marL="1621850" indent="-230771" defTabSz="934379">
              <a:spcBef>
                <a:spcPct val="30000"/>
              </a:spcBef>
              <a:defRPr sz="1200">
                <a:solidFill>
                  <a:schemeClr val="tx1"/>
                </a:solidFill>
                <a:latin typeface="Arial" panose="020B0604020202020204" pitchFamily="34" charset="0"/>
              </a:defRPr>
            </a:lvl4pPr>
            <a:lvl5pPr marL="2085003" indent="-230771" defTabSz="934379">
              <a:spcBef>
                <a:spcPct val="30000"/>
              </a:spcBef>
              <a:defRPr sz="1200">
                <a:solidFill>
                  <a:schemeClr val="tx1"/>
                </a:solidFill>
                <a:latin typeface="Arial" panose="020B0604020202020204" pitchFamily="34" charset="0"/>
              </a:defRPr>
            </a:lvl5pPr>
            <a:lvl6pPr marL="2549772" indent="-230771" defTabSz="934379" eaLnBrk="0" fontAlgn="base" hangingPunct="0">
              <a:spcBef>
                <a:spcPct val="30000"/>
              </a:spcBef>
              <a:spcAft>
                <a:spcPct val="0"/>
              </a:spcAft>
              <a:defRPr sz="1200">
                <a:solidFill>
                  <a:schemeClr val="tx1"/>
                </a:solidFill>
                <a:latin typeface="Arial" panose="020B0604020202020204" pitchFamily="34" charset="0"/>
              </a:defRPr>
            </a:lvl6pPr>
            <a:lvl7pPr marL="3014541" indent="-230771" defTabSz="934379" eaLnBrk="0" fontAlgn="base" hangingPunct="0">
              <a:spcBef>
                <a:spcPct val="30000"/>
              </a:spcBef>
              <a:spcAft>
                <a:spcPct val="0"/>
              </a:spcAft>
              <a:defRPr sz="1200">
                <a:solidFill>
                  <a:schemeClr val="tx1"/>
                </a:solidFill>
                <a:latin typeface="Arial" panose="020B0604020202020204" pitchFamily="34" charset="0"/>
              </a:defRPr>
            </a:lvl7pPr>
            <a:lvl8pPr marL="3479310" indent="-230771" defTabSz="934379" eaLnBrk="0" fontAlgn="base" hangingPunct="0">
              <a:spcBef>
                <a:spcPct val="30000"/>
              </a:spcBef>
              <a:spcAft>
                <a:spcPct val="0"/>
              </a:spcAft>
              <a:defRPr sz="1200">
                <a:solidFill>
                  <a:schemeClr val="tx1"/>
                </a:solidFill>
                <a:latin typeface="Arial" panose="020B0604020202020204" pitchFamily="34" charset="0"/>
              </a:defRPr>
            </a:lvl8pPr>
            <a:lvl9pPr marL="3944078" indent="-230771" defTabSz="934379"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defRPr/>
            </a:pPr>
            <a:fld id="{49243011-5486-4960-949E-A10AEFF04B3E}" type="slidenum">
              <a:rPr lang="en-US" altLang="en-US" sz="1300">
                <a:solidFill>
                  <a:srgbClr val="000000"/>
                </a:solidFill>
              </a:rPr>
              <a:pPr fontAlgn="base">
                <a:spcBef>
                  <a:spcPct val="0"/>
                </a:spcBef>
                <a:spcAft>
                  <a:spcPct val="0"/>
                </a:spcAft>
                <a:defRPr/>
              </a:pPr>
              <a:t>30</a:t>
            </a:fld>
            <a:endParaRPr lang="en-US" altLang="en-US" sz="1300">
              <a:solidFill>
                <a:srgbClr val="000000"/>
              </a:solidFill>
            </a:endParaRPr>
          </a:p>
        </p:txBody>
      </p:sp>
    </p:spTree>
    <p:extLst>
      <p:ext uri="{BB962C8B-B14F-4D97-AF65-F5344CB8AC3E}">
        <p14:creationId xmlns:p14="http://schemas.microsoft.com/office/powerpoint/2010/main" val="2401398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935356" fontAlgn="base">
              <a:spcBef>
                <a:spcPct val="0"/>
              </a:spcBef>
              <a:spcAft>
                <a:spcPct val="0"/>
              </a:spcAft>
              <a:defRPr/>
            </a:pPr>
            <a:fld id="{42F47B9A-D198-4D03-9227-F10F80C459C3}" type="slidenum">
              <a:rPr lang="en-US">
                <a:solidFill>
                  <a:srgbClr val="000000"/>
                </a:solidFill>
                <a:latin typeface="Arial" panose="020B0604020202020204" pitchFamily="34" charset="0"/>
              </a:rPr>
              <a:pPr defTabSz="935356" fontAlgn="base">
                <a:spcBef>
                  <a:spcPct val="0"/>
                </a:spcBef>
                <a:spcAft>
                  <a:spcPct val="0"/>
                </a:spcAft>
                <a:defRPr/>
              </a:pPr>
              <a:t>4</a:t>
            </a:fld>
            <a:endParaRPr lang="en-US" dirty="0">
              <a:solidFill>
                <a:srgbClr val="000000"/>
              </a:solidFill>
              <a:latin typeface="Arial" panose="020B0604020202020204" pitchFamily="34" charset="0"/>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5210821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51204"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379">
              <a:spcBef>
                <a:spcPct val="30000"/>
              </a:spcBef>
              <a:defRPr sz="1200">
                <a:solidFill>
                  <a:schemeClr val="tx1"/>
                </a:solidFill>
                <a:latin typeface="Arial" panose="020B0604020202020204" pitchFamily="34" charset="0"/>
              </a:defRPr>
            </a:lvl1pPr>
            <a:lvl2pPr marL="752022" indent="-288867" defTabSz="934379">
              <a:spcBef>
                <a:spcPct val="30000"/>
              </a:spcBef>
              <a:defRPr sz="1200">
                <a:solidFill>
                  <a:schemeClr val="tx1"/>
                </a:solidFill>
                <a:latin typeface="Arial" panose="020B0604020202020204" pitchFamily="34" charset="0"/>
              </a:defRPr>
            </a:lvl2pPr>
            <a:lvl3pPr marL="1158694" indent="-230771" defTabSz="934379">
              <a:spcBef>
                <a:spcPct val="30000"/>
              </a:spcBef>
              <a:defRPr sz="1200">
                <a:solidFill>
                  <a:schemeClr val="tx1"/>
                </a:solidFill>
                <a:latin typeface="Arial" panose="020B0604020202020204" pitchFamily="34" charset="0"/>
              </a:defRPr>
            </a:lvl3pPr>
            <a:lvl4pPr marL="1621850" indent="-230771" defTabSz="934379">
              <a:spcBef>
                <a:spcPct val="30000"/>
              </a:spcBef>
              <a:defRPr sz="1200">
                <a:solidFill>
                  <a:schemeClr val="tx1"/>
                </a:solidFill>
                <a:latin typeface="Arial" panose="020B0604020202020204" pitchFamily="34" charset="0"/>
              </a:defRPr>
            </a:lvl4pPr>
            <a:lvl5pPr marL="2085003" indent="-230771" defTabSz="934379">
              <a:spcBef>
                <a:spcPct val="30000"/>
              </a:spcBef>
              <a:defRPr sz="1200">
                <a:solidFill>
                  <a:schemeClr val="tx1"/>
                </a:solidFill>
                <a:latin typeface="Arial" panose="020B0604020202020204" pitchFamily="34" charset="0"/>
              </a:defRPr>
            </a:lvl5pPr>
            <a:lvl6pPr marL="2549772" indent="-230771" defTabSz="934379" eaLnBrk="0" fontAlgn="base" hangingPunct="0">
              <a:spcBef>
                <a:spcPct val="30000"/>
              </a:spcBef>
              <a:spcAft>
                <a:spcPct val="0"/>
              </a:spcAft>
              <a:defRPr sz="1200">
                <a:solidFill>
                  <a:schemeClr val="tx1"/>
                </a:solidFill>
                <a:latin typeface="Arial" panose="020B0604020202020204" pitchFamily="34" charset="0"/>
              </a:defRPr>
            </a:lvl6pPr>
            <a:lvl7pPr marL="3014541" indent="-230771" defTabSz="934379" eaLnBrk="0" fontAlgn="base" hangingPunct="0">
              <a:spcBef>
                <a:spcPct val="30000"/>
              </a:spcBef>
              <a:spcAft>
                <a:spcPct val="0"/>
              </a:spcAft>
              <a:defRPr sz="1200">
                <a:solidFill>
                  <a:schemeClr val="tx1"/>
                </a:solidFill>
                <a:latin typeface="Arial" panose="020B0604020202020204" pitchFamily="34" charset="0"/>
              </a:defRPr>
            </a:lvl7pPr>
            <a:lvl8pPr marL="3479310" indent="-230771" defTabSz="934379" eaLnBrk="0" fontAlgn="base" hangingPunct="0">
              <a:spcBef>
                <a:spcPct val="30000"/>
              </a:spcBef>
              <a:spcAft>
                <a:spcPct val="0"/>
              </a:spcAft>
              <a:defRPr sz="1200">
                <a:solidFill>
                  <a:schemeClr val="tx1"/>
                </a:solidFill>
                <a:latin typeface="Arial" panose="020B0604020202020204" pitchFamily="34" charset="0"/>
              </a:defRPr>
            </a:lvl8pPr>
            <a:lvl9pPr marL="3944078" indent="-230771" defTabSz="934379"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defRPr/>
            </a:pPr>
            <a:fld id="{2D5F1653-7DC5-4D7C-A93B-3A3DAB52B653}" type="datetime1">
              <a:rPr lang="en-US" altLang="en-US" sz="1300">
                <a:solidFill>
                  <a:srgbClr val="000000"/>
                </a:solidFill>
              </a:rPr>
              <a:pPr fontAlgn="base">
                <a:spcBef>
                  <a:spcPct val="0"/>
                </a:spcBef>
                <a:spcAft>
                  <a:spcPct val="0"/>
                </a:spcAft>
                <a:defRPr/>
              </a:pPr>
              <a:t>11/9/2018</a:t>
            </a:fld>
            <a:endParaRPr lang="en-US" altLang="en-US" sz="1300">
              <a:solidFill>
                <a:srgbClr val="000000"/>
              </a:solidFill>
            </a:endParaRPr>
          </a:p>
        </p:txBody>
      </p:sp>
      <p:sp>
        <p:nvSpPr>
          <p:cNvPr id="5120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379">
              <a:spcBef>
                <a:spcPct val="30000"/>
              </a:spcBef>
              <a:defRPr sz="1200">
                <a:solidFill>
                  <a:schemeClr val="tx1"/>
                </a:solidFill>
                <a:latin typeface="Arial" panose="020B0604020202020204" pitchFamily="34" charset="0"/>
              </a:defRPr>
            </a:lvl1pPr>
            <a:lvl2pPr marL="752022" indent="-288867" defTabSz="934379">
              <a:spcBef>
                <a:spcPct val="30000"/>
              </a:spcBef>
              <a:defRPr sz="1200">
                <a:solidFill>
                  <a:schemeClr val="tx1"/>
                </a:solidFill>
                <a:latin typeface="Arial" panose="020B0604020202020204" pitchFamily="34" charset="0"/>
              </a:defRPr>
            </a:lvl2pPr>
            <a:lvl3pPr marL="1158694" indent="-230771" defTabSz="934379">
              <a:spcBef>
                <a:spcPct val="30000"/>
              </a:spcBef>
              <a:defRPr sz="1200">
                <a:solidFill>
                  <a:schemeClr val="tx1"/>
                </a:solidFill>
                <a:latin typeface="Arial" panose="020B0604020202020204" pitchFamily="34" charset="0"/>
              </a:defRPr>
            </a:lvl3pPr>
            <a:lvl4pPr marL="1621850" indent="-230771" defTabSz="934379">
              <a:spcBef>
                <a:spcPct val="30000"/>
              </a:spcBef>
              <a:defRPr sz="1200">
                <a:solidFill>
                  <a:schemeClr val="tx1"/>
                </a:solidFill>
                <a:latin typeface="Arial" panose="020B0604020202020204" pitchFamily="34" charset="0"/>
              </a:defRPr>
            </a:lvl4pPr>
            <a:lvl5pPr marL="2085003" indent="-230771" defTabSz="934379">
              <a:spcBef>
                <a:spcPct val="30000"/>
              </a:spcBef>
              <a:defRPr sz="1200">
                <a:solidFill>
                  <a:schemeClr val="tx1"/>
                </a:solidFill>
                <a:latin typeface="Arial" panose="020B0604020202020204" pitchFamily="34" charset="0"/>
              </a:defRPr>
            </a:lvl5pPr>
            <a:lvl6pPr marL="2549772" indent="-230771" defTabSz="934379" eaLnBrk="0" fontAlgn="base" hangingPunct="0">
              <a:spcBef>
                <a:spcPct val="30000"/>
              </a:spcBef>
              <a:spcAft>
                <a:spcPct val="0"/>
              </a:spcAft>
              <a:defRPr sz="1200">
                <a:solidFill>
                  <a:schemeClr val="tx1"/>
                </a:solidFill>
                <a:latin typeface="Arial" panose="020B0604020202020204" pitchFamily="34" charset="0"/>
              </a:defRPr>
            </a:lvl6pPr>
            <a:lvl7pPr marL="3014541" indent="-230771" defTabSz="934379" eaLnBrk="0" fontAlgn="base" hangingPunct="0">
              <a:spcBef>
                <a:spcPct val="30000"/>
              </a:spcBef>
              <a:spcAft>
                <a:spcPct val="0"/>
              </a:spcAft>
              <a:defRPr sz="1200">
                <a:solidFill>
                  <a:schemeClr val="tx1"/>
                </a:solidFill>
                <a:latin typeface="Arial" panose="020B0604020202020204" pitchFamily="34" charset="0"/>
              </a:defRPr>
            </a:lvl7pPr>
            <a:lvl8pPr marL="3479310" indent="-230771" defTabSz="934379" eaLnBrk="0" fontAlgn="base" hangingPunct="0">
              <a:spcBef>
                <a:spcPct val="30000"/>
              </a:spcBef>
              <a:spcAft>
                <a:spcPct val="0"/>
              </a:spcAft>
              <a:defRPr sz="1200">
                <a:solidFill>
                  <a:schemeClr val="tx1"/>
                </a:solidFill>
                <a:latin typeface="Arial" panose="020B0604020202020204" pitchFamily="34" charset="0"/>
              </a:defRPr>
            </a:lvl8pPr>
            <a:lvl9pPr marL="3944078" indent="-230771" defTabSz="934379"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defRPr/>
            </a:pPr>
            <a:fld id="{FFFA81EE-A7F0-4D9D-8159-93EAA9AC14CB}" type="slidenum">
              <a:rPr lang="en-US" altLang="en-US" sz="1300">
                <a:solidFill>
                  <a:srgbClr val="000000"/>
                </a:solidFill>
              </a:rPr>
              <a:pPr fontAlgn="base">
                <a:spcBef>
                  <a:spcPct val="0"/>
                </a:spcBef>
                <a:spcAft>
                  <a:spcPct val="0"/>
                </a:spcAft>
                <a:defRPr/>
              </a:pPr>
              <a:t>31</a:t>
            </a:fld>
            <a:endParaRPr lang="en-US" altLang="en-US" sz="1300">
              <a:solidFill>
                <a:srgbClr val="000000"/>
              </a:solidFill>
            </a:endParaRPr>
          </a:p>
        </p:txBody>
      </p:sp>
    </p:spTree>
    <p:extLst>
      <p:ext uri="{BB962C8B-B14F-4D97-AF65-F5344CB8AC3E}">
        <p14:creationId xmlns:p14="http://schemas.microsoft.com/office/powerpoint/2010/main" val="374134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5530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379">
              <a:spcBef>
                <a:spcPct val="30000"/>
              </a:spcBef>
              <a:defRPr sz="1200">
                <a:solidFill>
                  <a:schemeClr val="tx1"/>
                </a:solidFill>
                <a:latin typeface="Arial" panose="020B0604020202020204" pitchFamily="34" charset="0"/>
              </a:defRPr>
            </a:lvl1pPr>
            <a:lvl2pPr marL="752022" indent="-288867" defTabSz="934379">
              <a:spcBef>
                <a:spcPct val="30000"/>
              </a:spcBef>
              <a:defRPr sz="1200">
                <a:solidFill>
                  <a:schemeClr val="tx1"/>
                </a:solidFill>
                <a:latin typeface="Arial" panose="020B0604020202020204" pitchFamily="34" charset="0"/>
              </a:defRPr>
            </a:lvl2pPr>
            <a:lvl3pPr marL="1158694" indent="-230771" defTabSz="934379">
              <a:spcBef>
                <a:spcPct val="30000"/>
              </a:spcBef>
              <a:defRPr sz="1200">
                <a:solidFill>
                  <a:schemeClr val="tx1"/>
                </a:solidFill>
                <a:latin typeface="Arial" panose="020B0604020202020204" pitchFamily="34" charset="0"/>
              </a:defRPr>
            </a:lvl3pPr>
            <a:lvl4pPr marL="1621850" indent="-230771" defTabSz="934379">
              <a:spcBef>
                <a:spcPct val="30000"/>
              </a:spcBef>
              <a:defRPr sz="1200">
                <a:solidFill>
                  <a:schemeClr val="tx1"/>
                </a:solidFill>
                <a:latin typeface="Arial" panose="020B0604020202020204" pitchFamily="34" charset="0"/>
              </a:defRPr>
            </a:lvl4pPr>
            <a:lvl5pPr marL="2085003" indent="-230771" defTabSz="934379">
              <a:spcBef>
                <a:spcPct val="30000"/>
              </a:spcBef>
              <a:defRPr sz="1200">
                <a:solidFill>
                  <a:schemeClr val="tx1"/>
                </a:solidFill>
                <a:latin typeface="Arial" panose="020B0604020202020204" pitchFamily="34" charset="0"/>
              </a:defRPr>
            </a:lvl5pPr>
            <a:lvl6pPr marL="2549772" indent="-230771" defTabSz="934379" eaLnBrk="0" fontAlgn="base" hangingPunct="0">
              <a:spcBef>
                <a:spcPct val="30000"/>
              </a:spcBef>
              <a:spcAft>
                <a:spcPct val="0"/>
              </a:spcAft>
              <a:defRPr sz="1200">
                <a:solidFill>
                  <a:schemeClr val="tx1"/>
                </a:solidFill>
                <a:latin typeface="Arial" panose="020B0604020202020204" pitchFamily="34" charset="0"/>
              </a:defRPr>
            </a:lvl6pPr>
            <a:lvl7pPr marL="3014541" indent="-230771" defTabSz="934379" eaLnBrk="0" fontAlgn="base" hangingPunct="0">
              <a:spcBef>
                <a:spcPct val="30000"/>
              </a:spcBef>
              <a:spcAft>
                <a:spcPct val="0"/>
              </a:spcAft>
              <a:defRPr sz="1200">
                <a:solidFill>
                  <a:schemeClr val="tx1"/>
                </a:solidFill>
                <a:latin typeface="Arial" panose="020B0604020202020204" pitchFamily="34" charset="0"/>
              </a:defRPr>
            </a:lvl7pPr>
            <a:lvl8pPr marL="3479310" indent="-230771" defTabSz="934379" eaLnBrk="0" fontAlgn="base" hangingPunct="0">
              <a:spcBef>
                <a:spcPct val="30000"/>
              </a:spcBef>
              <a:spcAft>
                <a:spcPct val="0"/>
              </a:spcAft>
              <a:defRPr sz="1200">
                <a:solidFill>
                  <a:schemeClr val="tx1"/>
                </a:solidFill>
                <a:latin typeface="Arial" panose="020B0604020202020204" pitchFamily="34" charset="0"/>
              </a:defRPr>
            </a:lvl8pPr>
            <a:lvl9pPr marL="3944078" indent="-230771" defTabSz="934379"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defRPr/>
            </a:pPr>
            <a:fld id="{23ED424F-5F7A-4E2E-A792-D52314EA5CE3}" type="datetime1">
              <a:rPr lang="en-US" altLang="en-US" sz="1300">
                <a:solidFill>
                  <a:srgbClr val="000000"/>
                </a:solidFill>
              </a:rPr>
              <a:pPr fontAlgn="base">
                <a:spcBef>
                  <a:spcPct val="0"/>
                </a:spcBef>
                <a:spcAft>
                  <a:spcPct val="0"/>
                </a:spcAft>
                <a:defRPr/>
              </a:pPr>
              <a:t>11/9/2018</a:t>
            </a:fld>
            <a:endParaRPr lang="en-US" altLang="en-US" sz="1300">
              <a:solidFill>
                <a:srgbClr val="000000"/>
              </a:solidFill>
            </a:endParaRPr>
          </a:p>
        </p:txBody>
      </p:sp>
      <p:sp>
        <p:nvSpPr>
          <p:cNvPr id="5530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379">
              <a:spcBef>
                <a:spcPct val="30000"/>
              </a:spcBef>
              <a:defRPr sz="1200">
                <a:solidFill>
                  <a:schemeClr val="tx1"/>
                </a:solidFill>
                <a:latin typeface="Arial" panose="020B0604020202020204" pitchFamily="34" charset="0"/>
              </a:defRPr>
            </a:lvl1pPr>
            <a:lvl2pPr marL="752022" indent="-288867" defTabSz="934379">
              <a:spcBef>
                <a:spcPct val="30000"/>
              </a:spcBef>
              <a:defRPr sz="1200">
                <a:solidFill>
                  <a:schemeClr val="tx1"/>
                </a:solidFill>
                <a:latin typeface="Arial" panose="020B0604020202020204" pitchFamily="34" charset="0"/>
              </a:defRPr>
            </a:lvl2pPr>
            <a:lvl3pPr marL="1158694" indent="-230771" defTabSz="934379">
              <a:spcBef>
                <a:spcPct val="30000"/>
              </a:spcBef>
              <a:defRPr sz="1200">
                <a:solidFill>
                  <a:schemeClr val="tx1"/>
                </a:solidFill>
                <a:latin typeface="Arial" panose="020B0604020202020204" pitchFamily="34" charset="0"/>
              </a:defRPr>
            </a:lvl3pPr>
            <a:lvl4pPr marL="1621850" indent="-230771" defTabSz="934379">
              <a:spcBef>
                <a:spcPct val="30000"/>
              </a:spcBef>
              <a:defRPr sz="1200">
                <a:solidFill>
                  <a:schemeClr val="tx1"/>
                </a:solidFill>
                <a:latin typeface="Arial" panose="020B0604020202020204" pitchFamily="34" charset="0"/>
              </a:defRPr>
            </a:lvl4pPr>
            <a:lvl5pPr marL="2085003" indent="-230771" defTabSz="934379">
              <a:spcBef>
                <a:spcPct val="30000"/>
              </a:spcBef>
              <a:defRPr sz="1200">
                <a:solidFill>
                  <a:schemeClr val="tx1"/>
                </a:solidFill>
                <a:latin typeface="Arial" panose="020B0604020202020204" pitchFamily="34" charset="0"/>
              </a:defRPr>
            </a:lvl5pPr>
            <a:lvl6pPr marL="2549772" indent="-230771" defTabSz="934379" eaLnBrk="0" fontAlgn="base" hangingPunct="0">
              <a:spcBef>
                <a:spcPct val="30000"/>
              </a:spcBef>
              <a:spcAft>
                <a:spcPct val="0"/>
              </a:spcAft>
              <a:defRPr sz="1200">
                <a:solidFill>
                  <a:schemeClr val="tx1"/>
                </a:solidFill>
                <a:latin typeface="Arial" panose="020B0604020202020204" pitchFamily="34" charset="0"/>
              </a:defRPr>
            </a:lvl6pPr>
            <a:lvl7pPr marL="3014541" indent="-230771" defTabSz="934379" eaLnBrk="0" fontAlgn="base" hangingPunct="0">
              <a:spcBef>
                <a:spcPct val="30000"/>
              </a:spcBef>
              <a:spcAft>
                <a:spcPct val="0"/>
              </a:spcAft>
              <a:defRPr sz="1200">
                <a:solidFill>
                  <a:schemeClr val="tx1"/>
                </a:solidFill>
                <a:latin typeface="Arial" panose="020B0604020202020204" pitchFamily="34" charset="0"/>
              </a:defRPr>
            </a:lvl7pPr>
            <a:lvl8pPr marL="3479310" indent="-230771" defTabSz="934379" eaLnBrk="0" fontAlgn="base" hangingPunct="0">
              <a:spcBef>
                <a:spcPct val="30000"/>
              </a:spcBef>
              <a:spcAft>
                <a:spcPct val="0"/>
              </a:spcAft>
              <a:defRPr sz="1200">
                <a:solidFill>
                  <a:schemeClr val="tx1"/>
                </a:solidFill>
                <a:latin typeface="Arial" panose="020B0604020202020204" pitchFamily="34" charset="0"/>
              </a:defRPr>
            </a:lvl8pPr>
            <a:lvl9pPr marL="3944078" indent="-230771" defTabSz="934379"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defRPr/>
            </a:pPr>
            <a:fld id="{EE4FDB68-EFDE-4F1D-BDEA-626FF1DAE8ED}" type="slidenum">
              <a:rPr lang="en-US" altLang="en-US" sz="1300">
                <a:solidFill>
                  <a:srgbClr val="000000"/>
                </a:solidFill>
              </a:rPr>
              <a:pPr fontAlgn="base">
                <a:spcBef>
                  <a:spcPct val="0"/>
                </a:spcBef>
                <a:spcAft>
                  <a:spcPct val="0"/>
                </a:spcAft>
                <a:defRPr/>
              </a:pPr>
              <a:t>32</a:t>
            </a:fld>
            <a:endParaRPr lang="en-US" altLang="en-US" sz="1300">
              <a:solidFill>
                <a:srgbClr val="000000"/>
              </a:solidFill>
            </a:endParaRPr>
          </a:p>
        </p:txBody>
      </p:sp>
    </p:spTree>
    <p:extLst>
      <p:ext uri="{BB962C8B-B14F-4D97-AF65-F5344CB8AC3E}">
        <p14:creationId xmlns:p14="http://schemas.microsoft.com/office/powerpoint/2010/main" val="25597072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defTabSz="936868" fontAlgn="base">
              <a:spcBef>
                <a:spcPct val="0"/>
              </a:spcBef>
              <a:spcAft>
                <a:spcPct val="0"/>
              </a:spcAft>
              <a:defRPr/>
            </a:pPr>
            <a:fld id="{25FF4026-6F05-4FD4-9E84-3AC659F317C9}" type="datetime1">
              <a:rPr lang="en-US">
                <a:solidFill>
                  <a:srgbClr val="000000"/>
                </a:solidFill>
                <a:latin typeface="Arial" charset="0"/>
              </a:rPr>
              <a:pPr defTabSz="936868" fontAlgn="base">
                <a:spcBef>
                  <a:spcPct val="0"/>
                </a:spcBef>
                <a:spcAft>
                  <a:spcPct val="0"/>
                </a:spcAft>
                <a:defRPr/>
              </a:pPr>
              <a:t>11/9/2018</a:t>
            </a:fld>
            <a:endParaRPr lang="en-US" dirty="0">
              <a:solidFill>
                <a:srgbClr val="000000"/>
              </a:solidFill>
              <a:latin typeface="Arial" charset="0"/>
            </a:endParaRPr>
          </a:p>
        </p:txBody>
      </p:sp>
      <p:sp>
        <p:nvSpPr>
          <p:cNvPr id="5" name="Footer Placeholder 4"/>
          <p:cNvSpPr>
            <a:spLocks noGrp="1"/>
          </p:cNvSpPr>
          <p:nvPr>
            <p:ph type="ftr" sz="quarter" idx="11"/>
          </p:nvPr>
        </p:nvSpPr>
        <p:spPr/>
        <p:txBody>
          <a:bodyPr/>
          <a:lstStyle/>
          <a:p>
            <a:pPr defTabSz="936868" fontAlgn="base">
              <a:spcBef>
                <a:spcPct val="0"/>
              </a:spcBef>
              <a:spcAft>
                <a:spcPct val="0"/>
              </a:spcAft>
              <a:defRPr/>
            </a:pPr>
            <a:r>
              <a:rPr lang="en-US">
                <a:solidFill>
                  <a:srgbClr val="000000"/>
                </a:solidFill>
                <a:latin typeface="Arial" charset="0"/>
              </a:rPr>
              <a:t>2017 Financial Managers Conference </a:t>
            </a:r>
            <a:endParaRPr lang="en-US" dirty="0">
              <a:solidFill>
                <a:srgbClr val="000000"/>
              </a:solidFill>
              <a:latin typeface="Arial" charset="0"/>
            </a:endParaRPr>
          </a:p>
        </p:txBody>
      </p:sp>
      <p:sp>
        <p:nvSpPr>
          <p:cNvPr id="6" name="Slide Number Placeholder 5"/>
          <p:cNvSpPr>
            <a:spLocks noGrp="1"/>
          </p:cNvSpPr>
          <p:nvPr>
            <p:ph type="sldNum" sz="quarter" idx="12"/>
          </p:nvPr>
        </p:nvSpPr>
        <p:spPr/>
        <p:txBody>
          <a:bodyPr/>
          <a:lstStyle/>
          <a:p>
            <a:pPr defTabSz="935356" fontAlgn="base">
              <a:spcBef>
                <a:spcPct val="0"/>
              </a:spcBef>
              <a:spcAft>
                <a:spcPct val="0"/>
              </a:spcAft>
              <a:defRPr/>
            </a:pPr>
            <a:fld id="{F2588504-5063-4AFD-AD20-61267920A2C5}" type="slidenum">
              <a:rPr lang="en-US" altLang="en-US">
                <a:solidFill>
                  <a:srgbClr val="000000"/>
                </a:solidFill>
                <a:latin typeface="Arial" panose="020B0604020202020204" pitchFamily="34" charset="0"/>
              </a:rPr>
              <a:pPr defTabSz="935356" fontAlgn="base">
                <a:spcBef>
                  <a:spcPct val="0"/>
                </a:spcBef>
                <a:spcAft>
                  <a:spcPct val="0"/>
                </a:spcAft>
                <a:defRPr/>
              </a:pPr>
              <a:t>34</a:t>
            </a:fld>
            <a:endParaRPr lang="en-US" alt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4057078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20484"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379">
              <a:spcBef>
                <a:spcPct val="30000"/>
              </a:spcBef>
              <a:defRPr sz="1200">
                <a:solidFill>
                  <a:schemeClr val="tx1"/>
                </a:solidFill>
                <a:latin typeface="Arial" panose="020B0604020202020204" pitchFamily="34" charset="0"/>
              </a:defRPr>
            </a:lvl1pPr>
            <a:lvl2pPr marL="752022" indent="-288867" defTabSz="934379">
              <a:spcBef>
                <a:spcPct val="30000"/>
              </a:spcBef>
              <a:defRPr sz="1200">
                <a:solidFill>
                  <a:schemeClr val="tx1"/>
                </a:solidFill>
                <a:latin typeface="Arial" panose="020B0604020202020204" pitchFamily="34" charset="0"/>
              </a:defRPr>
            </a:lvl2pPr>
            <a:lvl3pPr marL="1158694" indent="-230771" defTabSz="934379">
              <a:spcBef>
                <a:spcPct val="30000"/>
              </a:spcBef>
              <a:defRPr sz="1200">
                <a:solidFill>
                  <a:schemeClr val="tx1"/>
                </a:solidFill>
                <a:latin typeface="Arial" panose="020B0604020202020204" pitchFamily="34" charset="0"/>
              </a:defRPr>
            </a:lvl3pPr>
            <a:lvl4pPr marL="1621850" indent="-230771" defTabSz="934379">
              <a:spcBef>
                <a:spcPct val="30000"/>
              </a:spcBef>
              <a:defRPr sz="1200">
                <a:solidFill>
                  <a:schemeClr val="tx1"/>
                </a:solidFill>
                <a:latin typeface="Arial" panose="020B0604020202020204" pitchFamily="34" charset="0"/>
              </a:defRPr>
            </a:lvl4pPr>
            <a:lvl5pPr marL="2085003" indent="-230771" defTabSz="934379">
              <a:spcBef>
                <a:spcPct val="30000"/>
              </a:spcBef>
              <a:defRPr sz="1200">
                <a:solidFill>
                  <a:schemeClr val="tx1"/>
                </a:solidFill>
                <a:latin typeface="Arial" panose="020B0604020202020204" pitchFamily="34" charset="0"/>
              </a:defRPr>
            </a:lvl5pPr>
            <a:lvl6pPr marL="2549772" indent="-230771" defTabSz="934379" eaLnBrk="0" fontAlgn="base" hangingPunct="0">
              <a:spcBef>
                <a:spcPct val="30000"/>
              </a:spcBef>
              <a:spcAft>
                <a:spcPct val="0"/>
              </a:spcAft>
              <a:defRPr sz="1200">
                <a:solidFill>
                  <a:schemeClr val="tx1"/>
                </a:solidFill>
                <a:latin typeface="Arial" panose="020B0604020202020204" pitchFamily="34" charset="0"/>
              </a:defRPr>
            </a:lvl6pPr>
            <a:lvl7pPr marL="3014541" indent="-230771" defTabSz="934379" eaLnBrk="0" fontAlgn="base" hangingPunct="0">
              <a:spcBef>
                <a:spcPct val="30000"/>
              </a:spcBef>
              <a:spcAft>
                <a:spcPct val="0"/>
              </a:spcAft>
              <a:defRPr sz="1200">
                <a:solidFill>
                  <a:schemeClr val="tx1"/>
                </a:solidFill>
                <a:latin typeface="Arial" panose="020B0604020202020204" pitchFamily="34" charset="0"/>
              </a:defRPr>
            </a:lvl7pPr>
            <a:lvl8pPr marL="3479310" indent="-230771" defTabSz="934379" eaLnBrk="0" fontAlgn="base" hangingPunct="0">
              <a:spcBef>
                <a:spcPct val="30000"/>
              </a:spcBef>
              <a:spcAft>
                <a:spcPct val="0"/>
              </a:spcAft>
              <a:defRPr sz="1200">
                <a:solidFill>
                  <a:schemeClr val="tx1"/>
                </a:solidFill>
                <a:latin typeface="Arial" panose="020B0604020202020204" pitchFamily="34" charset="0"/>
              </a:defRPr>
            </a:lvl8pPr>
            <a:lvl9pPr marL="3944078" indent="-230771" defTabSz="934379"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defRPr/>
            </a:pPr>
            <a:fld id="{4BC8A7D7-3EEF-4963-AF2D-B8DB6BBAC6EE}" type="datetime1">
              <a:rPr lang="en-US" altLang="en-US" sz="1300">
                <a:solidFill>
                  <a:srgbClr val="000000"/>
                </a:solidFill>
              </a:rPr>
              <a:pPr fontAlgn="base">
                <a:spcBef>
                  <a:spcPct val="0"/>
                </a:spcBef>
                <a:spcAft>
                  <a:spcPct val="0"/>
                </a:spcAft>
                <a:defRPr/>
              </a:pPr>
              <a:t>11/9/2018</a:t>
            </a:fld>
            <a:endParaRPr lang="en-US" altLang="en-US" sz="1300">
              <a:solidFill>
                <a:srgbClr val="000000"/>
              </a:solidFill>
            </a:endParaRPr>
          </a:p>
        </p:txBody>
      </p:sp>
      <p:sp>
        <p:nvSpPr>
          <p:cNvPr id="2048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379">
              <a:spcBef>
                <a:spcPct val="30000"/>
              </a:spcBef>
              <a:defRPr sz="1200">
                <a:solidFill>
                  <a:schemeClr val="tx1"/>
                </a:solidFill>
                <a:latin typeface="Arial" panose="020B0604020202020204" pitchFamily="34" charset="0"/>
              </a:defRPr>
            </a:lvl1pPr>
            <a:lvl2pPr marL="752022" indent="-288867" defTabSz="934379">
              <a:spcBef>
                <a:spcPct val="30000"/>
              </a:spcBef>
              <a:defRPr sz="1200">
                <a:solidFill>
                  <a:schemeClr val="tx1"/>
                </a:solidFill>
                <a:latin typeface="Arial" panose="020B0604020202020204" pitchFamily="34" charset="0"/>
              </a:defRPr>
            </a:lvl2pPr>
            <a:lvl3pPr marL="1158694" indent="-230771" defTabSz="934379">
              <a:spcBef>
                <a:spcPct val="30000"/>
              </a:spcBef>
              <a:defRPr sz="1200">
                <a:solidFill>
                  <a:schemeClr val="tx1"/>
                </a:solidFill>
                <a:latin typeface="Arial" panose="020B0604020202020204" pitchFamily="34" charset="0"/>
              </a:defRPr>
            </a:lvl3pPr>
            <a:lvl4pPr marL="1621850" indent="-230771" defTabSz="934379">
              <a:spcBef>
                <a:spcPct val="30000"/>
              </a:spcBef>
              <a:defRPr sz="1200">
                <a:solidFill>
                  <a:schemeClr val="tx1"/>
                </a:solidFill>
                <a:latin typeface="Arial" panose="020B0604020202020204" pitchFamily="34" charset="0"/>
              </a:defRPr>
            </a:lvl4pPr>
            <a:lvl5pPr marL="2085003" indent="-230771" defTabSz="934379">
              <a:spcBef>
                <a:spcPct val="30000"/>
              </a:spcBef>
              <a:defRPr sz="1200">
                <a:solidFill>
                  <a:schemeClr val="tx1"/>
                </a:solidFill>
                <a:latin typeface="Arial" panose="020B0604020202020204" pitchFamily="34" charset="0"/>
              </a:defRPr>
            </a:lvl5pPr>
            <a:lvl6pPr marL="2549772" indent="-230771" defTabSz="934379" eaLnBrk="0" fontAlgn="base" hangingPunct="0">
              <a:spcBef>
                <a:spcPct val="30000"/>
              </a:spcBef>
              <a:spcAft>
                <a:spcPct val="0"/>
              </a:spcAft>
              <a:defRPr sz="1200">
                <a:solidFill>
                  <a:schemeClr val="tx1"/>
                </a:solidFill>
                <a:latin typeface="Arial" panose="020B0604020202020204" pitchFamily="34" charset="0"/>
              </a:defRPr>
            </a:lvl6pPr>
            <a:lvl7pPr marL="3014541" indent="-230771" defTabSz="934379" eaLnBrk="0" fontAlgn="base" hangingPunct="0">
              <a:spcBef>
                <a:spcPct val="30000"/>
              </a:spcBef>
              <a:spcAft>
                <a:spcPct val="0"/>
              </a:spcAft>
              <a:defRPr sz="1200">
                <a:solidFill>
                  <a:schemeClr val="tx1"/>
                </a:solidFill>
                <a:latin typeface="Arial" panose="020B0604020202020204" pitchFamily="34" charset="0"/>
              </a:defRPr>
            </a:lvl7pPr>
            <a:lvl8pPr marL="3479310" indent="-230771" defTabSz="934379" eaLnBrk="0" fontAlgn="base" hangingPunct="0">
              <a:spcBef>
                <a:spcPct val="30000"/>
              </a:spcBef>
              <a:spcAft>
                <a:spcPct val="0"/>
              </a:spcAft>
              <a:defRPr sz="1200">
                <a:solidFill>
                  <a:schemeClr val="tx1"/>
                </a:solidFill>
                <a:latin typeface="Arial" panose="020B0604020202020204" pitchFamily="34" charset="0"/>
              </a:defRPr>
            </a:lvl8pPr>
            <a:lvl9pPr marL="3944078" indent="-230771" defTabSz="934379"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defRPr/>
            </a:pPr>
            <a:fld id="{CC58ED44-DCD3-4C21-9A18-FA9C6085D352}" type="slidenum">
              <a:rPr lang="en-US" altLang="en-US" sz="1300">
                <a:solidFill>
                  <a:srgbClr val="000000"/>
                </a:solidFill>
              </a:rPr>
              <a:pPr fontAlgn="base">
                <a:spcBef>
                  <a:spcPct val="0"/>
                </a:spcBef>
                <a:spcAft>
                  <a:spcPct val="0"/>
                </a:spcAft>
                <a:defRPr/>
              </a:pPr>
              <a:t>36</a:t>
            </a:fld>
            <a:endParaRPr lang="en-US" altLang="en-US" sz="1300">
              <a:solidFill>
                <a:srgbClr val="000000"/>
              </a:solidFill>
            </a:endParaRPr>
          </a:p>
        </p:txBody>
      </p:sp>
    </p:spTree>
    <p:extLst>
      <p:ext uri="{BB962C8B-B14F-4D97-AF65-F5344CB8AC3E}">
        <p14:creationId xmlns:p14="http://schemas.microsoft.com/office/powerpoint/2010/main" val="29835226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defTabSz="936868" fontAlgn="base">
              <a:spcBef>
                <a:spcPct val="0"/>
              </a:spcBef>
              <a:spcAft>
                <a:spcPct val="0"/>
              </a:spcAft>
              <a:defRPr/>
            </a:pPr>
            <a:fld id="{25FF4026-6F05-4FD4-9E84-3AC659F317C9}" type="datetime1">
              <a:rPr lang="en-US">
                <a:solidFill>
                  <a:srgbClr val="000000"/>
                </a:solidFill>
                <a:latin typeface="Arial" charset="0"/>
              </a:rPr>
              <a:pPr defTabSz="936868" fontAlgn="base">
                <a:spcBef>
                  <a:spcPct val="0"/>
                </a:spcBef>
                <a:spcAft>
                  <a:spcPct val="0"/>
                </a:spcAft>
                <a:defRPr/>
              </a:pPr>
              <a:t>11/9/2018</a:t>
            </a:fld>
            <a:endParaRPr lang="en-US" dirty="0">
              <a:solidFill>
                <a:srgbClr val="000000"/>
              </a:solidFill>
              <a:latin typeface="Arial" charset="0"/>
            </a:endParaRPr>
          </a:p>
        </p:txBody>
      </p:sp>
      <p:sp>
        <p:nvSpPr>
          <p:cNvPr id="5" name="Footer Placeholder 4"/>
          <p:cNvSpPr>
            <a:spLocks noGrp="1"/>
          </p:cNvSpPr>
          <p:nvPr>
            <p:ph type="ftr" sz="quarter" idx="11"/>
          </p:nvPr>
        </p:nvSpPr>
        <p:spPr/>
        <p:txBody>
          <a:bodyPr/>
          <a:lstStyle/>
          <a:p>
            <a:pPr defTabSz="936868" fontAlgn="base">
              <a:spcBef>
                <a:spcPct val="0"/>
              </a:spcBef>
              <a:spcAft>
                <a:spcPct val="0"/>
              </a:spcAft>
              <a:defRPr/>
            </a:pPr>
            <a:r>
              <a:rPr lang="en-US">
                <a:solidFill>
                  <a:srgbClr val="000000"/>
                </a:solidFill>
                <a:latin typeface="Arial" charset="0"/>
              </a:rPr>
              <a:t>2017 Financial Managers Conference </a:t>
            </a:r>
            <a:endParaRPr lang="en-US" dirty="0">
              <a:solidFill>
                <a:srgbClr val="000000"/>
              </a:solidFill>
              <a:latin typeface="Arial" charset="0"/>
            </a:endParaRPr>
          </a:p>
        </p:txBody>
      </p:sp>
      <p:sp>
        <p:nvSpPr>
          <p:cNvPr id="6" name="Slide Number Placeholder 5"/>
          <p:cNvSpPr>
            <a:spLocks noGrp="1"/>
          </p:cNvSpPr>
          <p:nvPr>
            <p:ph type="sldNum" sz="quarter" idx="12"/>
          </p:nvPr>
        </p:nvSpPr>
        <p:spPr/>
        <p:txBody>
          <a:bodyPr/>
          <a:lstStyle/>
          <a:p>
            <a:pPr defTabSz="935356" fontAlgn="base">
              <a:spcBef>
                <a:spcPct val="0"/>
              </a:spcBef>
              <a:spcAft>
                <a:spcPct val="0"/>
              </a:spcAft>
              <a:defRPr/>
            </a:pPr>
            <a:fld id="{F2588504-5063-4AFD-AD20-61267920A2C5}" type="slidenum">
              <a:rPr lang="en-US" altLang="en-US">
                <a:solidFill>
                  <a:srgbClr val="000000"/>
                </a:solidFill>
                <a:latin typeface="Arial" panose="020B0604020202020204" pitchFamily="34" charset="0"/>
              </a:rPr>
              <a:pPr defTabSz="935356" fontAlgn="base">
                <a:spcBef>
                  <a:spcPct val="0"/>
                </a:spcBef>
                <a:spcAft>
                  <a:spcPct val="0"/>
                </a:spcAft>
                <a:defRPr/>
              </a:pPr>
              <a:t>37</a:t>
            </a:fld>
            <a:endParaRPr lang="en-US" alt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39417514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32772"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379">
              <a:spcBef>
                <a:spcPct val="30000"/>
              </a:spcBef>
              <a:defRPr sz="1200">
                <a:solidFill>
                  <a:schemeClr val="tx1"/>
                </a:solidFill>
                <a:latin typeface="Arial" panose="020B0604020202020204" pitchFamily="34" charset="0"/>
              </a:defRPr>
            </a:lvl1pPr>
            <a:lvl2pPr marL="752022" indent="-288867" defTabSz="934379">
              <a:spcBef>
                <a:spcPct val="30000"/>
              </a:spcBef>
              <a:defRPr sz="1200">
                <a:solidFill>
                  <a:schemeClr val="tx1"/>
                </a:solidFill>
                <a:latin typeface="Arial" panose="020B0604020202020204" pitchFamily="34" charset="0"/>
              </a:defRPr>
            </a:lvl2pPr>
            <a:lvl3pPr marL="1158694" indent="-230771" defTabSz="934379">
              <a:spcBef>
                <a:spcPct val="30000"/>
              </a:spcBef>
              <a:defRPr sz="1200">
                <a:solidFill>
                  <a:schemeClr val="tx1"/>
                </a:solidFill>
                <a:latin typeface="Arial" panose="020B0604020202020204" pitchFamily="34" charset="0"/>
              </a:defRPr>
            </a:lvl3pPr>
            <a:lvl4pPr marL="1621850" indent="-230771" defTabSz="934379">
              <a:spcBef>
                <a:spcPct val="30000"/>
              </a:spcBef>
              <a:defRPr sz="1200">
                <a:solidFill>
                  <a:schemeClr val="tx1"/>
                </a:solidFill>
                <a:latin typeface="Arial" panose="020B0604020202020204" pitchFamily="34" charset="0"/>
              </a:defRPr>
            </a:lvl4pPr>
            <a:lvl5pPr marL="2085003" indent="-230771" defTabSz="934379">
              <a:spcBef>
                <a:spcPct val="30000"/>
              </a:spcBef>
              <a:defRPr sz="1200">
                <a:solidFill>
                  <a:schemeClr val="tx1"/>
                </a:solidFill>
                <a:latin typeface="Arial" panose="020B0604020202020204" pitchFamily="34" charset="0"/>
              </a:defRPr>
            </a:lvl5pPr>
            <a:lvl6pPr marL="2549772" indent="-230771" defTabSz="934379" eaLnBrk="0" fontAlgn="base" hangingPunct="0">
              <a:spcBef>
                <a:spcPct val="30000"/>
              </a:spcBef>
              <a:spcAft>
                <a:spcPct val="0"/>
              </a:spcAft>
              <a:defRPr sz="1200">
                <a:solidFill>
                  <a:schemeClr val="tx1"/>
                </a:solidFill>
                <a:latin typeface="Arial" panose="020B0604020202020204" pitchFamily="34" charset="0"/>
              </a:defRPr>
            </a:lvl6pPr>
            <a:lvl7pPr marL="3014541" indent="-230771" defTabSz="934379" eaLnBrk="0" fontAlgn="base" hangingPunct="0">
              <a:spcBef>
                <a:spcPct val="30000"/>
              </a:spcBef>
              <a:spcAft>
                <a:spcPct val="0"/>
              </a:spcAft>
              <a:defRPr sz="1200">
                <a:solidFill>
                  <a:schemeClr val="tx1"/>
                </a:solidFill>
                <a:latin typeface="Arial" panose="020B0604020202020204" pitchFamily="34" charset="0"/>
              </a:defRPr>
            </a:lvl7pPr>
            <a:lvl8pPr marL="3479310" indent="-230771" defTabSz="934379" eaLnBrk="0" fontAlgn="base" hangingPunct="0">
              <a:spcBef>
                <a:spcPct val="30000"/>
              </a:spcBef>
              <a:spcAft>
                <a:spcPct val="0"/>
              </a:spcAft>
              <a:defRPr sz="1200">
                <a:solidFill>
                  <a:schemeClr val="tx1"/>
                </a:solidFill>
                <a:latin typeface="Arial" panose="020B0604020202020204" pitchFamily="34" charset="0"/>
              </a:defRPr>
            </a:lvl8pPr>
            <a:lvl9pPr marL="3944078" indent="-230771" defTabSz="934379"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defRPr/>
            </a:pPr>
            <a:fld id="{E1ED936C-F45D-4CA9-A23D-8CAFEC9B0823}" type="datetime1">
              <a:rPr lang="en-US" altLang="en-US" sz="1300">
                <a:solidFill>
                  <a:srgbClr val="000000"/>
                </a:solidFill>
              </a:rPr>
              <a:pPr fontAlgn="base">
                <a:spcBef>
                  <a:spcPct val="0"/>
                </a:spcBef>
                <a:spcAft>
                  <a:spcPct val="0"/>
                </a:spcAft>
                <a:defRPr/>
              </a:pPr>
              <a:t>11/9/2018</a:t>
            </a:fld>
            <a:endParaRPr lang="en-US" altLang="en-US" sz="1300">
              <a:solidFill>
                <a:srgbClr val="000000"/>
              </a:solidFill>
            </a:endParaRPr>
          </a:p>
        </p:txBody>
      </p:sp>
      <p:sp>
        <p:nvSpPr>
          <p:cNvPr id="3277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379">
              <a:spcBef>
                <a:spcPct val="30000"/>
              </a:spcBef>
              <a:defRPr sz="1200">
                <a:solidFill>
                  <a:schemeClr val="tx1"/>
                </a:solidFill>
                <a:latin typeface="Arial" panose="020B0604020202020204" pitchFamily="34" charset="0"/>
              </a:defRPr>
            </a:lvl1pPr>
            <a:lvl2pPr marL="752022" indent="-288867" defTabSz="934379">
              <a:spcBef>
                <a:spcPct val="30000"/>
              </a:spcBef>
              <a:defRPr sz="1200">
                <a:solidFill>
                  <a:schemeClr val="tx1"/>
                </a:solidFill>
                <a:latin typeface="Arial" panose="020B0604020202020204" pitchFamily="34" charset="0"/>
              </a:defRPr>
            </a:lvl2pPr>
            <a:lvl3pPr marL="1158694" indent="-230771" defTabSz="934379">
              <a:spcBef>
                <a:spcPct val="30000"/>
              </a:spcBef>
              <a:defRPr sz="1200">
                <a:solidFill>
                  <a:schemeClr val="tx1"/>
                </a:solidFill>
                <a:latin typeface="Arial" panose="020B0604020202020204" pitchFamily="34" charset="0"/>
              </a:defRPr>
            </a:lvl3pPr>
            <a:lvl4pPr marL="1621850" indent="-230771" defTabSz="934379">
              <a:spcBef>
                <a:spcPct val="30000"/>
              </a:spcBef>
              <a:defRPr sz="1200">
                <a:solidFill>
                  <a:schemeClr val="tx1"/>
                </a:solidFill>
                <a:latin typeface="Arial" panose="020B0604020202020204" pitchFamily="34" charset="0"/>
              </a:defRPr>
            </a:lvl4pPr>
            <a:lvl5pPr marL="2085003" indent="-230771" defTabSz="934379">
              <a:spcBef>
                <a:spcPct val="30000"/>
              </a:spcBef>
              <a:defRPr sz="1200">
                <a:solidFill>
                  <a:schemeClr val="tx1"/>
                </a:solidFill>
                <a:latin typeface="Arial" panose="020B0604020202020204" pitchFamily="34" charset="0"/>
              </a:defRPr>
            </a:lvl5pPr>
            <a:lvl6pPr marL="2549772" indent="-230771" defTabSz="934379" eaLnBrk="0" fontAlgn="base" hangingPunct="0">
              <a:spcBef>
                <a:spcPct val="30000"/>
              </a:spcBef>
              <a:spcAft>
                <a:spcPct val="0"/>
              </a:spcAft>
              <a:defRPr sz="1200">
                <a:solidFill>
                  <a:schemeClr val="tx1"/>
                </a:solidFill>
                <a:latin typeface="Arial" panose="020B0604020202020204" pitchFamily="34" charset="0"/>
              </a:defRPr>
            </a:lvl6pPr>
            <a:lvl7pPr marL="3014541" indent="-230771" defTabSz="934379" eaLnBrk="0" fontAlgn="base" hangingPunct="0">
              <a:spcBef>
                <a:spcPct val="30000"/>
              </a:spcBef>
              <a:spcAft>
                <a:spcPct val="0"/>
              </a:spcAft>
              <a:defRPr sz="1200">
                <a:solidFill>
                  <a:schemeClr val="tx1"/>
                </a:solidFill>
                <a:latin typeface="Arial" panose="020B0604020202020204" pitchFamily="34" charset="0"/>
              </a:defRPr>
            </a:lvl7pPr>
            <a:lvl8pPr marL="3479310" indent="-230771" defTabSz="934379" eaLnBrk="0" fontAlgn="base" hangingPunct="0">
              <a:spcBef>
                <a:spcPct val="30000"/>
              </a:spcBef>
              <a:spcAft>
                <a:spcPct val="0"/>
              </a:spcAft>
              <a:defRPr sz="1200">
                <a:solidFill>
                  <a:schemeClr val="tx1"/>
                </a:solidFill>
                <a:latin typeface="Arial" panose="020B0604020202020204" pitchFamily="34" charset="0"/>
              </a:defRPr>
            </a:lvl8pPr>
            <a:lvl9pPr marL="3944078" indent="-230771" defTabSz="934379"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defRPr/>
            </a:pPr>
            <a:fld id="{29E0FB21-E890-48C7-BC22-CA1D2448E76B}" type="slidenum">
              <a:rPr lang="en-US" altLang="en-US" sz="1300">
                <a:solidFill>
                  <a:srgbClr val="000000"/>
                </a:solidFill>
              </a:rPr>
              <a:pPr fontAlgn="base">
                <a:spcBef>
                  <a:spcPct val="0"/>
                </a:spcBef>
                <a:spcAft>
                  <a:spcPct val="0"/>
                </a:spcAft>
                <a:defRPr/>
              </a:pPr>
              <a:t>38</a:t>
            </a:fld>
            <a:endParaRPr lang="en-US" altLang="en-US" sz="1300">
              <a:solidFill>
                <a:srgbClr val="000000"/>
              </a:solidFill>
            </a:endParaRPr>
          </a:p>
        </p:txBody>
      </p:sp>
    </p:spTree>
    <p:extLst>
      <p:ext uri="{BB962C8B-B14F-4D97-AF65-F5344CB8AC3E}">
        <p14:creationId xmlns:p14="http://schemas.microsoft.com/office/powerpoint/2010/main" val="10142627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3482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379">
              <a:spcBef>
                <a:spcPct val="30000"/>
              </a:spcBef>
              <a:defRPr sz="1200">
                <a:solidFill>
                  <a:schemeClr val="tx1"/>
                </a:solidFill>
                <a:latin typeface="Arial" panose="020B0604020202020204" pitchFamily="34" charset="0"/>
              </a:defRPr>
            </a:lvl1pPr>
            <a:lvl2pPr marL="752022" indent="-288867" defTabSz="934379">
              <a:spcBef>
                <a:spcPct val="30000"/>
              </a:spcBef>
              <a:defRPr sz="1200">
                <a:solidFill>
                  <a:schemeClr val="tx1"/>
                </a:solidFill>
                <a:latin typeface="Arial" panose="020B0604020202020204" pitchFamily="34" charset="0"/>
              </a:defRPr>
            </a:lvl2pPr>
            <a:lvl3pPr marL="1158694" indent="-230771" defTabSz="934379">
              <a:spcBef>
                <a:spcPct val="30000"/>
              </a:spcBef>
              <a:defRPr sz="1200">
                <a:solidFill>
                  <a:schemeClr val="tx1"/>
                </a:solidFill>
                <a:latin typeface="Arial" panose="020B0604020202020204" pitchFamily="34" charset="0"/>
              </a:defRPr>
            </a:lvl3pPr>
            <a:lvl4pPr marL="1621850" indent="-230771" defTabSz="934379">
              <a:spcBef>
                <a:spcPct val="30000"/>
              </a:spcBef>
              <a:defRPr sz="1200">
                <a:solidFill>
                  <a:schemeClr val="tx1"/>
                </a:solidFill>
                <a:latin typeface="Arial" panose="020B0604020202020204" pitchFamily="34" charset="0"/>
              </a:defRPr>
            </a:lvl4pPr>
            <a:lvl5pPr marL="2085003" indent="-230771" defTabSz="934379">
              <a:spcBef>
                <a:spcPct val="30000"/>
              </a:spcBef>
              <a:defRPr sz="1200">
                <a:solidFill>
                  <a:schemeClr val="tx1"/>
                </a:solidFill>
                <a:latin typeface="Arial" panose="020B0604020202020204" pitchFamily="34" charset="0"/>
              </a:defRPr>
            </a:lvl5pPr>
            <a:lvl6pPr marL="2549772" indent="-230771" defTabSz="934379" eaLnBrk="0" fontAlgn="base" hangingPunct="0">
              <a:spcBef>
                <a:spcPct val="30000"/>
              </a:spcBef>
              <a:spcAft>
                <a:spcPct val="0"/>
              </a:spcAft>
              <a:defRPr sz="1200">
                <a:solidFill>
                  <a:schemeClr val="tx1"/>
                </a:solidFill>
                <a:latin typeface="Arial" panose="020B0604020202020204" pitchFamily="34" charset="0"/>
              </a:defRPr>
            </a:lvl6pPr>
            <a:lvl7pPr marL="3014541" indent="-230771" defTabSz="934379" eaLnBrk="0" fontAlgn="base" hangingPunct="0">
              <a:spcBef>
                <a:spcPct val="30000"/>
              </a:spcBef>
              <a:spcAft>
                <a:spcPct val="0"/>
              </a:spcAft>
              <a:defRPr sz="1200">
                <a:solidFill>
                  <a:schemeClr val="tx1"/>
                </a:solidFill>
                <a:latin typeface="Arial" panose="020B0604020202020204" pitchFamily="34" charset="0"/>
              </a:defRPr>
            </a:lvl7pPr>
            <a:lvl8pPr marL="3479310" indent="-230771" defTabSz="934379" eaLnBrk="0" fontAlgn="base" hangingPunct="0">
              <a:spcBef>
                <a:spcPct val="30000"/>
              </a:spcBef>
              <a:spcAft>
                <a:spcPct val="0"/>
              </a:spcAft>
              <a:defRPr sz="1200">
                <a:solidFill>
                  <a:schemeClr val="tx1"/>
                </a:solidFill>
                <a:latin typeface="Arial" panose="020B0604020202020204" pitchFamily="34" charset="0"/>
              </a:defRPr>
            </a:lvl8pPr>
            <a:lvl9pPr marL="3944078" indent="-230771" defTabSz="934379"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defRPr/>
            </a:pPr>
            <a:fld id="{15DBEBF8-ABAF-4481-8B90-D83B564A3A99}" type="datetime1">
              <a:rPr lang="en-US" altLang="en-US" sz="1300">
                <a:solidFill>
                  <a:srgbClr val="000000"/>
                </a:solidFill>
              </a:rPr>
              <a:pPr fontAlgn="base">
                <a:spcBef>
                  <a:spcPct val="0"/>
                </a:spcBef>
                <a:spcAft>
                  <a:spcPct val="0"/>
                </a:spcAft>
                <a:defRPr/>
              </a:pPr>
              <a:t>11/9/2018</a:t>
            </a:fld>
            <a:endParaRPr lang="en-US" altLang="en-US" sz="1300">
              <a:solidFill>
                <a:srgbClr val="000000"/>
              </a:solidFill>
            </a:endParaRPr>
          </a:p>
        </p:txBody>
      </p:sp>
      <p:sp>
        <p:nvSpPr>
          <p:cNvPr id="3482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379">
              <a:spcBef>
                <a:spcPct val="30000"/>
              </a:spcBef>
              <a:defRPr sz="1200">
                <a:solidFill>
                  <a:schemeClr val="tx1"/>
                </a:solidFill>
                <a:latin typeface="Arial" panose="020B0604020202020204" pitchFamily="34" charset="0"/>
              </a:defRPr>
            </a:lvl1pPr>
            <a:lvl2pPr marL="752022" indent="-288867" defTabSz="934379">
              <a:spcBef>
                <a:spcPct val="30000"/>
              </a:spcBef>
              <a:defRPr sz="1200">
                <a:solidFill>
                  <a:schemeClr val="tx1"/>
                </a:solidFill>
                <a:latin typeface="Arial" panose="020B0604020202020204" pitchFamily="34" charset="0"/>
              </a:defRPr>
            </a:lvl2pPr>
            <a:lvl3pPr marL="1158694" indent="-230771" defTabSz="934379">
              <a:spcBef>
                <a:spcPct val="30000"/>
              </a:spcBef>
              <a:defRPr sz="1200">
                <a:solidFill>
                  <a:schemeClr val="tx1"/>
                </a:solidFill>
                <a:latin typeface="Arial" panose="020B0604020202020204" pitchFamily="34" charset="0"/>
              </a:defRPr>
            </a:lvl3pPr>
            <a:lvl4pPr marL="1621850" indent="-230771" defTabSz="934379">
              <a:spcBef>
                <a:spcPct val="30000"/>
              </a:spcBef>
              <a:defRPr sz="1200">
                <a:solidFill>
                  <a:schemeClr val="tx1"/>
                </a:solidFill>
                <a:latin typeface="Arial" panose="020B0604020202020204" pitchFamily="34" charset="0"/>
              </a:defRPr>
            </a:lvl4pPr>
            <a:lvl5pPr marL="2085003" indent="-230771" defTabSz="934379">
              <a:spcBef>
                <a:spcPct val="30000"/>
              </a:spcBef>
              <a:defRPr sz="1200">
                <a:solidFill>
                  <a:schemeClr val="tx1"/>
                </a:solidFill>
                <a:latin typeface="Arial" panose="020B0604020202020204" pitchFamily="34" charset="0"/>
              </a:defRPr>
            </a:lvl5pPr>
            <a:lvl6pPr marL="2549772" indent="-230771" defTabSz="934379" eaLnBrk="0" fontAlgn="base" hangingPunct="0">
              <a:spcBef>
                <a:spcPct val="30000"/>
              </a:spcBef>
              <a:spcAft>
                <a:spcPct val="0"/>
              </a:spcAft>
              <a:defRPr sz="1200">
                <a:solidFill>
                  <a:schemeClr val="tx1"/>
                </a:solidFill>
                <a:latin typeface="Arial" panose="020B0604020202020204" pitchFamily="34" charset="0"/>
              </a:defRPr>
            </a:lvl6pPr>
            <a:lvl7pPr marL="3014541" indent="-230771" defTabSz="934379" eaLnBrk="0" fontAlgn="base" hangingPunct="0">
              <a:spcBef>
                <a:spcPct val="30000"/>
              </a:spcBef>
              <a:spcAft>
                <a:spcPct val="0"/>
              </a:spcAft>
              <a:defRPr sz="1200">
                <a:solidFill>
                  <a:schemeClr val="tx1"/>
                </a:solidFill>
                <a:latin typeface="Arial" panose="020B0604020202020204" pitchFamily="34" charset="0"/>
              </a:defRPr>
            </a:lvl7pPr>
            <a:lvl8pPr marL="3479310" indent="-230771" defTabSz="934379" eaLnBrk="0" fontAlgn="base" hangingPunct="0">
              <a:spcBef>
                <a:spcPct val="30000"/>
              </a:spcBef>
              <a:spcAft>
                <a:spcPct val="0"/>
              </a:spcAft>
              <a:defRPr sz="1200">
                <a:solidFill>
                  <a:schemeClr val="tx1"/>
                </a:solidFill>
                <a:latin typeface="Arial" panose="020B0604020202020204" pitchFamily="34" charset="0"/>
              </a:defRPr>
            </a:lvl8pPr>
            <a:lvl9pPr marL="3944078" indent="-230771" defTabSz="934379"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defRPr/>
            </a:pPr>
            <a:fld id="{DF4CE02D-1E9E-426B-B59B-DB6AB32980D2}" type="slidenum">
              <a:rPr lang="en-US" altLang="en-US" sz="1300">
                <a:solidFill>
                  <a:srgbClr val="000000"/>
                </a:solidFill>
              </a:rPr>
              <a:pPr fontAlgn="base">
                <a:spcBef>
                  <a:spcPct val="0"/>
                </a:spcBef>
                <a:spcAft>
                  <a:spcPct val="0"/>
                </a:spcAft>
                <a:defRPr/>
              </a:pPr>
              <a:t>39</a:t>
            </a:fld>
            <a:endParaRPr lang="en-US" altLang="en-US" sz="1300">
              <a:solidFill>
                <a:srgbClr val="000000"/>
              </a:solidFill>
            </a:endParaRPr>
          </a:p>
        </p:txBody>
      </p:sp>
    </p:spTree>
    <p:extLst>
      <p:ext uri="{BB962C8B-B14F-4D97-AF65-F5344CB8AC3E}">
        <p14:creationId xmlns:p14="http://schemas.microsoft.com/office/powerpoint/2010/main" val="39437764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449453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219179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72813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defTabSz="936868" fontAlgn="base">
              <a:spcBef>
                <a:spcPct val="0"/>
              </a:spcBef>
              <a:spcAft>
                <a:spcPct val="0"/>
              </a:spcAft>
              <a:defRPr/>
            </a:pPr>
            <a:fld id="{25FF4026-6F05-4FD4-9E84-3AC659F317C9}" type="datetime1">
              <a:rPr lang="en-US">
                <a:solidFill>
                  <a:srgbClr val="000000"/>
                </a:solidFill>
                <a:latin typeface="Arial" charset="0"/>
              </a:rPr>
              <a:pPr defTabSz="936868" fontAlgn="base">
                <a:spcBef>
                  <a:spcPct val="0"/>
                </a:spcBef>
                <a:spcAft>
                  <a:spcPct val="0"/>
                </a:spcAft>
                <a:defRPr/>
              </a:pPr>
              <a:t>11/9/2018</a:t>
            </a:fld>
            <a:endParaRPr lang="en-US" dirty="0">
              <a:solidFill>
                <a:srgbClr val="000000"/>
              </a:solidFill>
              <a:latin typeface="Arial" charset="0"/>
            </a:endParaRPr>
          </a:p>
        </p:txBody>
      </p:sp>
      <p:sp>
        <p:nvSpPr>
          <p:cNvPr id="5" name="Footer Placeholder 4"/>
          <p:cNvSpPr>
            <a:spLocks noGrp="1"/>
          </p:cNvSpPr>
          <p:nvPr>
            <p:ph type="ftr" sz="quarter" idx="11"/>
          </p:nvPr>
        </p:nvSpPr>
        <p:spPr/>
        <p:txBody>
          <a:bodyPr/>
          <a:lstStyle/>
          <a:p>
            <a:pPr defTabSz="936868" fontAlgn="base">
              <a:spcBef>
                <a:spcPct val="0"/>
              </a:spcBef>
              <a:spcAft>
                <a:spcPct val="0"/>
              </a:spcAft>
              <a:defRPr/>
            </a:pPr>
            <a:r>
              <a:rPr lang="en-US">
                <a:solidFill>
                  <a:srgbClr val="000000"/>
                </a:solidFill>
                <a:latin typeface="Arial" charset="0"/>
              </a:rPr>
              <a:t>2017 Financial Managers Conference </a:t>
            </a:r>
            <a:endParaRPr lang="en-US" dirty="0">
              <a:solidFill>
                <a:srgbClr val="000000"/>
              </a:solidFill>
              <a:latin typeface="Arial" charset="0"/>
            </a:endParaRPr>
          </a:p>
        </p:txBody>
      </p:sp>
      <p:sp>
        <p:nvSpPr>
          <p:cNvPr id="6" name="Slide Number Placeholder 5"/>
          <p:cNvSpPr>
            <a:spLocks noGrp="1"/>
          </p:cNvSpPr>
          <p:nvPr>
            <p:ph type="sldNum" sz="quarter" idx="12"/>
          </p:nvPr>
        </p:nvSpPr>
        <p:spPr/>
        <p:txBody>
          <a:bodyPr/>
          <a:lstStyle/>
          <a:p>
            <a:pPr defTabSz="935356" fontAlgn="base">
              <a:spcBef>
                <a:spcPct val="0"/>
              </a:spcBef>
              <a:spcAft>
                <a:spcPct val="0"/>
              </a:spcAft>
              <a:defRPr/>
            </a:pPr>
            <a:fld id="{F2588504-5063-4AFD-AD20-61267920A2C5}" type="slidenum">
              <a:rPr lang="en-US" altLang="en-US">
                <a:solidFill>
                  <a:srgbClr val="000000"/>
                </a:solidFill>
                <a:latin typeface="Arial" panose="020B0604020202020204" pitchFamily="34" charset="0"/>
              </a:rPr>
              <a:pPr defTabSz="935356" fontAlgn="base">
                <a:spcBef>
                  <a:spcPct val="0"/>
                </a:spcBef>
                <a:spcAft>
                  <a:spcPct val="0"/>
                </a:spcAft>
                <a:defRPr/>
              </a:pPr>
              <a:t>5</a:t>
            </a:fld>
            <a:endParaRPr lang="en-US" alt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1052770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935356" fontAlgn="base">
              <a:spcBef>
                <a:spcPct val="0"/>
              </a:spcBef>
              <a:spcAft>
                <a:spcPct val="0"/>
              </a:spcAft>
              <a:defRPr/>
            </a:pPr>
            <a:fld id="{42F47B9A-D198-4D03-9227-F10F80C459C3}" type="slidenum">
              <a:rPr lang="en-US">
                <a:solidFill>
                  <a:srgbClr val="000000"/>
                </a:solidFill>
                <a:latin typeface="Arial" panose="020B0604020202020204" pitchFamily="34" charset="0"/>
              </a:rPr>
              <a:pPr defTabSz="935356" fontAlgn="base">
                <a:spcBef>
                  <a:spcPct val="0"/>
                </a:spcBef>
                <a:spcAft>
                  <a:spcPct val="0"/>
                </a:spcAft>
                <a:defRPr/>
              </a:pPr>
              <a:t>6</a:t>
            </a:fld>
            <a:endParaRPr lang="en-US" dirty="0">
              <a:solidFill>
                <a:srgbClr val="000000"/>
              </a:solidFill>
              <a:latin typeface="Arial" panose="020B0604020202020204" pitchFamily="34" charset="0"/>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988847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5356" fontAlgn="base">
              <a:spcBef>
                <a:spcPct val="0"/>
              </a:spcBef>
              <a:spcAft>
                <a:spcPct val="0"/>
              </a:spcAft>
              <a:defRPr/>
            </a:pPr>
            <a:fld id="{42F47B9A-D198-4D03-9227-F10F80C459C3}" type="slidenum">
              <a:rPr lang="en-US">
                <a:solidFill>
                  <a:srgbClr val="000000"/>
                </a:solidFill>
                <a:latin typeface="Arial" panose="020B0604020202020204" pitchFamily="34" charset="0"/>
              </a:rPr>
              <a:pPr defTabSz="935356" fontAlgn="base">
                <a:spcBef>
                  <a:spcPct val="0"/>
                </a:spcBef>
                <a:spcAft>
                  <a:spcPct val="0"/>
                </a:spcAft>
                <a:defRPr/>
              </a:pPr>
              <a:t>7</a:t>
            </a:fld>
            <a:endParaRPr 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4003425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935356" fontAlgn="base">
              <a:spcBef>
                <a:spcPct val="0"/>
              </a:spcBef>
              <a:spcAft>
                <a:spcPct val="0"/>
              </a:spcAft>
              <a:defRPr/>
            </a:pPr>
            <a:fld id="{42F47B9A-D198-4D03-9227-F10F80C459C3}" type="slidenum">
              <a:rPr lang="en-US">
                <a:solidFill>
                  <a:srgbClr val="000000"/>
                </a:solidFill>
                <a:latin typeface="Arial" panose="020B0604020202020204" pitchFamily="34" charset="0"/>
              </a:rPr>
              <a:pPr defTabSz="935356" fontAlgn="base">
                <a:spcBef>
                  <a:spcPct val="0"/>
                </a:spcBef>
                <a:spcAft>
                  <a:spcPct val="0"/>
                </a:spcAft>
                <a:defRPr/>
              </a:pPr>
              <a:t>8</a:t>
            </a:fld>
            <a:endParaRPr lang="en-US" dirty="0">
              <a:solidFill>
                <a:srgbClr val="000000"/>
              </a:solidFill>
              <a:latin typeface="Arial" panose="020B0604020202020204" pitchFamily="34" charset="0"/>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467415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935356" fontAlgn="base">
              <a:spcBef>
                <a:spcPct val="0"/>
              </a:spcBef>
              <a:spcAft>
                <a:spcPct val="0"/>
              </a:spcAft>
              <a:defRPr/>
            </a:pPr>
            <a:fld id="{42F47B9A-D198-4D03-9227-F10F80C459C3}" type="slidenum">
              <a:rPr lang="en-US">
                <a:solidFill>
                  <a:srgbClr val="000000"/>
                </a:solidFill>
                <a:latin typeface="Arial" panose="020B0604020202020204" pitchFamily="34" charset="0"/>
              </a:rPr>
              <a:pPr defTabSz="935356" fontAlgn="base">
                <a:spcBef>
                  <a:spcPct val="0"/>
                </a:spcBef>
                <a:spcAft>
                  <a:spcPct val="0"/>
                </a:spcAft>
                <a:defRPr/>
              </a:pPr>
              <a:t>9</a:t>
            </a:fld>
            <a:endParaRPr lang="en-US" dirty="0">
              <a:solidFill>
                <a:srgbClr val="000000"/>
              </a:solidFill>
              <a:latin typeface="Arial" panose="020B0604020202020204" pitchFamily="34" charset="0"/>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398527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buFontTx/>
              <a:buChar char="•"/>
            </a:pPr>
            <a:endParaRPr lang="en-US" altLang="en-US" smtClean="0">
              <a:latin typeface="Arial" panose="020B0604020202020204" pitchFamily="34" charset="0"/>
            </a:endParaRPr>
          </a:p>
        </p:txBody>
      </p:sp>
      <p:sp>
        <p:nvSpPr>
          <p:cNvPr id="12292"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379">
              <a:spcBef>
                <a:spcPct val="30000"/>
              </a:spcBef>
              <a:defRPr sz="1200">
                <a:solidFill>
                  <a:schemeClr val="tx1"/>
                </a:solidFill>
                <a:latin typeface="Arial" panose="020B0604020202020204" pitchFamily="34" charset="0"/>
              </a:defRPr>
            </a:lvl1pPr>
            <a:lvl2pPr marL="752022" indent="-288867" defTabSz="934379">
              <a:spcBef>
                <a:spcPct val="30000"/>
              </a:spcBef>
              <a:defRPr sz="1200">
                <a:solidFill>
                  <a:schemeClr val="tx1"/>
                </a:solidFill>
                <a:latin typeface="Arial" panose="020B0604020202020204" pitchFamily="34" charset="0"/>
              </a:defRPr>
            </a:lvl2pPr>
            <a:lvl3pPr marL="1158694" indent="-230771" defTabSz="934379">
              <a:spcBef>
                <a:spcPct val="30000"/>
              </a:spcBef>
              <a:defRPr sz="1200">
                <a:solidFill>
                  <a:schemeClr val="tx1"/>
                </a:solidFill>
                <a:latin typeface="Arial" panose="020B0604020202020204" pitchFamily="34" charset="0"/>
              </a:defRPr>
            </a:lvl3pPr>
            <a:lvl4pPr marL="1621850" indent="-230771" defTabSz="934379">
              <a:spcBef>
                <a:spcPct val="30000"/>
              </a:spcBef>
              <a:defRPr sz="1200">
                <a:solidFill>
                  <a:schemeClr val="tx1"/>
                </a:solidFill>
                <a:latin typeface="Arial" panose="020B0604020202020204" pitchFamily="34" charset="0"/>
              </a:defRPr>
            </a:lvl4pPr>
            <a:lvl5pPr marL="2085003" indent="-230771" defTabSz="934379">
              <a:spcBef>
                <a:spcPct val="30000"/>
              </a:spcBef>
              <a:defRPr sz="1200">
                <a:solidFill>
                  <a:schemeClr val="tx1"/>
                </a:solidFill>
                <a:latin typeface="Arial" panose="020B0604020202020204" pitchFamily="34" charset="0"/>
              </a:defRPr>
            </a:lvl5pPr>
            <a:lvl6pPr marL="2549772" indent="-230771" defTabSz="934379" eaLnBrk="0" fontAlgn="base" hangingPunct="0">
              <a:spcBef>
                <a:spcPct val="30000"/>
              </a:spcBef>
              <a:spcAft>
                <a:spcPct val="0"/>
              </a:spcAft>
              <a:defRPr sz="1200">
                <a:solidFill>
                  <a:schemeClr val="tx1"/>
                </a:solidFill>
                <a:latin typeface="Arial" panose="020B0604020202020204" pitchFamily="34" charset="0"/>
              </a:defRPr>
            </a:lvl6pPr>
            <a:lvl7pPr marL="3014541" indent="-230771" defTabSz="934379" eaLnBrk="0" fontAlgn="base" hangingPunct="0">
              <a:spcBef>
                <a:spcPct val="30000"/>
              </a:spcBef>
              <a:spcAft>
                <a:spcPct val="0"/>
              </a:spcAft>
              <a:defRPr sz="1200">
                <a:solidFill>
                  <a:schemeClr val="tx1"/>
                </a:solidFill>
                <a:latin typeface="Arial" panose="020B0604020202020204" pitchFamily="34" charset="0"/>
              </a:defRPr>
            </a:lvl7pPr>
            <a:lvl8pPr marL="3479310" indent="-230771" defTabSz="934379" eaLnBrk="0" fontAlgn="base" hangingPunct="0">
              <a:spcBef>
                <a:spcPct val="30000"/>
              </a:spcBef>
              <a:spcAft>
                <a:spcPct val="0"/>
              </a:spcAft>
              <a:defRPr sz="1200">
                <a:solidFill>
                  <a:schemeClr val="tx1"/>
                </a:solidFill>
                <a:latin typeface="Arial" panose="020B0604020202020204" pitchFamily="34" charset="0"/>
              </a:defRPr>
            </a:lvl8pPr>
            <a:lvl9pPr marL="3944078" indent="-230771" defTabSz="93437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67349F4-44C8-4C48-8B38-81137BF8364E}" type="datetime1">
              <a:rPr lang="en-US" altLang="en-US" sz="1300"/>
              <a:t>11/9/2018</a:t>
            </a:fld>
            <a:endParaRPr lang="en-US" altLang="en-US" sz="1300"/>
          </a:p>
        </p:txBody>
      </p:sp>
      <p:sp>
        <p:nvSpPr>
          <p:cNvPr id="1229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379">
              <a:spcBef>
                <a:spcPct val="30000"/>
              </a:spcBef>
              <a:defRPr sz="1200">
                <a:solidFill>
                  <a:schemeClr val="tx1"/>
                </a:solidFill>
                <a:latin typeface="Arial" panose="020B0604020202020204" pitchFamily="34" charset="0"/>
              </a:defRPr>
            </a:lvl1pPr>
            <a:lvl2pPr marL="752022" indent="-288867" defTabSz="934379">
              <a:spcBef>
                <a:spcPct val="30000"/>
              </a:spcBef>
              <a:defRPr sz="1200">
                <a:solidFill>
                  <a:schemeClr val="tx1"/>
                </a:solidFill>
                <a:latin typeface="Arial" panose="020B0604020202020204" pitchFamily="34" charset="0"/>
              </a:defRPr>
            </a:lvl2pPr>
            <a:lvl3pPr marL="1158694" indent="-230771" defTabSz="934379">
              <a:spcBef>
                <a:spcPct val="30000"/>
              </a:spcBef>
              <a:defRPr sz="1200">
                <a:solidFill>
                  <a:schemeClr val="tx1"/>
                </a:solidFill>
                <a:latin typeface="Arial" panose="020B0604020202020204" pitchFamily="34" charset="0"/>
              </a:defRPr>
            </a:lvl3pPr>
            <a:lvl4pPr marL="1621850" indent="-230771" defTabSz="934379">
              <a:spcBef>
                <a:spcPct val="30000"/>
              </a:spcBef>
              <a:defRPr sz="1200">
                <a:solidFill>
                  <a:schemeClr val="tx1"/>
                </a:solidFill>
                <a:latin typeface="Arial" panose="020B0604020202020204" pitchFamily="34" charset="0"/>
              </a:defRPr>
            </a:lvl4pPr>
            <a:lvl5pPr marL="2085003" indent="-230771" defTabSz="934379">
              <a:spcBef>
                <a:spcPct val="30000"/>
              </a:spcBef>
              <a:defRPr sz="1200">
                <a:solidFill>
                  <a:schemeClr val="tx1"/>
                </a:solidFill>
                <a:latin typeface="Arial" panose="020B0604020202020204" pitchFamily="34" charset="0"/>
              </a:defRPr>
            </a:lvl5pPr>
            <a:lvl6pPr marL="2549772" indent="-230771" defTabSz="934379" eaLnBrk="0" fontAlgn="base" hangingPunct="0">
              <a:spcBef>
                <a:spcPct val="30000"/>
              </a:spcBef>
              <a:spcAft>
                <a:spcPct val="0"/>
              </a:spcAft>
              <a:defRPr sz="1200">
                <a:solidFill>
                  <a:schemeClr val="tx1"/>
                </a:solidFill>
                <a:latin typeface="Arial" panose="020B0604020202020204" pitchFamily="34" charset="0"/>
              </a:defRPr>
            </a:lvl6pPr>
            <a:lvl7pPr marL="3014541" indent="-230771" defTabSz="934379" eaLnBrk="0" fontAlgn="base" hangingPunct="0">
              <a:spcBef>
                <a:spcPct val="30000"/>
              </a:spcBef>
              <a:spcAft>
                <a:spcPct val="0"/>
              </a:spcAft>
              <a:defRPr sz="1200">
                <a:solidFill>
                  <a:schemeClr val="tx1"/>
                </a:solidFill>
                <a:latin typeface="Arial" panose="020B0604020202020204" pitchFamily="34" charset="0"/>
              </a:defRPr>
            </a:lvl7pPr>
            <a:lvl8pPr marL="3479310" indent="-230771" defTabSz="934379" eaLnBrk="0" fontAlgn="base" hangingPunct="0">
              <a:spcBef>
                <a:spcPct val="30000"/>
              </a:spcBef>
              <a:spcAft>
                <a:spcPct val="0"/>
              </a:spcAft>
              <a:defRPr sz="1200">
                <a:solidFill>
                  <a:schemeClr val="tx1"/>
                </a:solidFill>
                <a:latin typeface="Arial" panose="020B0604020202020204" pitchFamily="34" charset="0"/>
              </a:defRPr>
            </a:lvl8pPr>
            <a:lvl9pPr marL="3944078" indent="-230771" defTabSz="93437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FD2D259-829B-4FD4-9058-6A1B33E1372F}" type="slidenum">
              <a:rPr lang="en-US" altLang="en-US" sz="1300"/>
              <a:pPr>
                <a:spcBef>
                  <a:spcPct val="0"/>
                </a:spcBef>
              </a:pPr>
              <a:t>19</a:t>
            </a:fld>
            <a:endParaRPr lang="en-US" altLang="en-US" sz="1300"/>
          </a:p>
        </p:txBody>
      </p:sp>
    </p:spTree>
    <p:extLst>
      <p:ext uri="{BB962C8B-B14F-4D97-AF65-F5344CB8AC3E}">
        <p14:creationId xmlns:p14="http://schemas.microsoft.com/office/powerpoint/2010/main" val="3461687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061" indent="-171061">
              <a:buFontTx/>
              <a:buChar char="•"/>
            </a:pPr>
            <a:r>
              <a:rPr lang="en-US" altLang="en-US" smtClean="0">
                <a:latin typeface="Arial" panose="020B0604020202020204" pitchFamily="34" charset="0"/>
              </a:rPr>
              <a:t>State General Bonds:  Vancouver Applied Tech and Riverpoint Bio Medial Facility (breaks ground today), Minor Capital Renovations.</a:t>
            </a:r>
          </a:p>
          <a:p>
            <a:pPr marL="171061" indent="-171061">
              <a:buFontTx/>
              <a:buChar char="•"/>
            </a:pPr>
            <a:r>
              <a:rPr lang="en-US" altLang="en-US" smtClean="0">
                <a:latin typeface="Arial" panose="020B0604020202020204" pitchFamily="34" charset="0"/>
              </a:rPr>
              <a:t>Building/Land Grant:  MCR, pre-design for an Ag Animal Health Facility and design for a Clean Tech laboratory. </a:t>
            </a:r>
          </a:p>
          <a:p>
            <a:pPr marL="171061" indent="-171061">
              <a:buFontTx/>
              <a:buChar char="•"/>
            </a:pPr>
            <a:r>
              <a:rPr lang="en-US" altLang="en-US" smtClean="0">
                <a:latin typeface="Arial" panose="020B0604020202020204" pitchFamily="34" charset="0"/>
              </a:rPr>
              <a:t>Housing/Dining:  Major renovations (North Side, Duncan Dunn)</a:t>
            </a:r>
          </a:p>
          <a:p>
            <a:pPr marL="171061" indent="-171061">
              <a:buFontTx/>
              <a:buChar char="•"/>
            </a:pPr>
            <a:r>
              <a:rPr lang="en-US" altLang="en-US" smtClean="0">
                <a:latin typeface="Arial" panose="020B0604020202020204" pitchFamily="34" charset="0"/>
              </a:rPr>
              <a:t>Athletics:  Martins Stadium Remodel</a:t>
            </a:r>
          </a:p>
          <a:p>
            <a:pPr marL="171061" indent="-171061">
              <a:buFontTx/>
              <a:buChar char="•"/>
            </a:pPr>
            <a:endParaRPr lang="en-US" altLang="en-US" smtClean="0">
              <a:latin typeface="Arial" panose="020B0604020202020204" pitchFamily="34" charset="0"/>
            </a:endParaRPr>
          </a:p>
        </p:txBody>
      </p:sp>
      <p:sp>
        <p:nvSpPr>
          <p:cNvPr id="1434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379">
              <a:spcBef>
                <a:spcPct val="30000"/>
              </a:spcBef>
              <a:defRPr sz="1200">
                <a:solidFill>
                  <a:schemeClr val="tx1"/>
                </a:solidFill>
                <a:latin typeface="Arial" panose="020B0604020202020204" pitchFamily="34" charset="0"/>
              </a:defRPr>
            </a:lvl1pPr>
            <a:lvl2pPr marL="752022" indent="-288867" defTabSz="934379">
              <a:spcBef>
                <a:spcPct val="30000"/>
              </a:spcBef>
              <a:defRPr sz="1200">
                <a:solidFill>
                  <a:schemeClr val="tx1"/>
                </a:solidFill>
                <a:latin typeface="Arial" panose="020B0604020202020204" pitchFamily="34" charset="0"/>
              </a:defRPr>
            </a:lvl2pPr>
            <a:lvl3pPr marL="1158694" indent="-230771" defTabSz="934379">
              <a:spcBef>
                <a:spcPct val="30000"/>
              </a:spcBef>
              <a:defRPr sz="1200">
                <a:solidFill>
                  <a:schemeClr val="tx1"/>
                </a:solidFill>
                <a:latin typeface="Arial" panose="020B0604020202020204" pitchFamily="34" charset="0"/>
              </a:defRPr>
            </a:lvl3pPr>
            <a:lvl4pPr marL="1621850" indent="-230771" defTabSz="934379">
              <a:spcBef>
                <a:spcPct val="30000"/>
              </a:spcBef>
              <a:defRPr sz="1200">
                <a:solidFill>
                  <a:schemeClr val="tx1"/>
                </a:solidFill>
                <a:latin typeface="Arial" panose="020B0604020202020204" pitchFamily="34" charset="0"/>
              </a:defRPr>
            </a:lvl4pPr>
            <a:lvl5pPr marL="2085003" indent="-230771" defTabSz="934379">
              <a:spcBef>
                <a:spcPct val="30000"/>
              </a:spcBef>
              <a:defRPr sz="1200">
                <a:solidFill>
                  <a:schemeClr val="tx1"/>
                </a:solidFill>
                <a:latin typeface="Arial" panose="020B0604020202020204" pitchFamily="34" charset="0"/>
              </a:defRPr>
            </a:lvl5pPr>
            <a:lvl6pPr marL="2549772" indent="-230771" defTabSz="934379" eaLnBrk="0" fontAlgn="base" hangingPunct="0">
              <a:spcBef>
                <a:spcPct val="30000"/>
              </a:spcBef>
              <a:spcAft>
                <a:spcPct val="0"/>
              </a:spcAft>
              <a:defRPr sz="1200">
                <a:solidFill>
                  <a:schemeClr val="tx1"/>
                </a:solidFill>
                <a:latin typeface="Arial" panose="020B0604020202020204" pitchFamily="34" charset="0"/>
              </a:defRPr>
            </a:lvl6pPr>
            <a:lvl7pPr marL="3014541" indent="-230771" defTabSz="934379" eaLnBrk="0" fontAlgn="base" hangingPunct="0">
              <a:spcBef>
                <a:spcPct val="30000"/>
              </a:spcBef>
              <a:spcAft>
                <a:spcPct val="0"/>
              </a:spcAft>
              <a:defRPr sz="1200">
                <a:solidFill>
                  <a:schemeClr val="tx1"/>
                </a:solidFill>
                <a:latin typeface="Arial" panose="020B0604020202020204" pitchFamily="34" charset="0"/>
              </a:defRPr>
            </a:lvl7pPr>
            <a:lvl8pPr marL="3479310" indent="-230771" defTabSz="934379" eaLnBrk="0" fontAlgn="base" hangingPunct="0">
              <a:spcBef>
                <a:spcPct val="30000"/>
              </a:spcBef>
              <a:spcAft>
                <a:spcPct val="0"/>
              </a:spcAft>
              <a:defRPr sz="1200">
                <a:solidFill>
                  <a:schemeClr val="tx1"/>
                </a:solidFill>
                <a:latin typeface="Arial" panose="020B0604020202020204" pitchFamily="34" charset="0"/>
              </a:defRPr>
            </a:lvl8pPr>
            <a:lvl9pPr marL="3944078" indent="-230771" defTabSz="93437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9E80AC9-AFBB-47D9-9180-804FBFA7A382}" type="slidenum">
              <a:rPr lang="en-US" altLang="en-US" sz="1300"/>
              <a:pPr>
                <a:spcBef>
                  <a:spcPct val="0"/>
                </a:spcBef>
              </a:pPr>
              <a:t>20</a:t>
            </a:fld>
            <a:endParaRPr lang="en-US" altLang="en-US" sz="1300"/>
          </a:p>
        </p:txBody>
      </p:sp>
    </p:spTree>
    <p:extLst>
      <p:ext uri="{BB962C8B-B14F-4D97-AF65-F5344CB8AC3E}">
        <p14:creationId xmlns:p14="http://schemas.microsoft.com/office/powerpoint/2010/main" val="1103614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9.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0.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56BCCD-0BB7-4E13-BCFE-5ABF56D91876}"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2D6180-4909-4254-A12C-B2748296DA81}" type="slidenum">
              <a:rPr lang="en-US" smtClean="0"/>
              <a:t>‹#›</a:t>
            </a:fld>
            <a:endParaRPr lang="en-US"/>
          </a:p>
        </p:txBody>
      </p:sp>
    </p:spTree>
    <p:extLst>
      <p:ext uri="{BB962C8B-B14F-4D97-AF65-F5344CB8AC3E}">
        <p14:creationId xmlns:p14="http://schemas.microsoft.com/office/powerpoint/2010/main" val="3424598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03081"/>
            <a:ext cx="8686800" cy="480131"/>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7722" y="2166763"/>
            <a:ext cx="4040188" cy="369332"/>
          </a:xfr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7721" y="2621484"/>
            <a:ext cx="4040188" cy="1338828"/>
          </a:xfrm>
        </p:spPr>
        <p:txBody>
          <a:bodyPr/>
          <a:lstStyle>
            <a:lvl1pPr>
              <a:defRPr lang="en-US" sz="1800" b="0" dirty="0" smtClean="0">
                <a:solidFill>
                  <a:schemeClr val="bg2"/>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75547" y="2166763"/>
            <a:ext cx="4041775" cy="369332"/>
          </a:xfr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75546" y="2621484"/>
            <a:ext cx="4041775" cy="1338828"/>
          </a:xfrm>
        </p:spPr>
        <p:txBody>
          <a:bodyPr/>
          <a:lstStyle>
            <a:lvl1pPr>
              <a:defRPr lang="en-US" sz="1800" b="0" dirty="0" smtClean="0">
                <a:solidFill>
                  <a:schemeClr val="bg2"/>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127FDC5-29CC-4D6C-8D47-F7A0C1C0B4D4}"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07721302"/>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US" dirty="0"/>
          </a:p>
        </p:txBody>
      </p:sp>
      <p:sp>
        <p:nvSpPr>
          <p:cNvPr id="3"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5634C12-5CE9-4FC7-B799-2F53275CC201}"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67110141"/>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Title forma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457200" y="6356352"/>
            <a:ext cx="2133600" cy="365125"/>
          </a:xfrm>
          <a:prstGeom prst="rect">
            <a:avLst/>
          </a:prstGeom>
        </p:spPr>
        <p:txBody>
          <a:bodyPr/>
          <a:lstStyle>
            <a:lvl1pPr>
              <a:defRPr sz="788" b="1" i="1">
                <a:solidFill>
                  <a:schemeClr val="tx1"/>
                </a:solidFill>
                <a:latin typeface="Arial Narrow" panose="020B0606020202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E4FF0180-C77D-4D03-AC08-0BC1DFA7A75E}" type="datetime1">
              <a:rPr kumimoji="0" lang="en-US" sz="788" b="1" i="1" u="none" strike="noStrike" kern="1200" cap="none" spc="0" normalizeH="0" baseline="0" noProof="0" smtClean="0">
                <a:ln>
                  <a:noFill/>
                </a:ln>
                <a:solidFill>
                  <a:srgbClr val="FFFFFF"/>
                </a:solidFill>
                <a:effectLst/>
                <a:uLnTx/>
                <a:uFillTx/>
                <a:latin typeface="Arial Narrow" panose="020B060602020203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11/9/2018</a:t>
            </a:fld>
            <a:endParaRPr kumimoji="0" lang="en-US" sz="788" b="1" i="1" u="none" strike="noStrike" kern="1200" cap="none" spc="0" normalizeH="0" baseline="0" noProof="0" dirty="0">
              <a:ln>
                <a:noFill/>
              </a:ln>
              <a:solidFill>
                <a:srgbClr val="FFFFFF"/>
              </a:solidFill>
              <a:effectLst/>
              <a:uLnTx/>
              <a:uFillTx/>
              <a:latin typeface="Arial Narrow" panose="020B0606020202030204" pitchFamily="34" charset="0"/>
              <a:ea typeface="+mn-ea"/>
              <a:cs typeface="+mn-cs"/>
            </a:endParaRPr>
          </a:p>
        </p:txBody>
      </p:sp>
      <p:sp>
        <p:nvSpPr>
          <p:cNvPr id="9" name="Slide Number Placeholder 8"/>
          <p:cNvSpPr>
            <a:spLocks noGrp="1"/>
          </p:cNvSpPr>
          <p:nvPr>
            <p:ph type="sldNum" sz="quarter" idx="12"/>
          </p:nvPr>
        </p:nvSpPr>
        <p:spPr>
          <a:xfrm>
            <a:off x="6553200" y="6356352"/>
            <a:ext cx="2133600" cy="365125"/>
          </a:xfrm>
          <a:prstGeom prst="rect">
            <a:avLst/>
          </a:prstGeom>
        </p:spPr>
        <p:txBody>
          <a:bodyPr/>
          <a:lstStyle>
            <a:lvl1pPr algn="r">
              <a:defRPr sz="788" b="1">
                <a:latin typeface="Arial Narrow" panose="020B0606020202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D7F1ABF-CE35-4BF2-A2ED-4F50B5C41B28}" type="slidenum">
              <a:rPr kumimoji="0" lang="en-US" sz="788" b="1" i="0" u="none" strike="noStrike" kern="1200" cap="none" spc="0" normalizeH="0" baseline="0" noProof="0" smtClean="0">
                <a:ln>
                  <a:noFill/>
                </a:ln>
                <a:solidFill>
                  <a:srgbClr val="000000"/>
                </a:solidFill>
                <a:effectLst/>
                <a:uLnTx/>
                <a:uFillTx/>
                <a:latin typeface="Arial Narrow" panose="020B0606020202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788"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p:txBody>
      </p:sp>
      <p:sp>
        <p:nvSpPr>
          <p:cNvPr id="12" name="Text Placeholder 11"/>
          <p:cNvSpPr>
            <a:spLocks noGrp="1"/>
          </p:cNvSpPr>
          <p:nvPr>
            <p:ph type="body" sz="quarter" idx="13"/>
          </p:nvPr>
        </p:nvSpPr>
        <p:spPr>
          <a:xfrm>
            <a:off x="762000" y="381000"/>
            <a:ext cx="7696200" cy="438582"/>
          </a:xfrm>
          <a:prstGeom prst="rect">
            <a:avLst/>
          </a:prstGeom>
        </p:spPr>
        <p:txBody>
          <a:bodyPr/>
          <a:lstStyle>
            <a:lvl1pPr marL="41672" indent="0" algn="ctr">
              <a:buFontTx/>
              <a:buNone/>
              <a:defRPr sz="2250" b="1" cap="none" baseline="0"/>
            </a:lvl1pPr>
          </a:lstStyle>
          <a:p>
            <a:pPr lvl="0"/>
            <a:endParaRPr lang="en-US" dirty="0"/>
          </a:p>
        </p:txBody>
      </p:sp>
    </p:spTree>
    <p:extLst>
      <p:ext uri="{BB962C8B-B14F-4D97-AF65-F5344CB8AC3E}">
        <p14:creationId xmlns:p14="http://schemas.microsoft.com/office/powerpoint/2010/main" val="251973636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bwMode="gray">
          <a:xfrm flipH="1">
            <a:off x="-17463" y="0"/>
            <a:ext cx="501651" cy="6858000"/>
          </a:xfrm>
          <a:prstGeom prst="rect">
            <a:avLst/>
          </a:prstGeom>
          <a:gradFill flip="none" rotWithShape="1">
            <a:gsLst>
              <a:gs pos="0">
                <a:schemeClr val="accent2"/>
              </a:gs>
              <a:gs pos="100000">
                <a:schemeClr val="tx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79375"/>
            <a:ext cx="9161463"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bwMode="gray">
          <a:xfrm flipH="1">
            <a:off x="-17463" y="79375"/>
            <a:ext cx="501651" cy="611188"/>
          </a:xfrm>
          <a:prstGeom prst="rect">
            <a:avLst/>
          </a:prstGeom>
          <a:gradFill flip="none" rotWithShape="1">
            <a:gsLst>
              <a:gs pos="0">
                <a:schemeClr val="bg2">
                  <a:alpha val="50000"/>
                </a:schemeClr>
              </a:gs>
              <a:gs pos="100000">
                <a:schemeClr val="bg2">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 name="Rectangle 6"/>
          <p:cNvSpPr/>
          <p:nvPr userDrawn="1"/>
        </p:nvSpPr>
        <p:spPr bwMode="gray">
          <a:xfrm flipH="1">
            <a:off x="-17463" y="0"/>
            <a:ext cx="9161463" cy="79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076" name="Rectangle 4"/>
          <p:cNvSpPr>
            <a:spLocks noGrp="1" noChangeArrowheads="1"/>
          </p:cNvSpPr>
          <p:nvPr>
            <p:ph type="ctrTitle"/>
          </p:nvPr>
        </p:nvSpPr>
        <p:spPr bwMode="invGray">
          <a:xfrm>
            <a:off x="484093" y="2392432"/>
            <a:ext cx="8659903" cy="424732"/>
          </a:xfrm>
        </p:spPr>
        <p:txBody>
          <a:bodyPr anchorCtr="0"/>
          <a:lstStyle>
            <a:lvl1pPr algn="ctr">
              <a:defRPr sz="2400">
                <a:solidFill>
                  <a:schemeClr val="bg2"/>
                </a:solidFill>
                <a:effectLst/>
              </a:defRPr>
            </a:lvl1pPr>
          </a:lstStyle>
          <a:p>
            <a:r>
              <a:rPr lang="en-US" dirty="0"/>
              <a:t>Click to edit Master title style</a:t>
            </a:r>
          </a:p>
        </p:txBody>
      </p:sp>
      <p:sp>
        <p:nvSpPr>
          <p:cNvPr id="3077" name="Rectangle 5"/>
          <p:cNvSpPr>
            <a:spLocks noGrp="1" noChangeArrowheads="1"/>
          </p:cNvSpPr>
          <p:nvPr>
            <p:ph type="subTitle" idx="1"/>
          </p:nvPr>
        </p:nvSpPr>
        <p:spPr bwMode="invGray">
          <a:xfrm>
            <a:off x="484093" y="3025243"/>
            <a:ext cx="8659904" cy="430887"/>
          </a:xfrm>
        </p:spPr>
        <p:txBody>
          <a:bodyPr rIns="0" anchorCtr="0"/>
          <a:lstStyle>
            <a:lvl1pPr marL="0" indent="0" algn="ctr">
              <a:buFont typeface="Arial" pitchFamily="34" charset="0"/>
              <a:buNone/>
              <a:defRPr sz="2200" b="0">
                <a:solidFill>
                  <a:schemeClr val="accent1"/>
                </a:solidFill>
                <a:effectLst/>
                <a:latin typeface="Lucida Sans" pitchFamily="34" charset="0"/>
              </a:defRPr>
            </a:lvl1pPr>
          </a:lstStyle>
          <a:p>
            <a:r>
              <a:rPr lang="en-US" dirty="0"/>
              <a:t>Click to edit Master subtitle style</a:t>
            </a:r>
          </a:p>
        </p:txBody>
      </p:sp>
      <p:sp>
        <p:nvSpPr>
          <p:cNvPr id="8" name="Rectangle 6"/>
          <p:cNvSpPr>
            <a:spLocks noGrp="1" noChangeArrowheads="1"/>
          </p:cNvSpPr>
          <p:nvPr userDrawn="1">
            <p:ph type="dt" sz="half" idx="10"/>
          </p:nvPr>
        </p:nvSpPr>
        <p:spPr>
          <a:xfrm>
            <a:off x="484188" y="6381750"/>
            <a:ext cx="1550987" cy="476250"/>
          </a:xfrm>
        </p:spPr>
        <p:txBody>
          <a:bodyPr/>
          <a:lstStyle>
            <a:lvl1pPr>
              <a:defRPr sz="10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7"/>
          <p:cNvSpPr>
            <a:spLocks noGrp="1" noChangeArrowheads="1"/>
          </p:cNvSpPr>
          <p:nvPr userDrawn="1">
            <p:ph type="ftr" sz="quarter" idx="11"/>
          </p:nvPr>
        </p:nvSpPr>
        <p:spPr>
          <a:xfrm>
            <a:off x="2066925" y="6381750"/>
            <a:ext cx="6100763" cy="476250"/>
          </a:xfrm>
        </p:spPr>
        <p:txBody>
          <a:bodyPr anchorCtr="1"/>
          <a:lstStyle>
            <a:lvl1pPr>
              <a:defRPr sz="10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Rectangle 8"/>
          <p:cNvSpPr>
            <a:spLocks noGrp="1" noChangeArrowheads="1"/>
          </p:cNvSpPr>
          <p:nvPr userDrawn="1">
            <p:ph type="sldNum" sz="quarter" idx="12"/>
          </p:nvPr>
        </p:nvSpPr>
        <p:spPr>
          <a:xfrm>
            <a:off x="8169275" y="6381750"/>
            <a:ext cx="974725" cy="47625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11C20E0-128E-43E0-A28F-1EC66CCE9F44}"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05130824"/>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1513543"/>
            <a:ext cx="8652222" cy="424732"/>
          </a:xfrm>
        </p:spPr>
        <p:txBody>
          <a:bodyPr/>
          <a:lstStyle>
            <a:lvl1pP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931689" y="2287148"/>
            <a:ext cx="7772400" cy="1688667"/>
          </a:xfrm>
        </p:spPr>
        <p:txBody>
          <a:bodyPr lIns="457200" rIns="457200"/>
          <a:lstStyle>
            <a:lvl1pPr marL="344488" indent="-179388">
              <a:spcBef>
                <a:spcPts val="1200"/>
              </a:spcBef>
              <a:buSzPct val="100000"/>
              <a:buFont typeface="Arial" pitchFamily="34" charset="0"/>
              <a:buChar char="•"/>
              <a:defRPr sz="2200" b="0"/>
            </a:lvl1pPr>
            <a:lvl2pPr marL="509588" indent="-165100">
              <a:spcBef>
                <a:spcPts val="400"/>
              </a:spcBef>
              <a:buSzPct val="75000"/>
              <a:buFont typeface="Lucida Sans" panose="020B0602030504020204" pitchFamily="34" charset="0"/>
              <a:buChar char="–"/>
              <a:defRPr sz="20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Lucida Sans" panose="020B0602030504020204"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1164027-1437-46B2-9C99-A3219E5A3842}"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57179087"/>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4"/>
          <p:cNvSpPr>
            <a:spLocks noGrp="1" noChangeArrowheads="1"/>
          </p:cNvSpPr>
          <p:nvPr>
            <p:ph type="ctrTitle"/>
          </p:nvPr>
        </p:nvSpPr>
        <p:spPr>
          <a:xfrm>
            <a:off x="491778" y="998506"/>
            <a:ext cx="8652222" cy="461665"/>
          </a:xfrm>
        </p:spPr>
        <p:txBody>
          <a:bodyPr/>
          <a:lstStyle>
            <a:lvl1pPr algn="ctr">
              <a:lnSpc>
                <a:spcPct val="100000"/>
              </a:lnSpc>
              <a:defRPr sz="2400">
                <a:solidFill>
                  <a:schemeClr val="bg2"/>
                </a:solidFill>
                <a:effectLst/>
              </a:defRPr>
            </a:lvl1pPr>
          </a:lstStyle>
          <a:p>
            <a:r>
              <a:rPr lang="en-US" dirty="0"/>
              <a:t>Click to edit Master title style</a:t>
            </a:r>
          </a:p>
        </p:txBody>
      </p:sp>
      <p:sp>
        <p:nvSpPr>
          <p:cNvPr id="8" name="Rectangle 5"/>
          <p:cNvSpPr>
            <a:spLocks noGrp="1" noChangeArrowheads="1"/>
          </p:cNvSpPr>
          <p:nvPr>
            <p:ph type="subTitle" idx="1"/>
          </p:nvPr>
        </p:nvSpPr>
        <p:spPr>
          <a:xfrm>
            <a:off x="491778" y="1496679"/>
            <a:ext cx="8652222" cy="430887"/>
          </a:xfrm>
        </p:spPr>
        <p:txBody>
          <a:bodyPr rIns="0"/>
          <a:lstStyle>
            <a:lvl1pPr marL="0" indent="0" algn="ctr">
              <a:buFontTx/>
              <a:buNone/>
              <a:defRPr sz="2200" b="0">
                <a:solidFill>
                  <a:schemeClr val="accent1"/>
                </a:solidFill>
                <a:effectLst/>
                <a:latin typeface="Lucida Sans" pitchFamily="34" charset="0"/>
              </a:defRPr>
            </a:lvl1pPr>
          </a:lstStyle>
          <a:p>
            <a:r>
              <a:rPr lang="en-US" dirty="0"/>
              <a:t>Click to edit Master subtitle style</a:t>
            </a:r>
          </a:p>
        </p:txBody>
      </p:sp>
      <p:sp>
        <p:nvSpPr>
          <p:cNvPr id="4"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6FFBEC8-5CE2-40CA-8840-CA3C95D668CA}"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5619756"/>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4094" y="1528389"/>
            <a:ext cx="8659907" cy="480131"/>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725575" y="2275788"/>
            <a:ext cx="4002321" cy="2062103"/>
          </a:xfrm>
        </p:spPr>
        <p:txBody>
          <a:bodyPr anchorCtr="0"/>
          <a:lstStyle>
            <a:lvl1pPr>
              <a:lnSpc>
                <a:spcPct val="100000"/>
              </a:lnSpc>
              <a:spcBef>
                <a:spcPts val="0"/>
              </a:spcBef>
              <a:spcAft>
                <a:spcPts val="600"/>
              </a:spcAft>
              <a:buSzPct val="125000"/>
              <a:buFont typeface="Arial" pitchFamily="34" charset="0"/>
              <a:buChar char="•"/>
              <a:defRPr lang="en-US" sz="2000" b="0" dirty="0" smtClean="0">
                <a:solidFill>
                  <a:schemeClr val="bg2"/>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80295" y="2275788"/>
            <a:ext cx="3969948" cy="2062103"/>
          </a:xfrm>
        </p:spPr>
        <p:txBody>
          <a:bodyPr anchorCtr="0"/>
          <a:lstStyle>
            <a:lvl1pPr>
              <a:lnSpc>
                <a:spcPct val="100000"/>
              </a:lnSpc>
              <a:spcBef>
                <a:spcPts val="0"/>
              </a:spcBef>
              <a:spcAft>
                <a:spcPts val="600"/>
              </a:spcAft>
              <a:buSzPct val="125000"/>
              <a:buFont typeface="Arial" pitchFamily="34" charset="0"/>
              <a:buChar char="•"/>
              <a:defRPr lang="en-US" sz="2000" b="0" dirty="0" smtClean="0">
                <a:solidFill>
                  <a:schemeClr val="bg2"/>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F82BE36-60F5-4611-A915-78F8E63C2E21}"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2526074"/>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03081"/>
            <a:ext cx="8686800" cy="480131"/>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7722" y="2166763"/>
            <a:ext cx="4040188" cy="369332"/>
          </a:xfr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7721" y="2621484"/>
            <a:ext cx="4040188" cy="1338828"/>
          </a:xfrm>
        </p:spPr>
        <p:txBody>
          <a:bodyPr/>
          <a:lstStyle>
            <a:lvl1pPr>
              <a:defRPr lang="en-US" sz="1800" b="0" dirty="0" smtClean="0">
                <a:solidFill>
                  <a:schemeClr val="bg2"/>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75547" y="2166763"/>
            <a:ext cx="4041775" cy="369332"/>
          </a:xfr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75546" y="2621484"/>
            <a:ext cx="4041775" cy="1338828"/>
          </a:xfrm>
        </p:spPr>
        <p:txBody>
          <a:bodyPr/>
          <a:lstStyle>
            <a:lvl1pPr>
              <a:defRPr lang="en-US" sz="1800" b="0" dirty="0" smtClean="0">
                <a:solidFill>
                  <a:schemeClr val="bg2"/>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127FDC5-29CC-4D6C-8D47-F7A0C1C0B4D4}"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77942457"/>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8726" y="2081092"/>
            <a:ext cx="8675274" cy="480131"/>
          </a:xfrm>
        </p:spPr>
        <p:txBody>
          <a:bodyPr/>
          <a:lstStyle/>
          <a:p>
            <a:r>
              <a:rPr lang="en-US" dirty="0" smtClean="0"/>
              <a:t>Click to edit Master title style</a:t>
            </a:r>
            <a:endParaRPr lang="en-US" dirty="0"/>
          </a:p>
        </p:txBody>
      </p:sp>
      <p:sp>
        <p:nvSpPr>
          <p:cNvPr id="3"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9CA10E4-9ABC-4ECF-B4C9-A902FF37D90F}"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419627"/>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1E7F7D7-444B-4574-BC92-24B02C90DCF7}"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14989725"/>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370318"/>
            <a:ext cx="3008313" cy="64633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370319"/>
            <a:ext cx="5111751" cy="1851276"/>
          </a:xfrm>
        </p:spPr>
        <p:txBody>
          <a:bodyPr/>
          <a:lstStyle>
            <a:lvl1pPr marL="165100" indent="-165100">
              <a:buSzPct val="125000"/>
              <a:buFont typeface="Arial" pitchFamily="34" charset="0"/>
              <a:buChar char="•"/>
              <a:defRPr lang="en-US" sz="2400" b="0" dirty="0" smtClean="0">
                <a:solidFill>
                  <a:schemeClr val="bg2"/>
                </a:solidFill>
                <a:latin typeface="Lucida Sans" pitchFamily="34" charset="0"/>
                <a:ea typeface="+mn-ea"/>
                <a:cs typeface="+mn-cs"/>
              </a:defRPr>
            </a:lvl1pPr>
            <a:lvl2pPr marL="457200" indent="-165100" defTabSz="914400">
              <a:buSzPct val="125000"/>
              <a:buFont typeface="Arial" pitchFamily="34" charset="0"/>
              <a:buChar char="•"/>
              <a:defRPr lang="en-US" sz="2200" dirty="0" smtClean="0">
                <a:solidFill>
                  <a:schemeClr val="bg2"/>
                </a:solidFill>
                <a:latin typeface="Lucida Sans" pitchFamily="34" charset="0"/>
                <a:ea typeface="+mn-ea"/>
                <a:cs typeface="+mn-cs"/>
              </a:defRPr>
            </a:lvl2pPr>
            <a:lvl3pPr>
              <a:buSzPct val="125000"/>
              <a:buFont typeface="Arial" pitchFamily="34" charset="0"/>
              <a:buChar char="•"/>
              <a:defRPr lang="en-US" sz="2200" dirty="0" smtClean="0">
                <a:solidFill>
                  <a:schemeClr val="bg2"/>
                </a:solidFill>
                <a:latin typeface="Lucida Sans" pitchFamily="34" charset="0"/>
                <a:ea typeface="+mn-ea"/>
                <a:cs typeface="+mn-cs"/>
              </a:defRPr>
            </a:lvl3pPr>
            <a:lvl4pPr marL="974725" indent="-180975">
              <a:buSzPct val="125000"/>
              <a:buFont typeface="Arial" pitchFamily="34" charset="0"/>
              <a:buChar char="•"/>
              <a:defRPr lang="en-US" sz="2000" dirty="0" smtClean="0">
                <a:solidFill>
                  <a:schemeClr val="bg2"/>
                </a:solidFill>
                <a:latin typeface="Lucida Sans" pitchFamily="34" charset="0"/>
                <a:ea typeface="+mn-ea"/>
                <a:cs typeface="+mn-cs"/>
              </a:defRPr>
            </a:lvl4pPr>
            <a:lvl5pPr>
              <a:buSzPct val="125000"/>
              <a:buFont typeface="Arial" pitchFamily="34" charset="0"/>
              <a:buChar char="•"/>
              <a:defRPr lang="en-US" sz="2000" dirty="0">
                <a:solidFill>
                  <a:schemeClr val="bg2"/>
                </a:solidFill>
                <a:latin typeface="Lucida Sans" pitchFamily="34" charset="0"/>
                <a:ea typeface="+mn-ea"/>
                <a:cs typeface="+mn-cs"/>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2532368"/>
            <a:ext cx="3008313"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49FAC5C-EA91-449B-A3E6-552E8E009B6C}"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2123728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8726" y="2081092"/>
            <a:ext cx="8675274" cy="480131"/>
          </a:xfrm>
        </p:spPr>
        <p:txBody>
          <a:bodyPr/>
          <a:lstStyle/>
          <a:p>
            <a:r>
              <a:rPr lang="en-US" dirty="0" smtClean="0"/>
              <a:t>Click to edit Master title style</a:t>
            </a:r>
            <a:endParaRPr lang="en-US" dirty="0"/>
          </a:p>
        </p:txBody>
      </p:sp>
      <p:sp>
        <p:nvSpPr>
          <p:cNvPr id="3"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9CA10E4-9ABC-4ECF-B4C9-A902FF37D90F}"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20967361"/>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423007"/>
            <a:ext cx="5486400" cy="369332"/>
          </a:xfrm>
        </p:spPr>
        <p:txBody>
          <a:bodyPr/>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193220"/>
            <a:ext cx="54864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866801"/>
            <a:ext cx="5486400"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8CD9FBA-C147-4DEA-91DC-838EE12F0135}"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6778983"/>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US" dirty="0"/>
          </a:p>
        </p:txBody>
      </p:sp>
      <p:sp>
        <p:nvSpPr>
          <p:cNvPr id="3"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5634C12-5CE9-4FC7-B799-2F53275CC201}"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2258610"/>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bwMode="gray">
          <a:xfrm flipH="1">
            <a:off x="-17463" y="0"/>
            <a:ext cx="501651" cy="6858000"/>
          </a:xfrm>
          <a:prstGeom prst="rect">
            <a:avLst/>
          </a:prstGeom>
          <a:gradFill flip="none" rotWithShape="1">
            <a:gsLst>
              <a:gs pos="0">
                <a:schemeClr val="accent2"/>
              </a:gs>
              <a:gs pos="100000">
                <a:schemeClr val="tx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79375"/>
            <a:ext cx="9161463"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bwMode="gray">
          <a:xfrm flipH="1">
            <a:off x="-17463" y="79375"/>
            <a:ext cx="501651" cy="611188"/>
          </a:xfrm>
          <a:prstGeom prst="rect">
            <a:avLst/>
          </a:prstGeom>
          <a:gradFill flip="none" rotWithShape="1">
            <a:gsLst>
              <a:gs pos="0">
                <a:schemeClr val="bg2">
                  <a:alpha val="50000"/>
                </a:schemeClr>
              </a:gs>
              <a:gs pos="100000">
                <a:schemeClr val="bg2">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 name="Rectangle 6"/>
          <p:cNvSpPr/>
          <p:nvPr userDrawn="1"/>
        </p:nvSpPr>
        <p:spPr bwMode="gray">
          <a:xfrm flipH="1">
            <a:off x="-17463" y="0"/>
            <a:ext cx="9161463" cy="79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076" name="Rectangle 4"/>
          <p:cNvSpPr>
            <a:spLocks noGrp="1" noChangeArrowheads="1"/>
          </p:cNvSpPr>
          <p:nvPr>
            <p:ph type="ctrTitle"/>
          </p:nvPr>
        </p:nvSpPr>
        <p:spPr bwMode="invGray">
          <a:xfrm>
            <a:off x="484093" y="2392432"/>
            <a:ext cx="8659903" cy="424732"/>
          </a:xfrm>
        </p:spPr>
        <p:txBody>
          <a:bodyPr anchorCtr="0"/>
          <a:lstStyle>
            <a:lvl1pPr algn="ctr">
              <a:defRPr sz="2400">
                <a:solidFill>
                  <a:schemeClr val="bg2"/>
                </a:solidFill>
                <a:effectLst/>
              </a:defRPr>
            </a:lvl1pPr>
          </a:lstStyle>
          <a:p>
            <a:r>
              <a:rPr lang="en-US" dirty="0"/>
              <a:t>Click to edit Master title style</a:t>
            </a:r>
          </a:p>
        </p:txBody>
      </p:sp>
      <p:sp>
        <p:nvSpPr>
          <p:cNvPr id="3077" name="Rectangle 5"/>
          <p:cNvSpPr>
            <a:spLocks noGrp="1" noChangeArrowheads="1"/>
          </p:cNvSpPr>
          <p:nvPr>
            <p:ph type="subTitle" idx="1"/>
          </p:nvPr>
        </p:nvSpPr>
        <p:spPr bwMode="invGray">
          <a:xfrm>
            <a:off x="484093" y="3025243"/>
            <a:ext cx="8659904" cy="430887"/>
          </a:xfrm>
        </p:spPr>
        <p:txBody>
          <a:bodyPr rIns="0" anchorCtr="0"/>
          <a:lstStyle>
            <a:lvl1pPr marL="0" indent="0" algn="ctr">
              <a:buFont typeface="Arial" pitchFamily="34" charset="0"/>
              <a:buNone/>
              <a:defRPr sz="2200" b="0">
                <a:solidFill>
                  <a:schemeClr val="accent1"/>
                </a:solidFill>
                <a:effectLst/>
                <a:latin typeface="Lucida Sans" pitchFamily="34" charset="0"/>
              </a:defRPr>
            </a:lvl1pPr>
          </a:lstStyle>
          <a:p>
            <a:r>
              <a:rPr lang="en-US" dirty="0"/>
              <a:t>Click to edit Master subtitle style</a:t>
            </a:r>
          </a:p>
        </p:txBody>
      </p:sp>
      <p:sp>
        <p:nvSpPr>
          <p:cNvPr id="8" name="Rectangle 6"/>
          <p:cNvSpPr>
            <a:spLocks noGrp="1" noChangeArrowheads="1"/>
          </p:cNvSpPr>
          <p:nvPr userDrawn="1">
            <p:ph type="dt" sz="half" idx="10"/>
          </p:nvPr>
        </p:nvSpPr>
        <p:spPr>
          <a:xfrm>
            <a:off x="484188" y="6381750"/>
            <a:ext cx="1550987" cy="476250"/>
          </a:xfrm>
        </p:spPr>
        <p:txBody>
          <a:bodyPr/>
          <a:lstStyle>
            <a:lvl1pPr>
              <a:defRPr sz="10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7"/>
          <p:cNvSpPr>
            <a:spLocks noGrp="1" noChangeArrowheads="1"/>
          </p:cNvSpPr>
          <p:nvPr userDrawn="1">
            <p:ph type="ftr" sz="quarter" idx="11"/>
          </p:nvPr>
        </p:nvSpPr>
        <p:spPr>
          <a:xfrm>
            <a:off x="2066925" y="6381750"/>
            <a:ext cx="6100763" cy="476250"/>
          </a:xfrm>
        </p:spPr>
        <p:txBody>
          <a:bodyPr anchorCtr="1"/>
          <a:lstStyle>
            <a:lvl1pPr>
              <a:defRPr sz="10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Rectangle 8"/>
          <p:cNvSpPr>
            <a:spLocks noGrp="1" noChangeArrowheads="1"/>
          </p:cNvSpPr>
          <p:nvPr userDrawn="1">
            <p:ph type="sldNum" sz="quarter" idx="12"/>
          </p:nvPr>
        </p:nvSpPr>
        <p:spPr>
          <a:xfrm>
            <a:off x="8169275" y="6381750"/>
            <a:ext cx="974725" cy="47625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11C20E0-128E-43E0-A28F-1EC66CCE9F44}"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1455308"/>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1513543"/>
            <a:ext cx="8652222" cy="424732"/>
          </a:xfrm>
        </p:spPr>
        <p:txBody>
          <a:bodyPr/>
          <a:lstStyle>
            <a:lvl1pP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931689" y="2287148"/>
            <a:ext cx="7772400" cy="1688667"/>
          </a:xfrm>
        </p:spPr>
        <p:txBody>
          <a:bodyPr lIns="457200" rIns="457200"/>
          <a:lstStyle>
            <a:lvl1pPr marL="344488" indent="-179388">
              <a:spcBef>
                <a:spcPts val="1200"/>
              </a:spcBef>
              <a:buSzPct val="100000"/>
              <a:buFont typeface="Arial" pitchFamily="34" charset="0"/>
              <a:buChar char="•"/>
              <a:defRPr sz="2200" b="0"/>
            </a:lvl1pPr>
            <a:lvl2pPr marL="509588" indent="-165100">
              <a:spcBef>
                <a:spcPts val="400"/>
              </a:spcBef>
              <a:buSzPct val="75000"/>
              <a:buFont typeface="Lucida Sans" panose="020B0602030504020204" pitchFamily="34" charset="0"/>
              <a:buChar char="–"/>
              <a:defRPr sz="20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Lucida Sans" panose="020B0602030504020204"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1164027-1437-46B2-9C99-A3219E5A3842}"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68085896"/>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4"/>
          <p:cNvSpPr>
            <a:spLocks noGrp="1" noChangeArrowheads="1"/>
          </p:cNvSpPr>
          <p:nvPr>
            <p:ph type="ctrTitle"/>
          </p:nvPr>
        </p:nvSpPr>
        <p:spPr>
          <a:xfrm>
            <a:off x="491778" y="998506"/>
            <a:ext cx="8652222" cy="461665"/>
          </a:xfrm>
        </p:spPr>
        <p:txBody>
          <a:bodyPr/>
          <a:lstStyle>
            <a:lvl1pPr algn="ctr">
              <a:lnSpc>
                <a:spcPct val="100000"/>
              </a:lnSpc>
              <a:defRPr sz="2400">
                <a:solidFill>
                  <a:schemeClr val="bg2"/>
                </a:solidFill>
                <a:effectLst/>
              </a:defRPr>
            </a:lvl1pPr>
          </a:lstStyle>
          <a:p>
            <a:r>
              <a:rPr lang="en-US" dirty="0"/>
              <a:t>Click to edit Master title style</a:t>
            </a:r>
          </a:p>
        </p:txBody>
      </p:sp>
      <p:sp>
        <p:nvSpPr>
          <p:cNvPr id="8" name="Rectangle 5"/>
          <p:cNvSpPr>
            <a:spLocks noGrp="1" noChangeArrowheads="1"/>
          </p:cNvSpPr>
          <p:nvPr>
            <p:ph type="subTitle" idx="1"/>
          </p:nvPr>
        </p:nvSpPr>
        <p:spPr>
          <a:xfrm>
            <a:off x="491778" y="1496679"/>
            <a:ext cx="8652222" cy="430887"/>
          </a:xfrm>
        </p:spPr>
        <p:txBody>
          <a:bodyPr rIns="0"/>
          <a:lstStyle>
            <a:lvl1pPr marL="0" indent="0" algn="ctr">
              <a:buFontTx/>
              <a:buNone/>
              <a:defRPr sz="2200" b="0">
                <a:solidFill>
                  <a:schemeClr val="accent1"/>
                </a:solidFill>
                <a:effectLst/>
                <a:latin typeface="Lucida Sans" pitchFamily="34" charset="0"/>
              </a:defRPr>
            </a:lvl1pPr>
          </a:lstStyle>
          <a:p>
            <a:r>
              <a:rPr lang="en-US" dirty="0"/>
              <a:t>Click to edit Master subtitle style</a:t>
            </a:r>
          </a:p>
        </p:txBody>
      </p:sp>
      <p:sp>
        <p:nvSpPr>
          <p:cNvPr id="4"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6FFBEC8-5CE2-40CA-8840-CA3C95D668CA}"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62865589"/>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4094" y="1528389"/>
            <a:ext cx="8659907" cy="480131"/>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725575" y="2275788"/>
            <a:ext cx="4002321" cy="2062103"/>
          </a:xfrm>
        </p:spPr>
        <p:txBody>
          <a:bodyPr anchorCtr="0"/>
          <a:lstStyle>
            <a:lvl1pPr>
              <a:lnSpc>
                <a:spcPct val="100000"/>
              </a:lnSpc>
              <a:spcBef>
                <a:spcPts val="0"/>
              </a:spcBef>
              <a:spcAft>
                <a:spcPts val="600"/>
              </a:spcAft>
              <a:buSzPct val="125000"/>
              <a:buFont typeface="Arial" pitchFamily="34" charset="0"/>
              <a:buChar char="•"/>
              <a:defRPr lang="en-US" sz="2000" b="0" dirty="0" smtClean="0">
                <a:solidFill>
                  <a:schemeClr val="bg2"/>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80295" y="2275788"/>
            <a:ext cx="3969948" cy="2062103"/>
          </a:xfrm>
        </p:spPr>
        <p:txBody>
          <a:bodyPr anchorCtr="0"/>
          <a:lstStyle>
            <a:lvl1pPr>
              <a:lnSpc>
                <a:spcPct val="100000"/>
              </a:lnSpc>
              <a:spcBef>
                <a:spcPts val="0"/>
              </a:spcBef>
              <a:spcAft>
                <a:spcPts val="600"/>
              </a:spcAft>
              <a:buSzPct val="125000"/>
              <a:buFont typeface="Arial" pitchFamily="34" charset="0"/>
              <a:buChar char="•"/>
              <a:defRPr lang="en-US" sz="2000" b="0" dirty="0" smtClean="0">
                <a:solidFill>
                  <a:schemeClr val="bg2"/>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F82BE36-60F5-4611-A915-78F8E63C2E21}"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5232877"/>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03081"/>
            <a:ext cx="8686800" cy="480131"/>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7722" y="2166763"/>
            <a:ext cx="4040188" cy="369332"/>
          </a:xfr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7721" y="2621484"/>
            <a:ext cx="4040188" cy="1338828"/>
          </a:xfrm>
        </p:spPr>
        <p:txBody>
          <a:bodyPr/>
          <a:lstStyle>
            <a:lvl1pPr>
              <a:defRPr lang="en-US" sz="1800" b="0" dirty="0" smtClean="0">
                <a:solidFill>
                  <a:schemeClr val="bg2"/>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75547" y="2166763"/>
            <a:ext cx="4041775" cy="369332"/>
          </a:xfr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75546" y="2621484"/>
            <a:ext cx="4041775" cy="1338828"/>
          </a:xfrm>
        </p:spPr>
        <p:txBody>
          <a:bodyPr/>
          <a:lstStyle>
            <a:lvl1pPr>
              <a:defRPr lang="en-US" sz="1800" b="0" dirty="0" smtClean="0">
                <a:solidFill>
                  <a:schemeClr val="bg2"/>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127FDC5-29CC-4D6C-8D47-F7A0C1C0B4D4}"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84011334"/>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8726" y="2081092"/>
            <a:ext cx="8675274" cy="480131"/>
          </a:xfrm>
        </p:spPr>
        <p:txBody>
          <a:bodyPr/>
          <a:lstStyle/>
          <a:p>
            <a:r>
              <a:rPr lang="en-US" dirty="0" smtClean="0"/>
              <a:t>Click to edit Master title style</a:t>
            </a:r>
            <a:endParaRPr lang="en-US" dirty="0"/>
          </a:p>
        </p:txBody>
      </p:sp>
      <p:sp>
        <p:nvSpPr>
          <p:cNvPr id="3"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9CA10E4-9ABC-4ECF-B4C9-A902FF37D90F}"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73705425"/>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1E7F7D7-444B-4574-BC92-24B02C90DCF7}"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74350390"/>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370318"/>
            <a:ext cx="3008313" cy="64633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370319"/>
            <a:ext cx="5111751" cy="1851276"/>
          </a:xfrm>
        </p:spPr>
        <p:txBody>
          <a:bodyPr/>
          <a:lstStyle>
            <a:lvl1pPr marL="165100" indent="-165100">
              <a:buSzPct val="125000"/>
              <a:buFont typeface="Arial" pitchFamily="34" charset="0"/>
              <a:buChar char="•"/>
              <a:defRPr lang="en-US" sz="2400" b="0" dirty="0" smtClean="0">
                <a:solidFill>
                  <a:schemeClr val="bg2"/>
                </a:solidFill>
                <a:latin typeface="Lucida Sans" pitchFamily="34" charset="0"/>
                <a:ea typeface="+mn-ea"/>
                <a:cs typeface="+mn-cs"/>
              </a:defRPr>
            </a:lvl1pPr>
            <a:lvl2pPr marL="457200" indent="-165100" defTabSz="914400">
              <a:buSzPct val="125000"/>
              <a:buFont typeface="Arial" pitchFamily="34" charset="0"/>
              <a:buChar char="•"/>
              <a:defRPr lang="en-US" sz="2200" dirty="0" smtClean="0">
                <a:solidFill>
                  <a:schemeClr val="bg2"/>
                </a:solidFill>
                <a:latin typeface="Lucida Sans" pitchFamily="34" charset="0"/>
                <a:ea typeface="+mn-ea"/>
                <a:cs typeface="+mn-cs"/>
              </a:defRPr>
            </a:lvl2pPr>
            <a:lvl3pPr>
              <a:buSzPct val="125000"/>
              <a:buFont typeface="Arial" pitchFamily="34" charset="0"/>
              <a:buChar char="•"/>
              <a:defRPr lang="en-US" sz="2200" dirty="0" smtClean="0">
                <a:solidFill>
                  <a:schemeClr val="bg2"/>
                </a:solidFill>
                <a:latin typeface="Lucida Sans" pitchFamily="34" charset="0"/>
                <a:ea typeface="+mn-ea"/>
                <a:cs typeface="+mn-cs"/>
              </a:defRPr>
            </a:lvl3pPr>
            <a:lvl4pPr marL="974725" indent="-180975">
              <a:buSzPct val="125000"/>
              <a:buFont typeface="Arial" pitchFamily="34" charset="0"/>
              <a:buChar char="•"/>
              <a:defRPr lang="en-US" sz="2000" dirty="0" smtClean="0">
                <a:solidFill>
                  <a:schemeClr val="bg2"/>
                </a:solidFill>
                <a:latin typeface="Lucida Sans" pitchFamily="34" charset="0"/>
                <a:ea typeface="+mn-ea"/>
                <a:cs typeface="+mn-cs"/>
              </a:defRPr>
            </a:lvl4pPr>
            <a:lvl5pPr>
              <a:buSzPct val="125000"/>
              <a:buFont typeface="Arial" pitchFamily="34" charset="0"/>
              <a:buChar char="•"/>
              <a:defRPr lang="en-US" sz="2000" dirty="0">
                <a:solidFill>
                  <a:schemeClr val="bg2"/>
                </a:solidFill>
                <a:latin typeface="Lucida Sans" pitchFamily="34" charset="0"/>
                <a:ea typeface="+mn-ea"/>
                <a:cs typeface="+mn-cs"/>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2532368"/>
            <a:ext cx="3008313"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49FAC5C-EA91-449B-A3E6-552E8E009B6C}"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2905423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1E7F7D7-444B-4574-BC92-24B02C90DCF7}"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9556563"/>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423007"/>
            <a:ext cx="5486400" cy="369332"/>
          </a:xfrm>
        </p:spPr>
        <p:txBody>
          <a:bodyPr/>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193220"/>
            <a:ext cx="54864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866801"/>
            <a:ext cx="5486400"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8CD9FBA-C147-4DEA-91DC-838EE12F0135}"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2820281"/>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US" dirty="0"/>
          </a:p>
        </p:txBody>
      </p:sp>
      <p:sp>
        <p:nvSpPr>
          <p:cNvPr id="3"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5634C12-5CE9-4FC7-B799-2F53275CC201}"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22606540"/>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bwMode="gray">
          <a:xfrm flipH="1">
            <a:off x="-17463" y="0"/>
            <a:ext cx="501651" cy="6858000"/>
          </a:xfrm>
          <a:prstGeom prst="rect">
            <a:avLst/>
          </a:prstGeom>
          <a:gradFill flip="none" rotWithShape="1">
            <a:gsLst>
              <a:gs pos="0">
                <a:schemeClr val="accent2"/>
              </a:gs>
              <a:gs pos="100000">
                <a:schemeClr val="tx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79375"/>
            <a:ext cx="9161463"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bwMode="gray">
          <a:xfrm flipH="1">
            <a:off x="-17463" y="79375"/>
            <a:ext cx="501651" cy="611188"/>
          </a:xfrm>
          <a:prstGeom prst="rect">
            <a:avLst/>
          </a:prstGeom>
          <a:gradFill flip="none" rotWithShape="1">
            <a:gsLst>
              <a:gs pos="0">
                <a:schemeClr val="bg2">
                  <a:alpha val="50000"/>
                </a:schemeClr>
              </a:gs>
              <a:gs pos="100000">
                <a:schemeClr val="bg2">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 name="Rectangle 6"/>
          <p:cNvSpPr/>
          <p:nvPr userDrawn="1"/>
        </p:nvSpPr>
        <p:spPr bwMode="gray">
          <a:xfrm flipH="1">
            <a:off x="-17463" y="0"/>
            <a:ext cx="9161463" cy="79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076" name="Rectangle 4"/>
          <p:cNvSpPr>
            <a:spLocks noGrp="1" noChangeArrowheads="1"/>
          </p:cNvSpPr>
          <p:nvPr>
            <p:ph type="ctrTitle"/>
          </p:nvPr>
        </p:nvSpPr>
        <p:spPr bwMode="invGray">
          <a:xfrm>
            <a:off x="484093" y="2392432"/>
            <a:ext cx="8659903" cy="424732"/>
          </a:xfrm>
        </p:spPr>
        <p:txBody>
          <a:bodyPr anchorCtr="0"/>
          <a:lstStyle>
            <a:lvl1pPr algn="ctr">
              <a:defRPr sz="2400">
                <a:solidFill>
                  <a:schemeClr val="bg2"/>
                </a:solidFill>
                <a:effectLst/>
              </a:defRPr>
            </a:lvl1pPr>
          </a:lstStyle>
          <a:p>
            <a:r>
              <a:rPr lang="en-US" dirty="0"/>
              <a:t>Click to edit Master title style</a:t>
            </a:r>
          </a:p>
        </p:txBody>
      </p:sp>
      <p:sp>
        <p:nvSpPr>
          <p:cNvPr id="3077" name="Rectangle 5"/>
          <p:cNvSpPr>
            <a:spLocks noGrp="1" noChangeArrowheads="1"/>
          </p:cNvSpPr>
          <p:nvPr>
            <p:ph type="subTitle" idx="1"/>
          </p:nvPr>
        </p:nvSpPr>
        <p:spPr bwMode="invGray">
          <a:xfrm>
            <a:off x="484093" y="3025243"/>
            <a:ext cx="8659904" cy="430887"/>
          </a:xfrm>
        </p:spPr>
        <p:txBody>
          <a:bodyPr rIns="0" anchorCtr="0"/>
          <a:lstStyle>
            <a:lvl1pPr marL="0" indent="0" algn="ctr">
              <a:buFont typeface="Arial" pitchFamily="34" charset="0"/>
              <a:buNone/>
              <a:defRPr sz="2200" b="0">
                <a:solidFill>
                  <a:schemeClr val="accent1"/>
                </a:solidFill>
                <a:effectLst/>
                <a:latin typeface="Lucida Sans" pitchFamily="34" charset="0"/>
              </a:defRPr>
            </a:lvl1pPr>
          </a:lstStyle>
          <a:p>
            <a:r>
              <a:rPr lang="en-US" dirty="0"/>
              <a:t>Click to edit Master subtitle style</a:t>
            </a:r>
          </a:p>
        </p:txBody>
      </p:sp>
      <p:sp>
        <p:nvSpPr>
          <p:cNvPr id="8" name="Rectangle 6"/>
          <p:cNvSpPr>
            <a:spLocks noGrp="1" noChangeArrowheads="1"/>
          </p:cNvSpPr>
          <p:nvPr userDrawn="1">
            <p:ph type="dt" sz="half" idx="10"/>
          </p:nvPr>
        </p:nvSpPr>
        <p:spPr>
          <a:xfrm>
            <a:off x="484188" y="6381750"/>
            <a:ext cx="1550987" cy="476250"/>
          </a:xfrm>
        </p:spPr>
        <p:txBody>
          <a:bodyPr/>
          <a:lstStyle>
            <a:lvl1pPr>
              <a:defRPr sz="10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7"/>
          <p:cNvSpPr>
            <a:spLocks noGrp="1" noChangeArrowheads="1"/>
          </p:cNvSpPr>
          <p:nvPr userDrawn="1">
            <p:ph type="ftr" sz="quarter" idx="11"/>
          </p:nvPr>
        </p:nvSpPr>
        <p:spPr>
          <a:xfrm>
            <a:off x="2066925" y="6381750"/>
            <a:ext cx="6100763" cy="476250"/>
          </a:xfrm>
        </p:spPr>
        <p:txBody>
          <a:bodyPr anchorCtr="1"/>
          <a:lstStyle>
            <a:lvl1pPr>
              <a:defRPr sz="10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Rectangle 8"/>
          <p:cNvSpPr>
            <a:spLocks noGrp="1" noChangeArrowheads="1"/>
          </p:cNvSpPr>
          <p:nvPr userDrawn="1">
            <p:ph type="sldNum" sz="quarter" idx="12"/>
          </p:nvPr>
        </p:nvSpPr>
        <p:spPr>
          <a:xfrm>
            <a:off x="8169275" y="6381750"/>
            <a:ext cx="974725" cy="47625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11C20E0-128E-43E0-A28F-1EC66CCE9F44}"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25352652"/>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1513543"/>
            <a:ext cx="8652222" cy="424732"/>
          </a:xfrm>
        </p:spPr>
        <p:txBody>
          <a:bodyPr/>
          <a:lstStyle>
            <a:lvl1pP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931689" y="2287148"/>
            <a:ext cx="7772400" cy="1688667"/>
          </a:xfrm>
        </p:spPr>
        <p:txBody>
          <a:bodyPr lIns="457200" rIns="457200"/>
          <a:lstStyle>
            <a:lvl1pPr marL="344488" indent="-179388">
              <a:spcBef>
                <a:spcPts val="1200"/>
              </a:spcBef>
              <a:buSzPct val="100000"/>
              <a:buFont typeface="Arial" pitchFamily="34" charset="0"/>
              <a:buChar char="•"/>
              <a:defRPr sz="2200" b="0"/>
            </a:lvl1pPr>
            <a:lvl2pPr marL="509588" indent="-165100">
              <a:spcBef>
                <a:spcPts val="400"/>
              </a:spcBef>
              <a:buSzPct val="75000"/>
              <a:buFont typeface="Lucida Sans" panose="020B0602030504020204" pitchFamily="34" charset="0"/>
              <a:buChar char="–"/>
              <a:defRPr sz="20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Lucida Sans" panose="020B0602030504020204"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1164027-1437-46B2-9C99-A3219E5A3842}"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94558006"/>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4"/>
          <p:cNvSpPr>
            <a:spLocks noGrp="1" noChangeArrowheads="1"/>
          </p:cNvSpPr>
          <p:nvPr>
            <p:ph type="ctrTitle"/>
          </p:nvPr>
        </p:nvSpPr>
        <p:spPr>
          <a:xfrm>
            <a:off x="491778" y="998506"/>
            <a:ext cx="8652222" cy="461665"/>
          </a:xfrm>
        </p:spPr>
        <p:txBody>
          <a:bodyPr/>
          <a:lstStyle>
            <a:lvl1pPr algn="ctr">
              <a:lnSpc>
                <a:spcPct val="100000"/>
              </a:lnSpc>
              <a:defRPr sz="2400">
                <a:solidFill>
                  <a:schemeClr val="bg2"/>
                </a:solidFill>
                <a:effectLst/>
              </a:defRPr>
            </a:lvl1pPr>
          </a:lstStyle>
          <a:p>
            <a:r>
              <a:rPr lang="en-US" dirty="0"/>
              <a:t>Click to edit Master title style</a:t>
            </a:r>
          </a:p>
        </p:txBody>
      </p:sp>
      <p:sp>
        <p:nvSpPr>
          <p:cNvPr id="8" name="Rectangle 5"/>
          <p:cNvSpPr>
            <a:spLocks noGrp="1" noChangeArrowheads="1"/>
          </p:cNvSpPr>
          <p:nvPr>
            <p:ph type="subTitle" idx="1"/>
          </p:nvPr>
        </p:nvSpPr>
        <p:spPr>
          <a:xfrm>
            <a:off x="491778" y="1496679"/>
            <a:ext cx="8652222" cy="430887"/>
          </a:xfrm>
        </p:spPr>
        <p:txBody>
          <a:bodyPr rIns="0"/>
          <a:lstStyle>
            <a:lvl1pPr marL="0" indent="0" algn="ctr">
              <a:buFontTx/>
              <a:buNone/>
              <a:defRPr sz="2200" b="0">
                <a:solidFill>
                  <a:schemeClr val="accent1"/>
                </a:solidFill>
                <a:effectLst/>
                <a:latin typeface="Lucida Sans" pitchFamily="34" charset="0"/>
              </a:defRPr>
            </a:lvl1pPr>
          </a:lstStyle>
          <a:p>
            <a:r>
              <a:rPr lang="en-US" dirty="0"/>
              <a:t>Click to edit Master subtitle style</a:t>
            </a:r>
          </a:p>
        </p:txBody>
      </p:sp>
      <p:sp>
        <p:nvSpPr>
          <p:cNvPr id="4"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6FFBEC8-5CE2-40CA-8840-CA3C95D668CA}"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48555919"/>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4094" y="1528389"/>
            <a:ext cx="8659907" cy="480131"/>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725575" y="2275788"/>
            <a:ext cx="4002321" cy="2062103"/>
          </a:xfrm>
        </p:spPr>
        <p:txBody>
          <a:bodyPr anchorCtr="0"/>
          <a:lstStyle>
            <a:lvl1pPr>
              <a:lnSpc>
                <a:spcPct val="100000"/>
              </a:lnSpc>
              <a:spcBef>
                <a:spcPts val="0"/>
              </a:spcBef>
              <a:spcAft>
                <a:spcPts val="600"/>
              </a:spcAft>
              <a:buSzPct val="125000"/>
              <a:buFont typeface="Arial" pitchFamily="34" charset="0"/>
              <a:buChar char="•"/>
              <a:defRPr lang="en-US" sz="2000" b="0" dirty="0" smtClean="0">
                <a:solidFill>
                  <a:schemeClr val="bg2"/>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80295" y="2275788"/>
            <a:ext cx="3969948" cy="2062103"/>
          </a:xfrm>
        </p:spPr>
        <p:txBody>
          <a:bodyPr anchorCtr="0"/>
          <a:lstStyle>
            <a:lvl1pPr>
              <a:lnSpc>
                <a:spcPct val="100000"/>
              </a:lnSpc>
              <a:spcBef>
                <a:spcPts val="0"/>
              </a:spcBef>
              <a:spcAft>
                <a:spcPts val="600"/>
              </a:spcAft>
              <a:buSzPct val="125000"/>
              <a:buFont typeface="Arial" pitchFamily="34" charset="0"/>
              <a:buChar char="•"/>
              <a:defRPr lang="en-US" sz="2000" b="0" dirty="0" smtClean="0">
                <a:solidFill>
                  <a:schemeClr val="bg2"/>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F82BE36-60F5-4611-A915-78F8E63C2E21}"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12453050"/>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03081"/>
            <a:ext cx="8686800" cy="480131"/>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7722" y="2166763"/>
            <a:ext cx="4040188" cy="369332"/>
          </a:xfr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7721" y="2621484"/>
            <a:ext cx="4040188" cy="1338828"/>
          </a:xfrm>
        </p:spPr>
        <p:txBody>
          <a:bodyPr/>
          <a:lstStyle>
            <a:lvl1pPr>
              <a:defRPr lang="en-US" sz="1800" b="0" dirty="0" smtClean="0">
                <a:solidFill>
                  <a:schemeClr val="bg2"/>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75547" y="2166763"/>
            <a:ext cx="4041775" cy="369332"/>
          </a:xfr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75546" y="2621484"/>
            <a:ext cx="4041775" cy="1338828"/>
          </a:xfrm>
        </p:spPr>
        <p:txBody>
          <a:bodyPr/>
          <a:lstStyle>
            <a:lvl1pPr>
              <a:defRPr lang="en-US" sz="1800" b="0" dirty="0" smtClean="0">
                <a:solidFill>
                  <a:schemeClr val="bg2"/>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127FDC5-29CC-4D6C-8D47-F7A0C1C0B4D4}"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9645"/>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8726" y="2081092"/>
            <a:ext cx="8675274" cy="480131"/>
          </a:xfrm>
        </p:spPr>
        <p:txBody>
          <a:bodyPr/>
          <a:lstStyle/>
          <a:p>
            <a:r>
              <a:rPr lang="en-US" dirty="0" smtClean="0"/>
              <a:t>Click to edit Master title style</a:t>
            </a:r>
            <a:endParaRPr lang="en-US" dirty="0"/>
          </a:p>
        </p:txBody>
      </p:sp>
      <p:sp>
        <p:nvSpPr>
          <p:cNvPr id="3"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9CA10E4-9ABC-4ECF-B4C9-A902FF37D90F}"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17466896"/>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1E7F7D7-444B-4574-BC92-24B02C90DCF7}"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35454568"/>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370318"/>
            <a:ext cx="3008313" cy="64633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370319"/>
            <a:ext cx="5111751" cy="1851276"/>
          </a:xfrm>
        </p:spPr>
        <p:txBody>
          <a:bodyPr/>
          <a:lstStyle>
            <a:lvl1pPr marL="165100" indent="-165100">
              <a:buSzPct val="125000"/>
              <a:buFont typeface="Arial" pitchFamily="34" charset="0"/>
              <a:buChar char="•"/>
              <a:defRPr lang="en-US" sz="2400" b="0" dirty="0" smtClean="0">
                <a:solidFill>
                  <a:schemeClr val="bg2"/>
                </a:solidFill>
                <a:latin typeface="Lucida Sans" pitchFamily="34" charset="0"/>
                <a:ea typeface="+mn-ea"/>
                <a:cs typeface="+mn-cs"/>
              </a:defRPr>
            </a:lvl1pPr>
            <a:lvl2pPr marL="457200" indent="-165100" defTabSz="914400">
              <a:buSzPct val="125000"/>
              <a:buFont typeface="Arial" pitchFamily="34" charset="0"/>
              <a:buChar char="•"/>
              <a:defRPr lang="en-US" sz="2200" dirty="0" smtClean="0">
                <a:solidFill>
                  <a:schemeClr val="bg2"/>
                </a:solidFill>
                <a:latin typeface="Lucida Sans" pitchFamily="34" charset="0"/>
                <a:ea typeface="+mn-ea"/>
                <a:cs typeface="+mn-cs"/>
              </a:defRPr>
            </a:lvl2pPr>
            <a:lvl3pPr>
              <a:buSzPct val="125000"/>
              <a:buFont typeface="Arial" pitchFamily="34" charset="0"/>
              <a:buChar char="•"/>
              <a:defRPr lang="en-US" sz="2200" dirty="0" smtClean="0">
                <a:solidFill>
                  <a:schemeClr val="bg2"/>
                </a:solidFill>
                <a:latin typeface="Lucida Sans" pitchFamily="34" charset="0"/>
                <a:ea typeface="+mn-ea"/>
                <a:cs typeface="+mn-cs"/>
              </a:defRPr>
            </a:lvl3pPr>
            <a:lvl4pPr marL="974725" indent="-180975">
              <a:buSzPct val="125000"/>
              <a:buFont typeface="Arial" pitchFamily="34" charset="0"/>
              <a:buChar char="•"/>
              <a:defRPr lang="en-US" sz="2000" dirty="0" smtClean="0">
                <a:solidFill>
                  <a:schemeClr val="bg2"/>
                </a:solidFill>
                <a:latin typeface="Lucida Sans" pitchFamily="34" charset="0"/>
                <a:ea typeface="+mn-ea"/>
                <a:cs typeface="+mn-cs"/>
              </a:defRPr>
            </a:lvl4pPr>
            <a:lvl5pPr>
              <a:buSzPct val="125000"/>
              <a:buFont typeface="Arial" pitchFamily="34" charset="0"/>
              <a:buChar char="•"/>
              <a:defRPr lang="en-US" sz="2000" dirty="0">
                <a:solidFill>
                  <a:schemeClr val="bg2"/>
                </a:solidFill>
                <a:latin typeface="Lucida Sans" pitchFamily="34" charset="0"/>
                <a:ea typeface="+mn-ea"/>
                <a:cs typeface="+mn-cs"/>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2532368"/>
            <a:ext cx="3008313"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49FAC5C-EA91-449B-A3E6-552E8E009B6C}"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0475870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370318"/>
            <a:ext cx="3008313" cy="64633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370319"/>
            <a:ext cx="5111751" cy="1851276"/>
          </a:xfrm>
        </p:spPr>
        <p:txBody>
          <a:bodyPr/>
          <a:lstStyle>
            <a:lvl1pPr marL="165100" indent="-165100">
              <a:buSzPct val="125000"/>
              <a:buFont typeface="Arial" pitchFamily="34" charset="0"/>
              <a:buChar char="•"/>
              <a:defRPr lang="en-US" sz="2400" b="0" dirty="0" smtClean="0">
                <a:solidFill>
                  <a:schemeClr val="bg2"/>
                </a:solidFill>
                <a:latin typeface="Lucida Sans" pitchFamily="34" charset="0"/>
                <a:ea typeface="+mn-ea"/>
                <a:cs typeface="+mn-cs"/>
              </a:defRPr>
            </a:lvl1pPr>
            <a:lvl2pPr marL="457200" indent="-165100" defTabSz="914400">
              <a:buSzPct val="125000"/>
              <a:buFont typeface="Arial" pitchFamily="34" charset="0"/>
              <a:buChar char="•"/>
              <a:defRPr lang="en-US" sz="2200" dirty="0" smtClean="0">
                <a:solidFill>
                  <a:schemeClr val="bg2"/>
                </a:solidFill>
                <a:latin typeface="Lucida Sans" pitchFamily="34" charset="0"/>
                <a:ea typeface="+mn-ea"/>
                <a:cs typeface="+mn-cs"/>
              </a:defRPr>
            </a:lvl2pPr>
            <a:lvl3pPr>
              <a:buSzPct val="125000"/>
              <a:buFont typeface="Arial" pitchFamily="34" charset="0"/>
              <a:buChar char="•"/>
              <a:defRPr lang="en-US" sz="2200" dirty="0" smtClean="0">
                <a:solidFill>
                  <a:schemeClr val="bg2"/>
                </a:solidFill>
                <a:latin typeface="Lucida Sans" pitchFamily="34" charset="0"/>
                <a:ea typeface="+mn-ea"/>
                <a:cs typeface="+mn-cs"/>
              </a:defRPr>
            </a:lvl3pPr>
            <a:lvl4pPr marL="974725" indent="-180975">
              <a:buSzPct val="125000"/>
              <a:buFont typeface="Arial" pitchFamily="34" charset="0"/>
              <a:buChar char="•"/>
              <a:defRPr lang="en-US" sz="2000" dirty="0" smtClean="0">
                <a:solidFill>
                  <a:schemeClr val="bg2"/>
                </a:solidFill>
                <a:latin typeface="Lucida Sans" pitchFamily="34" charset="0"/>
                <a:ea typeface="+mn-ea"/>
                <a:cs typeface="+mn-cs"/>
              </a:defRPr>
            </a:lvl4pPr>
            <a:lvl5pPr>
              <a:buSzPct val="125000"/>
              <a:buFont typeface="Arial" pitchFamily="34" charset="0"/>
              <a:buChar char="•"/>
              <a:defRPr lang="en-US" sz="2000" dirty="0">
                <a:solidFill>
                  <a:schemeClr val="bg2"/>
                </a:solidFill>
                <a:latin typeface="Lucida Sans" pitchFamily="34" charset="0"/>
                <a:ea typeface="+mn-ea"/>
                <a:cs typeface="+mn-cs"/>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2532368"/>
            <a:ext cx="3008313"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49FAC5C-EA91-449B-A3E6-552E8E009B6C}"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73472190"/>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423007"/>
            <a:ext cx="5486400" cy="369332"/>
          </a:xfrm>
        </p:spPr>
        <p:txBody>
          <a:bodyPr/>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193220"/>
            <a:ext cx="54864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866801"/>
            <a:ext cx="5486400"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8CD9FBA-C147-4DEA-91DC-838EE12F0135}"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75115893"/>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US" dirty="0"/>
          </a:p>
        </p:txBody>
      </p:sp>
      <p:sp>
        <p:nvSpPr>
          <p:cNvPr id="3"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5634C12-5CE9-4FC7-B799-2F53275CC201}"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38913772"/>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bwMode="gray">
          <a:xfrm flipH="1">
            <a:off x="-17463" y="0"/>
            <a:ext cx="501651" cy="6858000"/>
          </a:xfrm>
          <a:prstGeom prst="rect">
            <a:avLst/>
          </a:prstGeom>
          <a:gradFill flip="none" rotWithShape="1">
            <a:gsLst>
              <a:gs pos="0">
                <a:schemeClr val="accent2"/>
              </a:gs>
              <a:gs pos="100000">
                <a:schemeClr val="tx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79375"/>
            <a:ext cx="9161463"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bwMode="gray">
          <a:xfrm flipH="1">
            <a:off x="-17463" y="79375"/>
            <a:ext cx="501651" cy="611188"/>
          </a:xfrm>
          <a:prstGeom prst="rect">
            <a:avLst/>
          </a:prstGeom>
          <a:gradFill flip="none" rotWithShape="1">
            <a:gsLst>
              <a:gs pos="0">
                <a:schemeClr val="bg2">
                  <a:alpha val="50000"/>
                </a:schemeClr>
              </a:gs>
              <a:gs pos="100000">
                <a:schemeClr val="bg2">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 name="Rectangle 6"/>
          <p:cNvSpPr/>
          <p:nvPr userDrawn="1"/>
        </p:nvSpPr>
        <p:spPr bwMode="gray">
          <a:xfrm flipH="1">
            <a:off x="-17463" y="0"/>
            <a:ext cx="9161463" cy="79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076" name="Rectangle 4"/>
          <p:cNvSpPr>
            <a:spLocks noGrp="1" noChangeArrowheads="1"/>
          </p:cNvSpPr>
          <p:nvPr>
            <p:ph type="ctrTitle"/>
          </p:nvPr>
        </p:nvSpPr>
        <p:spPr bwMode="invGray">
          <a:xfrm>
            <a:off x="484093" y="2392432"/>
            <a:ext cx="8659903" cy="424732"/>
          </a:xfrm>
        </p:spPr>
        <p:txBody>
          <a:bodyPr anchorCtr="0"/>
          <a:lstStyle>
            <a:lvl1pPr algn="ctr">
              <a:defRPr sz="2400">
                <a:solidFill>
                  <a:schemeClr val="bg2"/>
                </a:solidFill>
                <a:effectLst/>
              </a:defRPr>
            </a:lvl1pPr>
          </a:lstStyle>
          <a:p>
            <a:r>
              <a:rPr lang="en-US" dirty="0"/>
              <a:t>Click to edit Master title style</a:t>
            </a:r>
          </a:p>
        </p:txBody>
      </p:sp>
      <p:sp>
        <p:nvSpPr>
          <p:cNvPr id="3077" name="Rectangle 5"/>
          <p:cNvSpPr>
            <a:spLocks noGrp="1" noChangeArrowheads="1"/>
          </p:cNvSpPr>
          <p:nvPr>
            <p:ph type="subTitle" idx="1"/>
          </p:nvPr>
        </p:nvSpPr>
        <p:spPr bwMode="invGray">
          <a:xfrm>
            <a:off x="484093" y="3025243"/>
            <a:ext cx="8659904" cy="430887"/>
          </a:xfrm>
        </p:spPr>
        <p:txBody>
          <a:bodyPr rIns="0" anchorCtr="0"/>
          <a:lstStyle>
            <a:lvl1pPr marL="0" indent="0" algn="ctr">
              <a:buFont typeface="Arial" pitchFamily="34" charset="0"/>
              <a:buNone/>
              <a:defRPr sz="2200" b="0">
                <a:solidFill>
                  <a:schemeClr val="accent1"/>
                </a:solidFill>
                <a:effectLst/>
                <a:latin typeface="Lucida Sans" pitchFamily="34" charset="0"/>
              </a:defRPr>
            </a:lvl1pPr>
          </a:lstStyle>
          <a:p>
            <a:r>
              <a:rPr lang="en-US" dirty="0"/>
              <a:t>Click to edit Master subtitle style</a:t>
            </a:r>
          </a:p>
        </p:txBody>
      </p:sp>
      <p:sp>
        <p:nvSpPr>
          <p:cNvPr id="8" name="Rectangle 6"/>
          <p:cNvSpPr>
            <a:spLocks noGrp="1" noChangeArrowheads="1"/>
          </p:cNvSpPr>
          <p:nvPr userDrawn="1">
            <p:ph type="dt" sz="half" idx="10"/>
          </p:nvPr>
        </p:nvSpPr>
        <p:spPr>
          <a:xfrm>
            <a:off x="484188" y="6381750"/>
            <a:ext cx="1550987" cy="476250"/>
          </a:xfrm>
        </p:spPr>
        <p:txBody>
          <a:bodyPr/>
          <a:lstStyle>
            <a:lvl1pPr>
              <a:defRPr sz="10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7"/>
          <p:cNvSpPr>
            <a:spLocks noGrp="1" noChangeArrowheads="1"/>
          </p:cNvSpPr>
          <p:nvPr userDrawn="1">
            <p:ph type="ftr" sz="quarter" idx="11"/>
          </p:nvPr>
        </p:nvSpPr>
        <p:spPr>
          <a:xfrm>
            <a:off x="2066925" y="6381750"/>
            <a:ext cx="6100763" cy="476250"/>
          </a:xfrm>
        </p:spPr>
        <p:txBody>
          <a:bodyPr anchorCtr="1"/>
          <a:lstStyle>
            <a:lvl1pPr>
              <a:defRPr sz="10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Rectangle 8"/>
          <p:cNvSpPr>
            <a:spLocks noGrp="1" noChangeArrowheads="1"/>
          </p:cNvSpPr>
          <p:nvPr userDrawn="1">
            <p:ph type="sldNum" sz="quarter" idx="12"/>
          </p:nvPr>
        </p:nvSpPr>
        <p:spPr>
          <a:xfrm>
            <a:off x="8169275" y="6381750"/>
            <a:ext cx="974725" cy="47625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11C20E0-128E-43E0-A28F-1EC66CCE9F44}"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5114264"/>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1513543"/>
            <a:ext cx="8652222" cy="424732"/>
          </a:xfrm>
        </p:spPr>
        <p:txBody>
          <a:bodyPr/>
          <a:lstStyle>
            <a:lvl1pP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931689" y="2287148"/>
            <a:ext cx="7772400" cy="1688667"/>
          </a:xfrm>
        </p:spPr>
        <p:txBody>
          <a:bodyPr lIns="457200" rIns="457200"/>
          <a:lstStyle>
            <a:lvl1pPr marL="344488" indent="-179388">
              <a:spcBef>
                <a:spcPts val="1200"/>
              </a:spcBef>
              <a:buSzPct val="100000"/>
              <a:buFont typeface="Arial" pitchFamily="34" charset="0"/>
              <a:buChar char="•"/>
              <a:defRPr sz="2200" b="0"/>
            </a:lvl1pPr>
            <a:lvl2pPr marL="509588" indent="-165100">
              <a:spcBef>
                <a:spcPts val="400"/>
              </a:spcBef>
              <a:buSzPct val="75000"/>
              <a:buFont typeface="Lucida Sans" panose="020B0602030504020204" pitchFamily="34" charset="0"/>
              <a:buChar char="–"/>
              <a:defRPr sz="20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Lucida Sans" panose="020B0602030504020204"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1164027-1437-46B2-9C99-A3219E5A3842}"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18975223"/>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4"/>
          <p:cNvSpPr>
            <a:spLocks noGrp="1" noChangeArrowheads="1"/>
          </p:cNvSpPr>
          <p:nvPr>
            <p:ph type="ctrTitle"/>
          </p:nvPr>
        </p:nvSpPr>
        <p:spPr>
          <a:xfrm>
            <a:off x="491778" y="998506"/>
            <a:ext cx="8652222" cy="461665"/>
          </a:xfrm>
        </p:spPr>
        <p:txBody>
          <a:bodyPr/>
          <a:lstStyle>
            <a:lvl1pPr algn="ctr">
              <a:lnSpc>
                <a:spcPct val="100000"/>
              </a:lnSpc>
              <a:defRPr sz="2400">
                <a:solidFill>
                  <a:schemeClr val="bg2"/>
                </a:solidFill>
                <a:effectLst/>
              </a:defRPr>
            </a:lvl1pPr>
          </a:lstStyle>
          <a:p>
            <a:r>
              <a:rPr lang="en-US" dirty="0"/>
              <a:t>Click to edit Master title style</a:t>
            </a:r>
          </a:p>
        </p:txBody>
      </p:sp>
      <p:sp>
        <p:nvSpPr>
          <p:cNvPr id="8" name="Rectangle 5"/>
          <p:cNvSpPr>
            <a:spLocks noGrp="1" noChangeArrowheads="1"/>
          </p:cNvSpPr>
          <p:nvPr>
            <p:ph type="subTitle" idx="1"/>
          </p:nvPr>
        </p:nvSpPr>
        <p:spPr>
          <a:xfrm>
            <a:off x="491778" y="1496679"/>
            <a:ext cx="8652222" cy="430887"/>
          </a:xfrm>
        </p:spPr>
        <p:txBody>
          <a:bodyPr rIns="0"/>
          <a:lstStyle>
            <a:lvl1pPr marL="0" indent="0" algn="ctr">
              <a:buFontTx/>
              <a:buNone/>
              <a:defRPr sz="2200" b="0">
                <a:solidFill>
                  <a:schemeClr val="accent1"/>
                </a:solidFill>
                <a:effectLst/>
                <a:latin typeface="Lucida Sans" pitchFamily="34" charset="0"/>
              </a:defRPr>
            </a:lvl1pPr>
          </a:lstStyle>
          <a:p>
            <a:r>
              <a:rPr lang="en-US" dirty="0"/>
              <a:t>Click to edit Master subtitle style</a:t>
            </a:r>
          </a:p>
        </p:txBody>
      </p:sp>
      <p:sp>
        <p:nvSpPr>
          <p:cNvPr id="4"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6FFBEC8-5CE2-40CA-8840-CA3C95D668CA}"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0328164"/>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4094" y="1528389"/>
            <a:ext cx="8659907" cy="480131"/>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725575" y="2275788"/>
            <a:ext cx="4002321" cy="2062103"/>
          </a:xfrm>
        </p:spPr>
        <p:txBody>
          <a:bodyPr anchorCtr="0"/>
          <a:lstStyle>
            <a:lvl1pPr>
              <a:lnSpc>
                <a:spcPct val="100000"/>
              </a:lnSpc>
              <a:spcBef>
                <a:spcPts val="0"/>
              </a:spcBef>
              <a:spcAft>
                <a:spcPts val="600"/>
              </a:spcAft>
              <a:buSzPct val="125000"/>
              <a:buFont typeface="Arial" pitchFamily="34" charset="0"/>
              <a:buChar char="•"/>
              <a:defRPr lang="en-US" sz="2000" b="0" dirty="0" smtClean="0">
                <a:solidFill>
                  <a:schemeClr val="bg2"/>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80295" y="2275788"/>
            <a:ext cx="3969948" cy="2062103"/>
          </a:xfrm>
        </p:spPr>
        <p:txBody>
          <a:bodyPr anchorCtr="0"/>
          <a:lstStyle>
            <a:lvl1pPr>
              <a:lnSpc>
                <a:spcPct val="100000"/>
              </a:lnSpc>
              <a:spcBef>
                <a:spcPts val="0"/>
              </a:spcBef>
              <a:spcAft>
                <a:spcPts val="600"/>
              </a:spcAft>
              <a:buSzPct val="125000"/>
              <a:buFont typeface="Arial" pitchFamily="34" charset="0"/>
              <a:buChar char="•"/>
              <a:defRPr lang="en-US" sz="2000" b="0" dirty="0" smtClean="0">
                <a:solidFill>
                  <a:schemeClr val="bg2"/>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F82BE36-60F5-4611-A915-78F8E63C2E21}"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18661282"/>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03081"/>
            <a:ext cx="8686800" cy="480131"/>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7722" y="2166763"/>
            <a:ext cx="4040188" cy="369332"/>
          </a:xfr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7721" y="2621484"/>
            <a:ext cx="4040188" cy="1338828"/>
          </a:xfrm>
        </p:spPr>
        <p:txBody>
          <a:bodyPr/>
          <a:lstStyle>
            <a:lvl1pPr>
              <a:defRPr lang="en-US" sz="1800" b="0" dirty="0" smtClean="0">
                <a:solidFill>
                  <a:schemeClr val="bg2"/>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75547" y="2166763"/>
            <a:ext cx="4041775" cy="369332"/>
          </a:xfr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75546" y="2621484"/>
            <a:ext cx="4041775" cy="1338828"/>
          </a:xfrm>
        </p:spPr>
        <p:txBody>
          <a:bodyPr/>
          <a:lstStyle>
            <a:lvl1pPr>
              <a:defRPr lang="en-US" sz="1800" b="0" dirty="0" smtClean="0">
                <a:solidFill>
                  <a:schemeClr val="bg2"/>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127FDC5-29CC-4D6C-8D47-F7A0C1C0B4D4}"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48260084"/>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8726" y="2081092"/>
            <a:ext cx="8675274" cy="480131"/>
          </a:xfrm>
        </p:spPr>
        <p:txBody>
          <a:bodyPr/>
          <a:lstStyle/>
          <a:p>
            <a:r>
              <a:rPr lang="en-US" dirty="0" smtClean="0"/>
              <a:t>Click to edit Master title style</a:t>
            </a:r>
            <a:endParaRPr lang="en-US" dirty="0"/>
          </a:p>
        </p:txBody>
      </p:sp>
      <p:sp>
        <p:nvSpPr>
          <p:cNvPr id="3"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9CA10E4-9ABC-4ECF-B4C9-A902FF37D90F}"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60015703"/>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1E7F7D7-444B-4574-BC92-24B02C90DCF7}"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33218611"/>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370318"/>
            <a:ext cx="3008313" cy="64633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370319"/>
            <a:ext cx="5111751" cy="1851276"/>
          </a:xfrm>
        </p:spPr>
        <p:txBody>
          <a:bodyPr/>
          <a:lstStyle>
            <a:lvl1pPr marL="165100" indent="-165100">
              <a:buSzPct val="125000"/>
              <a:buFont typeface="Arial" pitchFamily="34" charset="0"/>
              <a:buChar char="•"/>
              <a:defRPr lang="en-US" sz="2400" b="0" dirty="0" smtClean="0">
                <a:solidFill>
                  <a:schemeClr val="bg2"/>
                </a:solidFill>
                <a:latin typeface="Lucida Sans" pitchFamily="34" charset="0"/>
                <a:ea typeface="+mn-ea"/>
                <a:cs typeface="+mn-cs"/>
              </a:defRPr>
            </a:lvl1pPr>
            <a:lvl2pPr marL="457200" indent="-165100" defTabSz="914400">
              <a:buSzPct val="125000"/>
              <a:buFont typeface="Arial" pitchFamily="34" charset="0"/>
              <a:buChar char="•"/>
              <a:defRPr lang="en-US" sz="2200" dirty="0" smtClean="0">
                <a:solidFill>
                  <a:schemeClr val="bg2"/>
                </a:solidFill>
                <a:latin typeface="Lucida Sans" pitchFamily="34" charset="0"/>
                <a:ea typeface="+mn-ea"/>
                <a:cs typeface="+mn-cs"/>
              </a:defRPr>
            </a:lvl2pPr>
            <a:lvl3pPr>
              <a:buSzPct val="125000"/>
              <a:buFont typeface="Arial" pitchFamily="34" charset="0"/>
              <a:buChar char="•"/>
              <a:defRPr lang="en-US" sz="2200" dirty="0" smtClean="0">
                <a:solidFill>
                  <a:schemeClr val="bg2"/>
                </a:solidFill>
                <a:latin typeface="Lucida Sans" pitchFamily="34" charset="0"/>
                <a:ea typeface="+mn-ea"/>
                <a:cs typeface="+mn-cs"/>
              </a:defRPr>
            </a:lvl3pPr>
            <a:lvl4pPr marL="974725" indent="-180975">
              <a:buSzPct val="125000"/>
              <a:buFont typeface="Arial" pitchFamily="34" charset="0"/>
              <a:buChar char="•"/>
              <a:defRPr lang="en-US" sz="2000" dirty="0" smtClean="0">
                <a:solidFill>
                  <a:schemeClr val="bg2"/>
                </a:solidFill>
                <a:latin typeface="Lucida Sans" pitchFamily="34" charset="0"/>
                <a:ea typeface="+mn-ea"/>
                <a:cs typeface="+mn-cs"/>
              </a:defRPr>
            </a:lvl4pPr>
            <a:lvl5pPr>
              <a:buSzPct val="125000"/>
              <a:buFont typeface="Arial" pitchFamily="34" charset="0"/>
              <a:buChar char="•"/>
              <a:defRPr lang="en-US" sz="2000" dirty="0">
                <a:solidFill>
                  <a:schemeClr val="bg2"/>
                </a:solidFill>
                <a:latin typeface="Lucida Sans" pitchFamily="34" charset="0"/>
                <a:ea typeface="+mn-ea"/>
                <a:cs typeface="+mn-cs"/>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2532368"/>
            <a:ext cx="3008313"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49FAC5C-EA91-449B-A3E6-552E8E009B6C}"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946420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423007"/>
            <a:ext cx="5486400" cy="369332"/>
          </a:xfrm>
        </p:spPr>
        <p:txBody>
          <a:bodyPr/>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193220"/>
            <a:ext cx="54864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866801"/>
            <a:ext cx="5486400"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8CD9FBA-C147-4DEA-91DC-838EE12F0135}"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03274240"/>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423007"/>
            <a:ext cx="5486400" cy="369332"/>
          </a:xfrm>
        </p:spPr>
        <p:txBody>
          <a:bodyPr/>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193220"/>
            <a:ext cx="54864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866801"/>
            <a:ext cx="5486400"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8CD9FBA-C147-4DEA-91DC-838EE12F0135}"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43036341"/>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en-US" smtClean="0"/>
              <a:t>Click to edit Master title style</a:t>
            </a:r>
            <a:endParaRPr/>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A8224893-DBDA-4BFA-9CE1-4BFE7CD0F8CF}" type="datetime1">
              <a:rPr kumimoji="0" lang="en-US" sz="825" b="0" i="0" u="none" strike="noStrike" kern="1200" cap="none" spc="0" normalizeH="0" baseline="0" noProof="0" smtClean="0">
                <a:ln>
                  <a:noFill/>
                </a:ln>
                <a:solidFill>
                  <a:prstClr val="white">
                    <a:lumMod val="65000"/>
                    <a:lumOff val="35000"/>
                  </a:prstClr>
                </a:solidFill>
                <a:effectLst/>
                <a:uLnTx/>
                <a:uFillTx/>
                <a:latin typeface="Georgia"/>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11/9/2018</a:t>
            </a:fld>
            <a:endParaRPr kumimoji="0" lang="en-US" sz="825" b="0" i="0" u="none" strike="noStrike" kern="1200" cap="none" spc="0" normalizeH="0" baseline="0" noProof="0" dirty="0">
              <a:ln>
                <a:noFill/>
              </a:ln>
              <a:solidFill>
                <a:prstClr val="white">
                  <a:lumMod val="65000"/>
                  <a:lumOff val="35000"/>
                </a:prstClr>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825" b="0" i="0" u="none" strike="noStrike" kern="1200" cap="none" spc="0" normalizeH="0" baseline="0" noProof="0" dirty="0">
              <a:ln>
                <a:noFill/>
              </a:ln>
              <a:solidFill>
                <a:prstClr val="white">
                  <a:lumMod val="65000"/>
                  <a:lumOff val="35000"/>
                </a:prstClr>
              </a:solidFill>
              <a:effectLst/>
              <a:uLnTx/>
              <a:uFillTx/>
              <a:latin typeface="Georgia"/>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825" b="0" i="0" u="none" strike="noStrike" kern="1200" cap="none" spc="0" normalizeH="0" baseline="0" noProof="0" smtClean="0">
                <a:ln>
                  <a:noFill/>
                </a:ln>
                <a:solidFill>
                  <a:prstClr val="white">
                    <a:tint val="75000"/>
                  </a:prstClr>
                </a:solidFill>
                <a:effectLst/>
                <a:uLnTx/>
                <a:uFillTx/>
                <a:latin typeface="Georgi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825" b="0" i="0" u="none" strike="noStrike" kern="1200" cap="none" spc="0" normalizeH="0" baseline="0" noProof="0" dirty="0">
              <a:ln>
                <a:noFill/>
              </a:ln>
              <a:solidFill>
                <a:prstClr val="white">
                  <a:tint val="75000"/>
                </a:prstClr>
              </a:solidFill>
              <a:effectLst/>
              <a:uLnTx/>
              <a:uFillTx/>
              <a:latin typeface="Georgia"/>
              <a:ea typeface="+mn-ea"/>
              <a:cs typeface="+mn-cs"/>
            </a:endParaRPr>
          </a:p>
        </p:txBody>
      </p:sp>
    </p:spTree>
    <p:extLst>
      <p:ext uri="{BB962C8B-B14F-4D97-AF65-F5344CB8AC3E}">
        <p14:creationId xmlns:p14="http://schemas.microsoft.com/office/powerpoint/2010/main" val="126544811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7B2D3E9E-A95C-48F2-B4BF-A71542E0BE9A}" type="datetime1">
              <a:rPr kumimoji="0" lang="en-US" sz="825" b="0" i="0" u="none" strike="noStrike" kern="1200" cap="none" spc="0" normalizeH="0" baseline="0" noProof="0" smtClean="0">
                <a:ln>
                  <a:noFill/>
                </a:ln>
                <a:solidFill>
                  <a:prstClr val="white">
                    <a:lumMod val="65000"/>
                    <a:lumOff val="35000"/>
                  </a:prstClr>
                </a:solidFill>
                <a:effectLst/>
                <a:uLnTx/>
                <a:uFillTx/>
                <a:latin typeface="Georgia"/>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11/9/2018</a:t>
            </a:fld>
            <a:endParaRPr kumimoji="0" lang="en-US" sz="825" b="0" i="0" u="none" strike="noStrike" kern="1200" cap="none" spc="0" normalizeH="0" baseline="0" noProof="0" dirty="0">
              <a:ln>
                <a:noFill/>
              </a:ln>
              <a:solidFill>
                <a:prstClr val="white">
                  <a:lumMod val="65000"/>
                  <a:lumOff val="35000"/>
                </a:prstClr>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825" b="0" i="0" u="none" strike="noStrike" kern="1200" cap="none" spc="0" normalizeH="0" baseline="0" noProof="0" dirty="0">
              <a:ln>
                <a:noFill/>
              </a:ln>
              <a:solidFill>
                <a:prstClr val="white">
                  <a:lumMod val="65000"/>
                  <a:lumOff val="35000"/>
                </a:prstClr>
              </a:solidFill>
              <a:effectLst/>
              <a:uLnTx/>
              <a:uFillTx/>
              <a:latin typeface="Georgia"/>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825" b="0" i="0" u="none" strike="noStrike" kern="1200" cap="none" spc="0" normalizeH="0" baseline="0" noProof="0" smtClean="0">
                <a:ln>
                  <a:noFill/>
                </a:ln>
                <a:solidFill>
                  <a:prstClr val="white">
                    <a:tint val="75000"/>
                  </a:prstClr>
                </a:solidFill>
                <a:effectLst/>
                <a:uLnTx/>
                <a:uFillTx/>
                <a:latin typeface="Georgi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825" b="0" i="0" u="none" strike="noStrike" kern="1200" cap="none" spc="0" normalizeH="0" baseline="0" noProof="0" dirty="0">
              <a:ln>
                <a:noFill/>
              </a:ln>
              <a:solidFill>
                <a:prstClr val="white">
                  <a:tint val="75000"/>
                </a:prstClr>
              </a:solidFill>
              <a:effectLst/>
              <a:uLnTx/>
              <a:uFillTx/>
              <a:latin typeface="Georgia"/>
              <a:ea typeface="+mn-ea"/>
              <a:cs typeface="+mn-cs"/>
            </a:endParaRPr>
          </a:p>
        </p:txBody>
      </p:sp>
    </p:spTree>
    <p:extLst>
      <p:ext uri="{BB962C8B-B14F-4D97-AF65-F5344CB8AC3E}">
        <p14:creationId xmlns:p14="http://schemas.microsoft.com/office/powerpoint/2010/main" val="135222409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en-US" smtClean="0"/>
              <a:t>Click to edit Master title style</a:t>
            </a:r>
            <a:endParaRPr/>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A50F84E2-2D7A-43CF-AC90-352A289A783A}" type="datetime1">
              <a:rPr kumimoji="0" lang="en-US" sz="825" b="0" i="0" u="none" strike="noStrike" kern="1200" cap="none" spc="0" normalizeH="0" baseline="0" noProof="0" smtClean="0">
                <a:ln>
                  <a:noFill/>
                </a:ln>
                <a:solidFill>
                  <a:prstClr val="white">
                    <a:lumMod val="65000"/>
                    <a:lumOff val="35000"/>
                  </a:prstClr>
                </a:solidFill>
                <a:effectLst/>
                <a:uLnTx/>
                <a:uFillTx/>
                <a:latin typeface="Georgia"/>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11/9/2018</a:t>
            </a:fld>
            <a:endParaRPr kumimoji="0" lang="en-US" sz="825" b="0" i="0" u="none" strike="noStrike" kern="1200" cap="none" spc="0" normalizeH="0" baseline="0" noProof="0" dirty="0">
              <a:ln>
                <a:noFill/>
              </a:ln>
              <a:solidFill>
                <a:prstClr val="white">
                  <a:lumMod val="65000"/>
                  <a:lumOff val="35000"/>
                </a:prstClr>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825" b="0" i="0" u="none" strike="noStrike" kern="1200" cap="none" spc="0" normalizeH="0" baseline="0" noProof="0" dirty="0">
              <a:ln>
                <a:noFill/>
              </a:ln>
              <a:solidFill>
                <a:prstClr val="white">
                  <a:lumMod val="65000"/>
                  <a:lumOff val="35000"/>
                </a:prstClr>
              </a:solidFill>
              <a:effectLst/>
              <a:uLnTx/>
              <a:uFillTx/>
              <a:latin typeface="Georgia"/>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825" b="0" i="0" u="none" strike="noStrike" kern="1200" cap="none" spc="0" normalizeH="0" baseline="0" noProof="0" smtClean="0">
                <a:ln>
                  <a:noFill/>
                </a:ln>
                <a:solidFill>
                  <a:prstClr val="white">
                    <a:tint val="75000"/>
                  </a:prstClr>
                </a:solidFill>
                <a:effectLst/>
                <a:uLnTx/>
                <a:uFillTx/>
                <a:latin typeface="Georgi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825" b="0" i="0" u="none" strike="noStrike" kern="1200" cap="none" spc="0" normalizeH="0" baseline="0" noProof="0" dirty="0">
              <a:ln>
                <a:noFill/>
              </a:ln>
              <a:solidFill>
                <a:prstClr val="white">
                  <a:tint val="75000"/>
                </a:prstClr>
              </a:solidFill>
              <a:effectLst/>
              <a:uLnTx/>
              <a:uFillTx/>
              <a:latin typeface="Georgia"/>
              <a:ea typeface="+mn-ea"/>
              <a:cs typeface="+mn-cs"/>
            </a:endParaRPr>
          </a:p>
        </p:txBody>
      </p:sp>
    </p:spTree>
    <p:extLst>
      <p:ext uri="{BB962C8B-B14F-4D97-AF65-F5344CB8AC3E}">
        <p14:creationId xmlns:p14="http://schemas.microsoft.com/office/powerpoint/2010/main" val="327009941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28650" y="1828801"/>
            <a:ext cx="3886200" cy="4351337"/>
          </a:xfrm>
        </p:spPr>
        <p:txBody>
          <a:bodyPr/>
          <a:lstStyle>
            <a:lvl1pPr>
              <a:defRPr sz="1800"/>
            </a:lvl1pPr>
            <a:lvl2pPr>
              <a:defRPr sz="1500"/>
            </a:lvl2pPr>
            <a:lvl3pPr>
              <a:defRPr sz="1350"/>
            </a:lvl3pPr>
            <a:lvl4pPr>
              <a:defRPr sz="1200"/>
            </a:lvl4pPr>
            <a:lvl5pPr>
              <a:defRPr sz="1200"/>
            </a:lvl5pPr>
            <a:lvl6pPr>
              <a:defRPr sz="1350"/>
            </a:lvl6pPr>
            <a:lvl7pPr>
              <a:defRPr sz="1350"/>
            </a:lvl7pPr>
            <a:lvl8pPr>
              <a:defRPr sz="1350"/>
            </a:lvl8pPr>
            <a:lvl9pPr>
              <a:defRPr sz="135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29150" y="1828801"/>
            <a:ext cx="3886200" cy="4351337"/>
          </a:xfrm>
        </p:spPr>
        <p:txBody>
          <a:bodyPr/>
          <a:lstStyle>
            <a:lvl1pPr>
              <a:defRPr sz="1800"/>
            </a:lvl1pPr>
            <a:lvl2pPr>
              <a:defRPr sz="1500"/>
            </a:lvl2pPr>
            <a:lvl3pPr>
              <a:defRPr sz="1350"/>
            </a:lvl3pPr>
            <a:lvl4pPr>
              <a:defRPr sz="1200"/>
            </a:lvl4pPr>
            <a:lvl5pPr>
              <a:defRPr sz="1200"/>
            </a:lvl5pPr>
            <a:lvl6pPr>
              <a:defRPr sz="1350"/>
            </a:lvl6pPr>
            <a:lvl7pPr>
              <a:defRPr sz="1350"/>
            </a:lvl7pPr>
            <a:lvl8pPr>
              <a:defRPr sz="1350"/>
            </a:lvl8pPr>
            <a:lvl9pPr>
              <a:defRPr sz="135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F12952B5-7A2F-4CC8-B7CE-9234E21C2837}" type="datetime1">
              <a:rPr kumimoji="0" lang="en-US" sz="825" b="0" i="0" u="none" strike="noStrike" kern="1200" cap="none" spc="0" normalizeH="0" baseline="0" noProof="0" smtClean="0">
                <a:ln>
                  <a:noFill/>
                </a:ln>
                <a:solidFill>
                  <a:prstClr val="white">
                    <a:lumMod val="65000"/>
                    <a:lumOff val="35000"/>
                  </a:prstClr>
                </a:solidFill>
                <a:effectLst/>
                <a:uLnTx/>
                <a:uFillTx/>
                <a:latin typeface="Georgia"/>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11/9/2018</a:t>
            </a:fld>
            <a:endParaRPr kumimoji="0" lang="en-US" sz="825" b="0" i="0" u="none" strike="noStrike" kern="1200" cap="none" spc="0" normalizeH="0" baseline="0" noProof="0" dirty="0">
              <a:ln>
                <a:noFill/>
              </a:ln>
              <a:solidFill>
                <a:prstClr val="white">
                  <a:lumMod val="65000"/>
                  <a:lumOff val="35000"/>
                </a:prstClr>
              </a:solidFill>
              <a:effectLst/>
              <a:uLnTx/>
              <a:uFillTx/>
              <a:latin typeface="Georgia"/>
              <a:ea typeface="+mn-ea"/>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825" b="0" i="0" u="none" strike="noStrike" kern="1200" cap="none" spc="0" normalizeH="0" baseline="0" noProof="0" dirty="0">
              <a:ln>
                <a:noFill/>
              </a:ln>
              <a:solidFill>
                <a:prstClr val="white">
                  <a:lumMod val="65000"/>
                  <a:lumOff val="35000"/>
                </a:prstClr>
              </a:solidFill>
              <a:effectLst/>
              <a:uLnTx/>
              <a:uFillTx/>
              <a:latin typeface="Georgi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825" b="0" i="0" u="none" strike="noStrike" kern="1200" cap="none" spc="0" normalizeH="0" baseline="0" noProof="0" smtClean="0">
                <a:ln>
                  <a:noFill/>
                </a:ln>
                <a:solidFill>
                  <a:prstClr val="white">
                    <a:tint val="75000"/>
                  </a:prstClr>
                </a:solidFill>
                <a:effectLst/>
                <a:uLnTx/>
                <a:uFillTx/>
                <a:latin typeface="Georgi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825" b="0" i="0" u="none" strike="noStrike" kern="1200" cap="none" spc="0" normalizeH="0" baseline="0" noProof="0" dirty="0">
              <a:ln>
                <a:noFill/>
              </a:ln>
              <a:solidFill>
                <a:prstClr val="white">
                  <a:tint val="75000"/>
                </a:prstClr>
              </a:solidFill>
              <a:effectLst/>
              <a:uLnTx/>
              <a:uFillTx/>
              <a:latin typeface="Georgia"/>
              <a:ea typeface="+mn-ea"/>
              <a:cs typeface="+mn-cs"/>
            </a:endParaRPr>
          </a:p>
        </p:txBody>
      </p:sp>
    </p:spTree>
    <p:extLst>
      <p:ext uri="{BB962C8B-B14F-4D97-AF65-F5344CB8AC3E}">
        <p14:creationId xmlns:p14="http://schemas.microsoft.com/office/powerpoint/2010/main" val="96853935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0936" y="1681851"/>
            <a:ext cx="3867150" cy="731520"/>
          </a:xfrm>
        </p:spPr>
        <p:txBody>
          <a:bodyPr anchor="b">
            <a:norm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30936" y="2507550"/>
            <a:ext cx="3867150" cy="372825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61299" y="1681851"/>
            <a:ext cx="3868340" cy="73152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61299" y="2507550"/>
            <a:ext cx="3868340" cy="372825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E1DA07A-9201-4B4B-BAF2-015AFA30F520}" type="datetime1">
              <a:rPr kumimoji="0" lang="en-US" sz="825" b="0" i="0" u="none" strike="noStrike" kern="1200" cap="none" spc="0" normalizeH="0" baseline="0" noProof="0" smtClean="0">
                <a:ln>
                  <a:noFill/>
                </a:ln>
                <a:solidFill>
                  <a:prstClr val="white">
                    <a:lumMod val="65000"/>
                    <a:lumOff val="35000"/>
                  </a:prstClr>
                </a:solidFill>
                <a:effectLst/>
                <a:uLnTx/>
                <a:uFillTx/>
                <a:latin typeface="Georgia"/>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11/9/2018</a:t>
            </a:fld>
            <a:endParaRPr kumimoji="0" lang="en-US" sz="825" b="0" i="0" u="none" strike="noStrike" kern="1200" cap="none" spc="0" normalizeH="0" baseline="0" noProof="0" dirty="0">
              <a:ln>
                <a:noFill/>
              </a:ln>
              <a:solidFill>
                <a:prstClr val="white">
                  <a:lumMod val="65000"/>
                  <a:lumOff val="35000"/>
                </a:prstClr>
              </a:solidFill>
              <a:effectLst/>
              <a:uLnTx/>
              <a:uFillTx/>
              <a:latin typeface="Georgia"/>
              <a:ea typeface="+mn-ea"/>
              <a:cs typeface="+mn-cs"/>
            </a:endParaRPr>
          </a:p>
        </p:txBody>
      </p:sp>
      <p:sp>
        <p:nvSpPr>
          <p:cNvPr id="8" name="Footer Placeholder 7"/>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825" b="0" i="0" u="none" strike="noStrike" kern="1200" cap="none" spc="0" normalizeH="0" baseline="0" noProof="0" dirty="0">
              <a:ln>
                <a:noFill/>
              </a:ln>
              <a:solidFill>
                <a:prstClr val="white">
                  <a:lumMod val="65000"/>
                  <a:lumOff val="35000"/>
                </a:prstClr>
              </a:solidFill>
              <a:effectLst/>
              <a:uLnTx/>
              <a:uFillTx/>
              <a:latin typeface="Georgia"/>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825" b="0" i="0" u="none" strike="noStrike" kern="1200" cap="none" spc="0" normalizeH="0" baseline="0" noProof="0" smtClean="0">
                <a:ln>
                  <a:noFill/>
                </a:ln>
                <a:solidFill>
                  <a:prstClr val="white">
                    <a:tint val="75000"/>
                  </a:prstClr>
                </a:solidFill>
                <a:effectLst/>
                <a:uLnTx/>
                <a:uFillTx/>
                <a:latin typeface="Georgi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825" b="0" i="0" u="none" strike="noStrike" kern="1200" cap="none" spc="0" normalizeH="0" baseline="0" noProof="0" dirty="0">
              <a:ln>
                <a:noFill/>
              </a:ln>
              <a:solidFill>
                <a:prstClr val="white">
                  <a:tint val="75000"/>
                </a:prstClr>
              </a:solidFill>
              <a:effectLst/>
              <a:uLnTx/>
              <a:uFillTx/>
              <a:latin typeface="Georgia"/>
              <a:ea typeface="+mn-ea"/>
              <a:cs typeface="+mn-cs"/>
            </a:endParaRPr>
          </a:p>
        </p:txBody>
      </p:sp>
      <p:sp>
        <p:nvSpPr>
          <p:cNvPr id="10" name="Title 9"/>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100089422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73D7E00A-486F-4252-8B1D-E32645521F49}" type="datetime1">
              <a:rPr kumimoji="0" lang="en-US" sz="825" b="0" i="0" u="none" strike="noStrike" kern="1200" cap="none" spc="0" normalizeH="0" baseline="0" noProof="0" smtClean="0">
                <a:ln>
                  <a:noFill/>
                </a:ln>
                <a:solidFill>
                  <a:prstClr val="white">
                    <a:lumMod val="65000"/>
                    <a:lumOff val="35000"/>
                  </a:prstClr>
                </a:solidFill>
                <a:effectLst/>
                <a:uLnTx/>
                <a:uFillTx/>
                <a:latin typeface="Georgia"/>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11/9/2018</a:t>
            </a:fld>
            <a:endParaRPr kumimoji="0" lang="en-US" sz="825" b="0" i="0" u="none" strike="noStrike" kern="1200" cap="none" spc="0" normalizeH="0" baseline="0" noProof="0" dirty="0">
              <a:ln>
                <a:noFill/>
              </a:ln>
              <a:solidFill>
                <a:prstClr val="white">
                  <a:lumMod val="65000"/>
                  <a:lumOff val="35000"/>
                </a:prstClr>
              </a:solidFill>
              <a:effectLst/>
              <a:uLnTx/>
              <a:uFillTx/>
              <a:latin typeface="Georgia"/>
              <a:ea typeface="+mn-ea"/>
              <a:cs typeface="+mn-cs"/>
            </a:endParaRPr>
          </a:p>
        </p:txBody>
      </p:sp>
      <p:sp>
        <p:nvSpPr>
          <p:cNvPr id="4" name="Footer Placeholder 3"/>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825" b="0" i="0" u="none" strike="noStrike" kern="1200" cap="none" spc="0" normalizeH="0" baseline="0" noProof="0" dirty="0">
              <a:ln>
                <a:noFill/>
              </a:ln>
              <a:solidFill>
                <a:prstClr val="white">
                  <a:lumMod val="65000"/>
                  <a:lumOff val="35000"/>
                </a:prstClr>
              </a:solidFill>
              <a:effectLst/>
              <a:uLnTx/>
              <a:uFillTx/>
              <a:latin typeface="Georgia"/>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825" b="0" i="0" u="none" strike="noStrike" kern="1200" cap="none" spc="0" normalizeH="0" baseline="0" noProof="0" smtClean="0">
                <a:ln>
                  <a:noFill/>
                </a:ln>
                <a:solidFill>
                  <a:prstClr val="white">
                    <a:tint val="75000"/>
                  </a:prstClr>
                </a:solidFill>
                <a:effectLst/>
                <a:uLnTx/>
                <a:uFillTx/>
                <a:latin typeface="Georgi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825" b="0" i="0" u="none" strike="noStrike" kern="1200" cap="none" spc="0" normalizeH="0" baseline="0" noProof="0" dirty="0">
              <a:ln>
                <a:noFill/>
              </a:ln>
              <a:solidFill>
                <a:prstClr val="white">
                  <a:tint val="75000"/>
                </a:prstClr>
              </a:solidFill>
              <a:effectLst/>
              <a:uLnTx/>
              <a:uFillTx/>
              <a:latin typeface="Georgia"/>
              <a:ea typeface="+mn-ea"/>
              <a:cs typeface="+mn-cs"/>
            </a:endParaRPr>
          </a:p>
        </p:txBody>
      </p:sp>
      <p:sp>
        <p:nvSpPr>
          <p:cNvPr id="6" name="Title 5"/>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3808913086"/>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8DDF5F92-E675-4B36-9A60-69A962A68675}" type="datetime1">
              <a:rPr kumimoji="0" lang="en-US" sz="825" b="0" i="0" u="none" strike="noStrike" kern="1200" cap="none" spc="0" normalizeH="0" baseline="0" noProof="0" smtClean="0">
                <a:ln>
                  <a:noFill/>
                </a:ln>
                <a:solidFill>
                  <a:prstClr val="white">
                    <a:lumMod val="65000"/>
                    <a:lumOff val="35000"/>
                  </a:prstClr>
                </a:solidFill>
                <a:effectLst/>
                <a:uLnTx/>
                <a:uFillTx/>
                <a:latin typeface="Georgia"/>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11/9/2018</a:t>
            </a:fld>
            <a:endParaRPr kumimoji="0" lang="en-US" sz="825" b="0" i="0" u="none" strike="noStrike" kern="1200" cap="none" spc="0" normalizeH="0" baseline="0" noProof="0" dirty="0">
              <a:ln>
                <a:noFill/>
              </a:ln>
              <a:solidFill>
                <a:prstClr val="white">
                  <a:lumMod val="65000"/>
                  <a:lumOff val="35000"/>
                </a:prstClr>
              </a:solidFill>
              <a:effectLst/>
              <a:uLnTx/>
              <a:uFillTx/>
              <a:latin typeface="Georgia"/>
              <a:ea typeface="+mn-ea"/>
              <a:cs typeface="+mn-cs"/>
            </a:endParaRPr>
          </a:p>
        </p:txBody>
      </p:sp>
      <p:sp>
        <p:nvSpPr>
          <p:cNvPr id="3" name="Footer Placeholder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825" b="0" i="0" u="none" strike="noStrike" kern="1200" cap="none" spc="0" normalizeH="0" baseline="0" noProof="0" dirty="0">
              <a:ln>
                <a:noFill/>
              </a:ln>
              <a:solidFill>
                <a:prstClr val="white">
                  <a:lumMod val="65000"/>
                  <a:lumOff val="35000"/>
                </a:prstClr>
              </a:solidFill>
              <a:effectLst/>
              <a:uLnTx/>
              <a:uFillTx/>
              <a:latin typeface="Georgia"/>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825" b="0" i="0" u="none" strike="noStrike" kern="1200" cap="none" spc="0" normalizeH="0" baseline="0" noProof="0" smtClean="0">
                <a:ln>
                  <a:noFill/>
                </a:ln>
                <a:solidFill>
                  <a:prstClr val="white">
                    <a:tint val="75000"/>
                  </a:prstClr>
                </a:solidFill>
                <a:effectLst/>
                <a:uLnTx/>
                <a:uFillTx/>
                <a:latin typeface="Georgi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825" b="0" i="0" u="none" strike="noStrike" kern="1200" cap="none" spc="0" normalizeH="0" baseline="0" noProof="0" dirty="0">
              <a:ln>
                <a:noFill/>
              </a:ln>
              <a:solidFill>
                <a:prstClr val="white">
                  <a:tint val="75000"/>
                </a:prstClr>
              </a:solidFill>
              <a:effectLst/>
              <a:uLnTx/>
              <a:uFillTx/>
              <a:latin typeface="Georgia"/>
              <a:ea typeface="+mn-ea"/>
              <a:cs typeface="+mn-cs"/>
            </a:endParaRPr>
          </a:p>
        </p:txBody>
      </p:sp>
    </p:spTree>
    <p:extLst>
      <p:ext uri="{BB962C8B-B14F-4D97-AF65-F5344CB8AC3E}">
        <p14:creationId xmlns:p14="http://schemas.microsoft.com/office/powerpoint/2010/main" val="159204208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en-US" smtClean="0"/>
              <a:t>Click to edit Master title style</a:t>
            </a:r>
            <a:endParaRPr/>
          </a:p>
        </p:txBody>
      </p:sp>
      <p:sp>
        <p:nvSpPr>
          <p:cNvPr id="3" name="Content Placeholder 2"/>
          <p:cNvSpPr>
            <a:spLocks noGrp="1"/>
          </p:cNvSpPr>
          <p:nvPr>
            <p:ph idx="1"/>
          </p:nvPr>
        </p:nvSpPr>
        <p:spPr>
          <a:xfrm>
            <a:off x="3886200" y="990600"/>
            <a:ext cx="4529613"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100000"/>
              </a:lnSpc>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AF6E2C9B-5FA2-460D-9BE7-B0812FC2A6FF}" type="datetime1">
              <a:rPr kumimoji="0" lang="en-US" sz="825" b="0" i="0" u="none" strike="noStrike" kern="1200" cap="none" spc="0" normalizeH="0" baseline="0" noProof="0" smtClean="0">
                <a:ln>
                  <a:noFill/>
                </a:ln>
                <a:solidFill>
                  <a:prstClr val="white">
                    <a:lumMod val="65000"/>
                    <a:lumOff val="35000"/>
                  </a:prstClr>
                </a:solidFill>
                <a:effectLst/>
                <a:uLnTx/>
                <a:uFillTx/>
                <a:latin typeface="Georgia"/>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11/9/2018</a:t>
            </a:fld>
            <a:endParaRPr kumimoji="0" lang="en-US" sz="825" b="0" i="0" u="none" strike="noStrike" kern="1200" cap="none" spc="0" normalizeH="0" baseline="0" noProof="0" dirty="0">
              <a:ln>
                <a:noFill/>
              </a:ln>
              <a:solidFill>
                <a:prstClr val="white">
                  <a:lumMod val="65000"/>
                  <a:lumOff val="35000"/>
                </a:prstClr>
              </a:solidFill>
              <a:effectLst/>
              <a:uLnTx/>
              <a:uFillTx/>
              <a:latin typeface="Georgia"/>
              <a:ea typeface="+mn-ea"/>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825" b="0" i="0" u="none" strike="noStrike" kern="1200" cap="none" spc="0" normalizeH="0" baseline="0" noProof="0" dirty="0">
              <a:ln>
                <a:noFill/>
              </a:ln>
              <a:solidFill>
                <a:prstClr val="white">
                  <a:lumMod val="65000"/>
                  <a:lumOff val="35000"/>
                </a:prstClr>
              </a:solidFill>
              <a:effectLst/>
              <a:uLnTx/>
              <a:uFillTx/>
              <a:latin typeface="Georgi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825" b="0" i="0" u="none" strike="noStrike" kern="1200" cap="none" spc="0" normalizeH="0" baseline="0" noProof="0" smtClean="0">
                <a:ln>
                  <a:noFill/>
                </a:ln>
                <a:solidFill>
                  <a:prstClr val="white">
                    <a:tint val="75000"/>
                  </a:prstClr>
                </a:solidFill>
                <a:effectLst/>
                <a:uLnTx/>
                <a:uFillTx/>
                <a:latin typeface="Georgi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825" b="0" i="0" u="none" strike="noStrike" kern="1200" cap="none" spc="0" normalizeH="0" baseline="0" noProof="0" dirty="0">
              <a:ln>
                <a:noFill/>
              </a:ln>
              <a:solidFill>
                <a:prstClr val="white">
                  <a:tint val="75000"/>
                </a:prstClr>
              </a:solidFill>
              <a:effectLst/>
              <a:uLnTx/>
              <a:uFillTx/>
              <a:latin typeface="Georgia"/>
              <a:ea typeface="+mn-ea"/>
              <a:cs typeface="+mn-cs"/>
            </a:endParaRPr>
          </a:p>
        </p:txBody>
      </p:sp>
    </p:spTree>
    <p:extLst>
      <p:ext uri="{BB962C8B-B14F-4D97-AF65-F5344CB8AC3E}">
        <p14:creationId xmlns:p14="http://schemas.microsoft.com/office/powerpoint/2010/main" val="269003734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en-US" smtClean="0"/>
              <a:t>Click to edit Master title style</a:t>
            </a:r>
            <a:endParaRPr/>
          </a:p>
        </p:txBody>
      </p:sp>
      <p:sp>
        <p:nvSpPr>
          <p:cNvPr id="3" name="Picture Placeholder 2"/>
          <p:cNvSpPr>
            <a:spLocks noGrp="1"/>
          </p:cNvSpPr>
          <p:nvPr>
            <p:ph type="pic" idx="1"/>
          </p:nvPr>
        </p:nvSpPr>
        <p:spPr>
          <a:xfrm>
            <a:off x="3886200" y="990600"/>
            <a:ext cx="4530852"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100000"/>
              </a:lnSpc>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1D374940-A916-4C8B-9648-02A2D3898F9E}" type="datetime1">
              <a:rPr kumimoji="0" lang="en-US" sz="825" b="0" i="0" u="none" strike="noStrike" kern="1200" cap="none" spc="0" normalizeH="0" baseline="0" noProof="0" smtClean="0">
                <a:ln>
                  <a:noFill/>
                </a:ln>
                <a:solidFill>
                  <a:prstClr val="white">
                    <a:lumMod val="65000"/>
                    <a:lumOff val="35000"/>
                  </a:prstClr>
                </a:solidFill>
                <a:effectLst/>
                <a:uLnTx/>
                <a:uFillTx/>
                <a:latin typeface="Georgia"/>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11/9/2018</a:t>
            </a:fld>
            <a:endParaRPr kumimoji="0" lang="en-US" sz="825" b="0" i="0" u="none" strike="noStrike" kern="1200" cap="none" spc="0" normalizeH="0" baseline="0" noProof="0" dirty="0">
              <a:ln>
                <a:noFill/>
              </a:ln>
              <a:solidFill>
                <a:prstClr val="white">
                  <a:lumMod val="65000"/>
                  <a:lumOff val="35000"/>
                </a:prstClr>
              </a:solidFill>
              <a:effectLst/>
              <a:uLnTx/>
              <a:uFillTx/>
              <a:latin typeface="Georgia"/>
              <a:ea typeface="+mn-ea"/>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825" b="0" i="0" u="none" strike="noStrike" kern="1200" cap="none" spc="0" normalizeH="0" baseline="0" noProof="0" dirty="0">
              <a:ln>
                <a:noFill/>
              </a:ln>
              <a:solidFill>
                <a:prstClr val="white">
                  <a:lumMod val="65000"/>
                  <a:lumOff val="35000"/>
                </a:prstClr>
              </a:solidFill>
              <a:effectLst/>
              <a:uLnTx/>
              <a:uFillTx/>
              <a:latin typeface="Georgi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825" b="0" i="0" u="none" strike="noStrike" kern="1200" cap="none" spc="0" normalizeH="0" baseline="0" noProof="0" smtClean="0">
                <a:ln>
                  <a:noFill/>
                </a:ln>
                <a:solidFill>
                  <a:prstClr val="white">
                    <a:tint val="75000"/>
                  </a:prstClr>
                </a:solidFill>
                <a:effectLst/>
                <a:uLnTx/>
                <a:uFillTx/>
                <a:latin typeface="Georgi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825" b="0" i="0" u="none" strike="noStrike" kern="1200" cap="none" spc="0" normalizeH="0" baseline="0" noProof="0" dirty="0">
              <a:ln>
                <a:noFill/>
              </a:ln>
              <a:solidFill>
                <a:prstClr val="white">
                  <a:tint val="75000"/>
                </a:prstClr>
              </a:solidFill>
              <a:effectLst/>
              <a:uLnTx/>
              <a:uFillTx/>
              <a:latin typeface="Georgia"/>
              <a:ea typeface="+mn-ea"/>
              <a:cs typeface="+mn-cs"/>
            </a:endParaRPr>
          </a:p>
        </p:txBody>
      </p:sp>
    </p:spTree>
    <p:extLst>
      <p:ext uri="{BB962C8B-B14F-4D97-AF65-F5344CB8AC3E}">
        <p14:creationId xmlns:p14="http://schemas.microsoft.com/office/powerpoint/2010/main" val="3469808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US" dirty="0"/>
          </a:p>
        </p:txBody>
      </p:sp>
      <p:sp>
        <p:nvSpPr>
          <p:cNvPr id="3"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5634C12-5CE9-4FC7-B799-2F53275CC201}"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9205505"/>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F4E5243-F52A-4D37-9694-EB26C6C31910}" type="datetime1">
              <a:rPr kumimoji="0" lang="en-US" sz="825" b="0" i="0" u="none" strike="noStrike" kern="1200" cap="none" spc="0" normalizeH="0" baseline="0" noProof="0" smtClean="0">
                <a:ln>
                  <a:noFill/>
                </a:ln>
                <a:solidFill>
                  <a:prstClr val="white">
                    <a:lumMod val="65000"/>
                    <a:lumOff val="35000"/>
                  </a:prstClr>
                </a:solidFill>
                <a:effectLst/>
                <a:uLnTx/>
                <a:uFillTx/>
                <a:latin typeface="Georgia"/>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11/9/2018</a:t>
            </a:fld>
            <a:endParaRPr kumimoji="0" lang="en-US" sz="825" b="0" i="0" u="none" strike="noStrike" kern="1200" cap="none" spc="0" normalizeH="0" baseline="0" noProof="0" dirty="0">
              <a:ln>
                <a:noFill/>
              </a:ln>
              <a:solidFill>
                <a:prstClr val="white">
                  <a:lumMod val="65000"/>
                  <a:lumOff val="35000"/>
                </a:prstClr>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825" b="0" i="0" u="none" strike="noStrike" kern="1200" cap="none" spc="0" normalizeH="0" baseline="0" noProof="0" dirty="0">
              <a:ln>
                <a:noFill/>
              </a:ln>
              <a:solidFill>
                <a:prstClr val="white">
                  <a:lumMod val="65000"/>
                  <a:lumOff val="35000"/>
                </a:prstClr>
              </a:solidFill>
              <a:effectLst/>
              <a:uLnTx/>
              <a:uFillTx/>
              <a:latin typeface="Georgia"/>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825" b="0" i="0" u="none" strike="noStrike" kern="1200" cap="none" spc="0" normalizeH="0" baseline="0" noProof="0" smtClean="0">
                <a:ln>
                  <a:noFill/>
                </a:ln>
                <a:solidFill>
                  <a:prstClr val="white">
                    <a:tint val="75000"/>
                  </a:prstClr>
                </a:solidFill>
                <a:effectLst/>
                <a:uLnTx/>
                <a:uFillTx/>
                <a:latin typeface="Georgi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825" b="0" i="0" u="none" strike="noStrike" kern="1200" cap="none" spc="0" normalizeH="0" baseline="0" noProof="0" dirty="0">
              <a:ln>
                <a:noFill/>
              </a:ln>
              <a:solidFill>
                <a:prstClr val="white">
                  <a:tint val="75000"/>
                </a:prstClr>
              </a:solidFill>
              <a:effectLst/>
              <a:uLnTx/>
              <a:uFillTx/>
              <a:latin typeface="Georgia"/>
              <a:ea typeface="+mn-ea"/>
              <a:cs typeface="+mn-cs"/>
            </a:endParaRPr>
          </a:p>
        </p:txBody>
      </p:sp>
    </p:spTree>
    <p:extLst>
      <p:ext uri="{BB962C8B-B14F-4D97-AF65-F5344CB8AC3E}">
        <p14:creationId xmlns:p14="http://schemas.microsoft.com/office/powerpoint/2010/main" val="363161080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28650" y="274638"/>
            <a:ext cx="5800725" cy="58975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3A77B6E1-634A-48DC-9E8B-D894023267EF}" type="datetime1">
              <a:rPr kumimoji="0" lang="en-US" sz="825" b="0" i="0" u="none" strike="noStrike" kern="1200" cap="none" spc="0" normalizeH="0" baseline="0" noProof="0" smtClean="0">
                <a:ln>
                  <a:noFill/>
                </a:ln>
                <a:solidFill>
                  <a:prstClr val="white">
                    <a:lumMod val="65000"/>
                    <a:lumOff val="35000"/>
                  </a:prstClr>
                </a:solidFill>
                <a:effectLst/>
                <a:uLnTx/>
                <a:uFillTx/>
                <a:latin typeface="Georgia"/>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11/9/2018</a:t>
            </a:fld>
            <a:endParaRPr kumimoji="0" lang="en-US" sz="825" b="0" i="0" u="none" strike="noStrike" kern="1200" cap="none" spc="0" normalizeH="0" baseline="0" noProof="0" dirty="0">
              <a:ln>
                <a:noFill/>
              </a:ln>
              <a:solidFill>
                <a:prstClr val="white">
                  <a:lumMod val="65000"/>
                  <a:lumOff val="35000"/>
                </a:prstClr>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825" b="0" i="0" u="none" strike="noStrike" kern="1200" cap="none" spc="0" normalizeH="0" baseline="0" noProof="0" dirty="0">
              <a:ln>
                <a:noFill/>
              </a:ln>
              <a:solidFill>
                <a:prstClr val="white">
                  <a:lumMod val="65000"/>
                  <a:lumOff val="35000"/>
                </a:prstClr>
              </a:solidFill>
              <a:effectLst/>
              <a:uLnTx/>
              <a:uFillTx/>
              <a:latin typeface="Georgia"/>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825" b="0" i="0" u="none" strike="noStrike" kern="1200" cap="none" spc="0" normalizeH="0" baseline="0" noProof="0" smtClean="0">
                <a:ln>
                  <a:noFill/>
                </a:ln>
                <a:solidFill>
                  <a:prstClr val="white">
                    <a:tint val="75000"/>
                  </a:prstClr>
                </a:solidFill>
                <a:effectLst/>
                <a:uLnTx/>
                <a:uFillTx/>
                <a:latin typeface="Georgi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825" b="0" i="0" u="none" strike="noStrike" kern="1200" cap="none" spc="0" normalizeH="0" baseline="0" noProof="0" dirty="0">
              <a:ln>
                <a:noFill/>
              </a:ln>
              <a:solidFill>
                <a:prstClr val="white">
                  <a:tint val="75000"/>
                </a:prstClr>
              </a:solidFill>
              <a:effectLst/>
              <a:uLnTx/>
              <a:uFillTx/>
              <a:latin typeface="Georgia"/>
              <a:ea typeface="+mn-ea"/>
              <a:cs typeface="+mn-cs"/>
            </a:endParaRPr>
          </a:p>
        </p:txBody>
      </p:sp>
    </p:spTree>
    <p:extLst>
      <p:ext uri="{BB962C8B-B14F-4D97-AF65-F5344CB8AC3E}">
        <p14:creationId xmlns:p14="http://schemas.microsoft.com/office/powerpoint/2010/main" val="347261148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bwMode="gray">
          <a:xfrm flipH="1">
            <a:off x="-17463" y="0"/>
            <a:ext cx="501651" cy="6858000"/>
          </a:xfrm>
          <a:prstGeom prst="rect">
            <a:avLst/>
          </a:prstGeom>
          <a:gradFill flip="none" rotWithShape="1">
            <a:gsLst>
              <a:gs pos="0">
                <a:schemeClr val="accent2"/>
              </a:gs>
              <a:gs pos="100000">
                <a:schemeClr val="tx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79375"/>
            <a:ext cx="9161463"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bwMode="gray">
          <a:xfrm flipH="1">
            <a:off x="-17463" y="79375"/>
            <a:ext cx="501651" cy="611188"/>
          </a:xfrm>
          <a:prstGeom prst="rect">
            <a:avLst/>
          </a:prstGeom>
          <a:gradFill flip="none" rotWithShape="1">
            <a:gsLst>
              <a:gs pos="0">
                <a:schemeClr val="bg2">
                  <a:alpha val="50000"/>
                </a:schemeClr>
              </a:gs>
              <a:gs pos="100000">
                <a:schemeClr val="bg2">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Rectangle 6"/>
          <p:cNvSpPr/>
          <p:nvPr userDrawn="1"/>
        </p:nvSpPr>
        <p:spPr bwMode="gray">
          <a:xfrm flipH="1">
            <a:off x="-17463" y="0"/>
            <a:ext cx="9161463" cy="79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076" name="Rectangle 4"/>
          <p:cNvSpPr>
            <a:spLocks noGrp="1" noChangeArrowheads="1"/>
          </p:cNvSpPr>
          <p:nvPr>
            <p:ph type="ctrTitle"/>
          </p:nvPr>
        </p:nvSpPr>
        <p:spPr bwMode="invGray">
          <a:xfrm>
            <a:off x="484093" y="2392432"/>
            <a:ext cx="8659903" cy="424732"/>
          </a:xfrm>
        </p:spPr>
        <p:txBody>
          <a:bodyPr anchorCtr="0"/>
          <a:lstStyle>
            <a:lvl1pPr algn="ctr">
              <a:defRPr sz="2400">
                <a:solidFill>
                  <a:schemeClr val="bg2"/>
                </a:solidFill>
                <a:effectLst/>
              </a:defRPr>
            </a:lvl1pPr>
          </a:lstStyle>
          <a:p>
            <a:r>
              <a:rPr lang="en-US" dirty="0"/>
              <a:t>Click to edit Master title style</a:t>
            </a:r>
          </a:p>
        </p:txBody>
      </p:sp>
      <p:sp>
        <p:nvSpPr>
          <p:cNvPr id="3077" name="Rectangle 5"/>
          <p:cNvSpPr>
            <a:spLocks noGrp="1" noChangeArrowheads="1"/>
          </p:cNvSpPr>
          <p:nvPr>
            <p:ph type="subTitle" idx="1"/>
          </p:nvPr>
        </p:nvSpPr>
        <p:spPr bwMode="invGray">
          <a:xfrm>
            <a:off x="484093" y="3025243"/>
            <a:ext cx="8659904" cy="430887"/>
          </a:xfrm>
        </p:spPr>
        <p:txBody>
          <a:bodyPr rIns="0" anchorCtr="0"/>
          <a:lstStyle>
            <a:lvl1pPr marL="0" indent="0" algn="ctr">
              <a:buFont typeface="Arial" pitchFamily="34" charset="0"/>
              <a:buNone/>
              <a:defRPr sz="2200" b="0">
                <a:solidFill>
                  <a:schemeClr val="accent1"/>
                </a:solidFill>
                <a:effectLst/>
                <a:latin typeface="Lucida Sans" pitchFamily="34" charset="0"/>
              </a:defRPr>
            </a:lvl1pPr>
          </a:lstStyle>
          <a:p>
            <a:r>
              <a:rPr lang="en-US" dirty="0"/>
              <a:t>Click to edit Master subtitle style</a:t>
            </a:r>
          </a:p>
        </p:txBody>
      </p:sp>
      <p:sp>
        <p:nvSpPr>
          <p:cNvPr id="8" name="Rectangle 6"/>
          <p:cNvSpPr>
            <a:spLocks noGrp="1" noChangeArrowheads="1"/>
          </p:cNvSpPr>
          <p:nvPr userDrawn="1">
            <p:ph type="dt" sz="half" idx="10"/>
          </p:nvPr>
        </p:nvSpPr>
        <p:spPr>
          <a:xfrm>
            <a:off x="484188" y="6381750"/>
            <a:ext cx="1550987" cy="476250"/>
          </a:xfrm>
        </p:spPr>
        <p:txBody>
          <a:bodyPr/>
          <a:lstStyle>
            <a:lvl1pPr>
              <a:defRPr sz="10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 name="Rectangle 7"/>
          <p:cNvSpPr>
            <a:spLocks noGrp="1" noChangeArrowheads="1"/>
          </p:cNvSpPr>
          <p:nvPr userDrawn="1">
            <p:ph type="ftr" sz="quarter" idx="11"/>
          </p:nvPr>
        </p:nvSpPr>
        <p:spPr>
          <a:xfrm>
            <a:off x="2066925" y="6381750"/>
            <a:ext cx="6100763" cy="476250"/>
          </a:xfrm>
        </p:spPr>
        <p:txBody>
          <a:bodyPr anchorCtr="1"/>
          <a:lstStyle>
            <a:lvl1pPr>
              <a:defRPr sz="10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 name="Rectangle 8"/>
          <p:cNvSpPr>
            <a:spLocks noGrp="1" noChangeArrowheads="1"/>
          </p:cNvSpPr>
          <p:nvPr userDrawn="1">
            <p:ph type="sldNum" sz="quarter" idx="12"/>
          </p:nvPr>
        </p:nvSpPr>
        <p:spPr>
          <a:xfrm>
            <a:off x="8169275" y="6381750"/>
            <a:ext cx="974725" cy="47625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11C20E0-128E-43E0-A28F-1EC66CCE9F44}"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88951392"/>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1513543"/>
            <a:ext cx="8652222" cy="424732"/>
          </a:xfrm>
        </p:spPr>
        <p:txBody>
          <a:bodyPr/>
          <a:lstStyle>
            <a:lvl1pP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931689" y="2287148"/>
            <a:ext cx="7772400" cy="1688667"/>
          </a:xfrm>
        </p:spPr>
        <p:txBody>
          <a:bodyPr lIns="457200" rIns="457200"/>
          <a:lstStyle>
            <a:lvl1pPr marL="344488" indent="-179388">
              <a:spcBef>
                <a:spcPts val="1200"/>
              </a:spcBef>
              <a:buSzPct val="100000"/>
              <a:buFont typeface="Arial" pitchFamily="34" charset="0"/>
              <a:buChar char="•"/>
              <a:defRPr sz="2200" b="0"/>
            </a:lvl1pPr>
            <a:lvl2pPr marL="509588" indent="-165100">
              <a:spcBef>
                <a:spcPts val="400"/>
              </a:spcBef>
              <a:buSzPct val="75000"/>
              <a:buFont typeface="Lucida Sans" panose="020B0602030504020204" pitchFamily="34" charset="0"/>
              <a:buChar char="–"/>
              <a:defRPr sz="20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Lucida Sans" panose="020B0602030504020204"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1164027-1437-46B2-9C99-A3219E5A3842}"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42353429"/>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4"/>
          <p:cNvSpPr>
            <a:spLocks noGrp="1" noChangeArrowheads="1"/>
          </p:cNvSpPr>
          <p:nvPr>
            <p:ph type="ctrTitle"/>
          </p:nvPr>
        </p:nvSpPr>
        <p:spPr>
          <a:xfrm>
            <a:off x="491778" y="998506"/>
            <a:ext cx="8652222" cy="461665"/>
          </a:xfrm>
        </p:spPr>
        <p:txBody>
          <a:bodyPr/>
          <a:lstStyle>
            <a:lvl1pPr algn="ctr">
              <a:lnSpc>
                <a:spcPct val="100000"/>
              </a:lnSpc>
              <a:defRPr sz="2400">
                <a:solidFill>
                  <a:schemeClr val="bg2"/>
                </a:solidFill>
                <a:effectLst/>
              </a:defRPr>
            </a:lvl1pPr>
          </a:lstStyle>
          <a:p>
            <a:r>
              <a:rPr lang="en-US" dirty="0"/>
              <a:t>Click to edit Master title style</a:t>
            </a:r>
          </a:p>
        </p:txBody>
      </p:sp>
      <p:sp>
        <p:nvSpPr>
          <p:cNvPr id="8" name="Rectangle 5"/>
          <p:cNvSpPr>
            <a:spLocks noGrp="1" noChangeArrowheads="1"/>
          </p:cNvSpPr>
          <p:nvPr>
            <p:ph type="subTitle" idx="1"/>
          </p:nvPr>
        </p:nvSpPr>
        <p:spPr>
          <a:xfrm>
            <a:off x="491778" y="1496679"/>
            <a:ext cx="8652222" cy="430887"/>
          </a:xfrm>
        </p:spPr>
        <p:txBody>
          <a:bodyPr rIns="0"/>
          <a:lstStyle>
            <a:lvl1pPr marL="0" indent="0" algn="ctr">
              <a:buFontTx/>
              <a:buNone/>
              <a:defRPr sz="2200" b="0">
                <a:solidFill>
                  <a:schemeClr val="accent1"/>
                </a:solidFill>
                <a:effectLst/>
                <a:latin typeface="Lucida Sans" pitchFamily="34" charset="0"/>
              </a:defRPr>
            </a:lvl1pPr>
          </a:lstStyle>
          <a:p>
            <a:r>
              <a:rPr lang="en-US" dirty="0"/>
              <a:t>Click to edit Master subtitle style</a:t>
            </a:r>
          </a:p>
        </p:txBody>
      </p:sp>
      <p:sp>
        <p:nvSpPr>
          <p:cNvPr id="4"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6FFBEC8-5CE2-40CA-8840-CA3C95D668CA}"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88275608"/>
      </p:ext>
    </p:extLst>
  </p:cSld>
  <p:clrMapOvr>
    <a:masterClrMapping/>
  </p:clrMapOvr>
  <p:transition/>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4094" y="1528389"/>
            <a:ext cx="8659907" cy="480131"/>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725575" y="2275788"/>
            <a:ext cx="4002321" cy="2062103"/>
          </a:xfrm>
        </p:spPr>
        <p:txBody>
          <a:bodyPr anchorCtr="0"/>
          <a:lstStyle>
            <a:lvl1pPr>
              <a:lnSpc>
                <a:spcPct val="100000"/>
              </a:lnSpc>
              <a:spcBef>
                <a:spcPts val="0"/>
              </a:spcBef>
              <a:spcAft>
                <a:spcPts val="600"/>
              </a:spcAft>
              <a:buSzPct val="125000"/>
              <a:buFont typeface="Arial" pitchFamily="34" charset="0"/>
              <a:buChar char="•"/>
              <a:defRPr lang="en-US" sz="2000" b="0" dirty="0" smtClean="0">
                <a:solidFill>
                  <a:schemeClr val="bg2"/>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80295" y="2275788"/>
            <a:ext cx="3969948" cy="2062103"/>
          </a:xfrm>
        </p:spPr>
        <p:txBody>
          <a:bodyPr anchorCtr="0"/>
          <a:lstStyle>
            <a:lvl1pPr>
              <a:lnSpc>
                <a:spcPct val="100000"/>
              </a:lnSpc>
              <a:spcBef>
                <a:spcPts val="0"/>
              </a:spcBef>
              <a:spcAft>
                <a:spcPts val="600"/>
              </a:spcAft>
              <a:buSzPct val="125000"/>
              <a:buFont typeface="Arial" pitchFamily="34" charset="0"/>
              <a:buChar char="•"/>
              <a:defRPr lang="en-US" sz="2000" b="0" dirty="0" smtClean="0">
                <a:solidFill>
                  <a:schemeClr val="bg2"/>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F82BE36-60F5-4611-A915-78F8E63C2E21}"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89130210"/>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03081"/>
            <a:ext cx="8686800" cy="480131"/>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7722" y="2166763"/>
            <a:ext cx="4040188" cy="369332"/>
          </a:xfr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7721" y="2621484"/>
            <a:ext cx="4040188" cy="1338828"/>
          </a:xfrm>
        </p:spPr>
        <p:txBody>
          <a:bodyPr/>
          <a:lstStyle>
            <a:lvl1pPr>
              <a:defRPr lang="en-US" sz="1800" b="0" dirty="0" smtClean="0">
                <a:solidFill>
                  <a:schemeClr val="bg2"/>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75547" y="2166763"/>
            <a:ext cx="4041775" cy="369332"/>
          </a:xfr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75546" y="2621484"/>
            <a:ext cx="4041775" cy="1338828"/>
          </a:xfrm>
        </p:spPr>
        <p:txBody>
          <a:bodyPr/>
          <a:lstStyle>
            <a:lvl1pPr>
              <a:defRPr lang="en-US" sz="1800" b="0" dirty="0" smtClean="0">
                <a:solidFill>
                  <a:schemeClr val="bg2"/>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127FDC5-29CC-4D6C-8D47-F7A0C1C0B4D4}"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62238229"/>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8726" y="2081092"/>
            <a:ext cx="8675274" cy="480131"/>
          </a:xfrm>
        </p:spPr>
        <p:txBody>
          <a:bodyPr/>
          <a:lstStyle/>
          <a:p>
            <a:r>
              <a:rPr lang="en-US" dirty="0" smtClean="0"/>
              <a:t>Click to edit Master title style</a:t>
            </a:r>
            <a:endParaRPr lang="en-US" dirty="0"/>
          </a:p>
        </p:txBody>
      </p:sp>
      <p:sp>
        <p:nvSpPr>
          <p:cNvPr id="3"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9CA10E4-9ABC-4ECF-B4C9-A902FF37D90F}"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12694093"/>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1E7F7D7-444B-4574-BC92-24B02C90DCF7}"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35766822"/>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370318"/>
            <a:ext cx="3008313" cy="64633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370319"/>
            <a:ext cx="5111751" cy="1851276"/>
          </a:xfrm>
        </p:spPr>
        <p:txBody>
          <a:bodyPr/>
          <a:lstStyle>
            <a:lvl1pPr marL="165100" indent="-165100">
              <a:buSzPct val="125000"/>
              <a:buFont typeface="Arial" pitchFamily="34" charset="0"/>
              <a:buChar char="•"/>
              <a:defRPr lang="en-US" sz="2400" b="0" dirty="0" smtClean="0">
                <a:solidFill>
                  <a:schemeClr val="bg2"/>
                </a:solidFill>
                <a:latin typeface="Lucida Sans" pitchFamily="34" charset="0"/>
                <a:ea typeface="+mn-ea"/>
                <a:cs typeface="+mn-cs"/>
              </a:defRPr>
            </a:lvl1pPr>
            <a:lvl2pPr marL="457200" indent="-165100" defTabSz="914400">
              <a:buSzPct val="125000"/>
              <a:buFont typeface="Arial" pitchFamily="34" charset="0"/>
              <a:buChar char="•"/>
              <a:defRPr lang="en-US" sz="2200" dirty="0" smtClean="0">
                <a:solidFill>
                  <a:schemeClr val="bg2"/>
                </a:solidFill>
                <a:latin typeface="Lucida Sans" pitchFamily="34" charset="0"/>
                <a:ea typeface="+mn-ea"/>
                <a:cs typeface="+mn-cs"/>
              </a:defRPr>
            </a:lvl2pPr>
            <a:lvl3pPr>
              <a:buSzPct val="125000"/>
              <a:buFont typeface="Arial" pitchFamily="34" charset="0"/>
              <a:buChar char="•"/>
              <a:defRPr lang="en-US" sz="2200" dirty="0" smtClean="0">
                <a:solidFill>
                  <a:schemeClr val="bg2"/>
                </a:solidFill>
                <a:latin typeface="Lucida Sans" pitchFamily="34" charset="0"/>
                <a:ea typeface="+mn-ea"/>
                <a:cs typeface="+mn-cs"/>
              </a:defRPr>
            </a:lvl3pPr>
            <a:lvl4pPr marL="974725" indent="-180975">
              <a:buSzPct val="125000"/>
              <a:buFont typeface="Arial" pitchFamily="34" charset="0"/>
              <a:buChar char="•"/>
              <a:defRPr lang="en-US" sz="2000" dirty="0" smtClean="0">
                <a:solidFill>
                  <a:schemeClr val="bg2"/>
                </a:solidFill>
                <a:latin typeface="Lucida Sans" pitchFamily="34" charset="0"/>
                <a:ea typeface="+mn-ea"/>
                <a:cs typeface="+mn-cs"/>
              </a:defRPr>
            </a:lvl4pPr>
            <a:lvl5pPr>
              <a:buSzPct val="125000"/>
              <a:buFont typeface="Arial" pitchFamily="34" charset="0"/>
              <a:buChar char="•"/>
              <a:defRPr lang="en-US" sz="2000" dirty="0">
                <a:solidFill>
                  <a:schemeClr val="bg2"/>
                </a:solidFill>
                <a:latin typeface="Lucida Sans" pitchFamily="34" charset="0"/>
                <a:ea typeface="+mn-ea"/>
                <a:cs typeface="+mn-cs"/>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2532368"/>
            <a:ext cx="3008313"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49FAC5C-EA91-449B-A3E6-552E8E009B6C}"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9667071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forma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457200" y="6356352"/>
            <a:ext cx="2133600" cy="365125"/>
          </a:xfrm>
          <a:prstGeom prst="rect">
            <a:avLst/>
          </a:prstGeom>
        </p:spPr>
        <p:txBody>
          <a:bodyPr/>
          <a:lstStyle>
            <a:lvl1pPr>
              <a:defRPr sz="788" b="1" i="1">
                <a:solidFill>
                  <a:schemeClr val="tx1"/>
                </a:solidFill>
                <a:latin typeface="Arial Narrow" panose="020B0606020202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E4FF0180-C77D-4D03-AC08-0BC1DFA7A75E}" type="datetime1">
              <a:rPr kumimoji="0" lang="en-US" sz="788" b="1" i="1" u="none" strike="noStrike" kern="1200" cap="none" spc="0" normalizeH="0" baseline="0" noProof="0" smtClean="0">
                <a:ln>
                  <a:noFill/>
                </a:ln>
                <a:solidFill>
                  <a:srgbClr val="FFFFFF"/>
                </a:solidFill>
                <a:effectLst/>
                <a:uLnTx/>
                <a:uFillTx/>
                <a:latin typeface="Arial Narrow" panose="020B060602020203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11/9/2018</a:t>
            </a:fld>
            <a:endParaRPr kumimoji="0" lang="en-US" sz="788" b="1" i="1" u="none" strike="noStrike" kern="1200" cap="none" spc="0" normalizeH="0" baseline="0" noProof="0" dirty="0">
              <a:ln>
                <a:noFill/>
              </a:ln>
              <a:solidFill>
                <a:srgbClr val="FFFFFF"/>
              </a:solidFill>
              <a:effectLst/>
              <a:uLnTx/>
              <a:uFillTx/>
              <a:latin typeface="Arial Narrow" panose="020B0606020202030204" pitchFamily="34" charset="0"/>
              <a:ea typeface="+mn-ea"/>
              <a:cs typeface="+mn-cs"/>
            </a:endParaRPr>
          </a:p>
        </p:txBody>
      </p:sp>
      <p:sp>
        <p:nvSpPr>
          <p:cNvPr id="9" name="Slide Number Placeholder 8"/>
          <p:cNvSpPr>
            <a:spLocks noGrp="1"/>
          </p:cNvSpPr>
          <p:nvPr>
            <p:ph type="sldNum" sz="quarter" idx="12"/>
          </p:nvPr>
        </p:nvSpPr>
        <p:spPr>
          <a:xfrm>
            <a:off x="6553200" y="6356352"/>
            <a:ext cx="2133600" cy="365125"/>
          </a:xfrm>
          <a:prstGeom prst="rect">
            <a:avLst/>
          </a:prstGeom>
        </p:spPr>
        <p:txBody>
          <a:bodyPr/>
          <a:lstStyle>
            <a:lvl1pPr algn="r">
              <a:defRPr sz="788" b="1">
                <a:latin typeface="Arial Narrow" panose="020B0606020202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D7F1ABF-CE35-4BF2-A2ED-4F50B5C41B28}" type="slidenum">
              <a:rPr kumimoji="0" lang="en-US" sz="788" b="1" i="0" u="none" strike="noStrike" kern="1200" cap="none" spc="0" normalizeH="0" baseline="0" noProof="0" smtClean="0">
                <a:ln>
                  <a:noFill/>
                </a:ln>
                <a:solidFill>
                  <a:srgbClr val="000000"/>
                </a:solidFill>
                <a:effectLst/>
                <a:uLnTx/>
                <a:uFillTx/>
                <a:latin typeface="Arial Narrow" panose="020B0606020202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788"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p:txBody>
      </p:sp>
      <p:sp>
        <p:nvSpPr>
          <p:cNvPr id="12" name="Text Placeholder 11"/>
          <p:cNvSpPr>
            <a:spLocks noGrp="1"/>
          </p:cNvSpPr>
          <p:nvPr>
            <p:ph type="body" sz="quarter" idx="13"/>
          </p:nvPr>
        </p:nvSpPr>
        <p:spPr>
          <a:xfrm>
            <a:off x="762000" y="381000"/>
            <a:ext cx="7696200" cy="438582"/>
          </a:xfrm>
          <a:prstGeom prst="rect">
            <a:avLst/>
          </a:prstGeom>
        </p:spPr>
        <p:txBody>
          <a:bodyPr/>
          <a:lstStyle>
            <a:lvl1pPr marL="41672" indent="0" algn="ctr">
              <a:buFontTx/>
              <a:buNone/>
              <a:defRPr sz="2250" b="1" cap="none" baseline="0"/>
            </a:lvl1pPr>
          </a:lstStyle>
          <a:p>
            <a:pPr lvl="0"/>
            <a:endParaRPr lang="en-US" dirty="0"/>
          </a:p>
        </p:txBody>
      </p:sp>
    </p:spTree>
    <p:extLst>
      <p:ext uri="{BB962C8B-B14F-4D97-AF65-F5344CB8AC3E}">
        <p14:creationId xmlns:p14="http://schemas.microsoft.com/office/powerpoint/2010/main" val="216701053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423007"/>
            <a:ext cx="5486400" cy="369332"/>
          </a:xfrm>
        </p:spPr>
        <p:txBody>
          <a:bodyPr/>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193220"/>
            <a:ext cx="54864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866801"/>
            <a:ext cx="5486400"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8CD9FBA-C147-4DEA-91DC-838EE12F0135}"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34291236"/>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US" dirty="0"/>
          </a:p>
        </p:txBody>
      </p:sp>
      <p:sp>
        <p:nvSpPr>
          <p:cNvPr id="3"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5634C12-5CE9-4FC7-B799-2F53275CC201}"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6655302"/>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Title forma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457200" y="6356352"/>
            <a:ext cx="2133600" cy="365125"/>
          </a:xfrm>
          <a:prstGeom prst="rect">
            <a:avLst/>
          </a:prstGeom>
        </p:spPr>
        <p:txBody>
          <a:bodyPr/>
          <a:lstStyle>
            <a:lvl1pPr>
              <a:defRPr sz="788" b="1" i="1">
                <a:solidFill>
                  <a:schemeClr val="tx1"/>
                </a:solidFill>
                <a:latin typeface="Arial Narrow" panose="020B0606020202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E4FF0180-C77D-4D03-AC08-0BC1DFA7A75E}" type="datetime1">
              <a:rPr kumimoji="0" lang="en-US" sz="788" b="1" i="1" u="none" strike="noStrike" kern="1200" cap="none" spc="0" normalizeH="0" baseline="0" noProof="0" smtClean="0">
                <a:ln>
                  <a:noFill/>
                </a:ln>
                <a:solidFill>
                  <a:srgbClr val="FFFFFF"/>
                </a:solidFill>
                <a:effectLst/>
                <a:uLnTx/>
                <a:uFillTx/>
                <a:latin typeface="Arial Narrow" panose="020B060602020203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11/9/2018</a:t>
            </a:fld>
            <a:endParaRPr kumimoji="0" lang="en-US" sz="788" b="1" i="1" u="none" strike="noStrike" kern="1200" cap="none" spc="0" normalizeH="0" baseline="0" noProof="0" dirty="0">
              <a:ln>
                <a:noFill/>
              </a:ln>
              <a:solidFill>
                <a:srgbClr val="FFFFFF"/>
              </a:solidFill>
              <a:effectLst/>
              <a:uLnTx/>
              <a:uFillTx/>
              <a:latin typeface="Arial Narrow" panose="020B0606020202030204" pitchFamily="34" charset="0"/>
              <a:ea typeface="+mn-ea"/>
              <a:cs typeface="+mn-cs"/>
            </a:endParaRPr>
          </a:p>
        </p:txBody>
      </p:sp>
      <p:sp>
        <p:nvSpPr>
          <p:cNvPr id="9" name="Slide Number Placeholder 8"/>
          <p:cNvSpPr>
            <a:spLocks noGrp="1"/>
          </p:cNvSpPr>
          <p:nvPr>
            <p:ph type="sldNum" sz="quarter" idx="12"/>
          </p:nvPr>
        </p:nvSpPr>
        <p:spPr>
          <a:xfrm>
            <a:off x="6553200" y="6356352"/>
            <a:ext cx="2133600" cy="365125"/>
          </a:xfrm>
          <a:prstGeom prst="rect">
            <a:avLst/>
          </a:prstGeom>
        </p:spPr>
        <p:txBody>
          <a:bodyPr/>
          <a:lstStyle>
            <a:lvl1pPr algn="r">
              <a:defRPr sz="788" b="1">
                <a:latin typeface="Arial Narrow" panose="020B0606020202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D7F1ABF-CE35-4BF2-A2ED-4F50B5C41B28}" type="slidenum">
              <a:rPr kumimoji="0" lang="en-US" sz="788" b="1" i="0" u="none" strike="noStrike" kern="1200" cap="none" spc="0" normalizeH="0" baseline="0" noProof="0" smtClean="0">
                <a:ln>
                  <a:noFill/>
                </a:ln>
                <a:solidFill>
                  <a:srgbClr val="000000"/>
                </a:solidFill>
                <a:effectLst/>
                <a:uLnTx/>
                <a:uFillTx/>
                <a:latin typeface="Arial Narrow" panose="020B0606020202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788"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p:txBody>
      </p:sp>
      <p:sp>
        <p:nvSpPr>
          <p:cNvPr id="12" name="Text Placeholder 11"/>
          <p:cNvSpPr>
            <a:spLocks noGrp="1"/>
          </p:cNvSpPr>
          <p:nvPr>
            <p:ph type="body" sz="quarter" idx="13"/>
          </p:nvPr>
        </p:nvSpPr>
        <p:spPr>
          <a:xfrm>
            <a:off x="762000" y="381000"/>
            <a:ext cx="7696200" cy="438582"/>
          </a:xfrm>
          <a:prstGeom prst="rect">
            <a:avLst/>
          </a:prstGeom>
        </p:spPr>
        <p:txBody>
          <a:bodyPr/>
          <a:lstStyle>
            <a:lvl1pPr marL="41672" indent="0" algn="ctr">
              <a:buFontTx/>
              <a:buNone/>
              <a:defRPr sz="2250" b="1" cap="none" baseline="0"/>
            </a:lvl1pPr>
          </a:lstStyle>
          <a:p>
            <a:pPr lvl="0"/>
            <a:endParaRPr lang="en-US" dirty="0"/>
          </a:p>
        </p:txBody>
      </p:sp>
    </p:spTree>
    <p:extLst>
      <p:ext uri="{BB962C8B-B14F-4D97-AF65-F5344CB8AC3E}">
        <p14:creationId xmlns:p14="http://schemas.microsoft.com/office/powerpoint/2010/main" val="182936604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bwMode="gray">
          <a:xfrm flipH="1">
            <a:off x="-17463" y="0"/>
            <a:ext cx="501651" cy="6858000"/>
          </a:xfrm>
          <a:prstGeom prst="rect">
            <a:avLst/>
          </a:prstGeom>
          <a:gradFill flip="none" rotWithShape="1">
            <a:gsLst>
              <a:gs pos="0">
                <a:schemeClr val="accent2"/>
              </a:gs>
              <a:gs pos="100000">
                <a:schemeClr val="tx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79375"/>
            <a:ext cx="9161463"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bwMode="gray">
          <a:xfrm flipH="1">
            <a:off x="-17463" y="79375"/>
            <a:ext cx="501651" cy="611188"/>
          </a:xfrm>
          <a:prstGeom prst="rect">
            <a:avLst/>
          </a:prstGeom>
          <a:gradFill flip="none" rotWithShape="1">
            <a:gsLst>
              <a:gs pos="0">
                <a:schemeClr val="bg2">
                  <a:alpha val="50000"/>
                </a:schemeClr>
              </a:gs>
              <a:gs pos="100000">
                <a:schemeClr val="bg2">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 name="Rectangle 6"/>
          <p:cNvSpPr/>
          <p:nvPr userDrawn="1"/>
        </p:nvSpPr>
        <p:spPr bwMode="gray">
          <a:xfrm flipH="1">
            <a:off x="-17463" y="0"/>
            <a:ext cx="9161463" cy="79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076" name="Rectangle 4"/>
          <p:cNvSpPr>
            <a:spLocks noGrp="1" noChangeArrowheads="1"/>
          </p:cNvSpPr>
          <p:nvPr>
            <p:ph type="ctrTitle"/>
          </p:nvPr>
        </p:nvSpPr>
        <p:spPr bwMode="invGray">
          <a:xfrm>
            <a:off x="484093" y="2392432"/>
            <a:ext cx="8659903" cy="424732"/>
          </a:xfrm>
        </p:spPr>
        <p:txBody>
          <a:bodyPr anchorCtr="0"/>
          <a:lstStyle>
            <a:lvl1pPr algn="ctr">
              <a:defRPr sz="2400">
                <a:solidFill>
                  <a:schemeClr val="bg2"/>
                </a:solidFill>
                <a:effectLst/>
              </a:defRPr>
            </a:lvl1pPr>
          </a:lstStyle>
          <a:p>
            <a:r>
              <a:rPr lang="en-US" dirty="0"/>
              <a:t>Click to edit Master title style</a:t>
            </a:r>
          </a:p>
        </p:txBody>
      </p:sp>
      <p:sp>
        <p:nvSpPr>
          <p:cNvPr id="3077" name="Rectangle 5"/>
          <p:cNvSpPr>
            <a:spLocks noGrp="1" noChangeArrowheads="1"/>
          </p:cNvSpPr>
          <p:nvPr>
            <p:ph type="subTitle" idx="1"/>
          </p:nvPr>
        </p:nvSpPr>
        <p:spPr bwMode="invGray">
          <a:xfrm>
            <a:off x="484093" y="3025243"/>
            <a:ext cx="8659904" cy="430887"/>
          </a:xfrm>
        </p:spPr>
        <p:txBody>
          <a:bodyPr rIns="0" anchorCtr="0"/>
          <a:lstStyle>
            <a:lvl1pPr marL="0" indent="0" algn="ctr">
              <a:buFont typeface="Arial" pitchFamily="34" charset="0"/>
              <a:buNone/>
              <a:defRPr sz="2200" b="0">
                <a:solidFill>
                  <a:schemeClr val="accent1"/>
                </a:solidFill>
                <a:effectLst/>
                <a:latin typeface="Lucida Sans" pitchFamily="34" charset="0"/>
              </a:defRPr>
            </a:lvl1pPr>
          </a:lstStyle>
          <a:p>
            <a:r>
              <a:rPr lang="en-US" dirty="0"/>
              <a:t>Click to edit Master subtitle style</a:t>
            </a:r>
          </a:p>
        </p:txBody>
      </p:sp>
      <p:sp>
        <p:nvSpPr>
          <p:cNvPr id="8" name="Rectangle 6"/>
          <p:cNvSpPr>
            <a:spLocks noGrp="1" noChangeArrowheads="1"/>
          </p:cNvSpPr>
          <p:nvPr userDrawn="1">
            <p:ph type="dt" sz="half" idx="10"/>
          </p:nvPr>
        </p:nvSpPr>
        <p:spPr>
          <a:xfrm>
            <a:off x="484188" y="6381750"/>
            <a:ext cx="1550987" cy="476250"/>
          </a:xfrm>
        </p:spPr>
        <p:txBody>
          <a:bodyPr/>
          <a:lstStyle>
            <a:lvl1pPr>
              <a:defRPr sz="10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7"/>
          <p:cNvSpPr>
            <a:spLocks noGrp="1" noChangeArrowheads="1"/>
          </p:cNvSpPr>
          <p:nvPr userDrawn="1">
            <p:ph type="ftr" sz="quarter" idx="11"/>
          </p:nvPr>
        </p:nvSpPr>
        <p:spPr>
          <a:xfrm>
            <a:off x="2066925" y="6381750"/>
            <a:ext cx="6100763" cy="476250"/>
          </a:xfrm>
        </p:spPr>
        <p:txBody>
          <a:bodyPr anchorCtr="1"/>
          <a:lstStyle>
            <a:lvl1pPr>
              <a:defRPr sz="10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Rectangle 8"/>
          <p:cNvSpPr>
            <a:spLocks noGrp="1" noChangeArrowheads="1"/>
          </p:cNvSpPr>
          <p:nvPr userDrawn="1">
            <p:ph type="sldNum" sz="quarter" idx="12"/>
          </p:nvPr>
        </p:nvSpPr>
        <p:spPr>
          <a:xfrm>
            <a:off x="8169275" y="6381750"/>
            <a:ext cx="974725" cy="47625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11C20E0-128E-43E0-A28F-1EC66CCE9F44}"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97716036"/>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1513543"/>
            <a:ext cx="8652222" cy="424732"/>
          </a:xfrm>
        </p:spPr>
        <p:txBody>
          <a:bodyPr/>
          <a:lstStyle>
            <a:lvl1pP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931689" y="2287148"/>
            <a:ext cx="7772400" cy="1688667"/>
          </a:xfrm>
        </p:spPr>
        <p:txBody>
          <a:bodyPr lIns="457200" rIns="457200"/>
          <a:lstStyle>
            <a:lvl1pPr marL="344488" indent="-179388">
              <a:spcBef>
                <a:spcPts val="1200"/>
              </a:spcBef>
              <a:buSzPct val="100000"/>
              <a:buFont typeface="Arial" pitchFamily="34" charset="0"/>
              <a:buChar char="•"/>
              <a:defRPr sz="2200" b="0"/>
            </a:lvl1pPr>
            <a:lvl2pPr marL="509588" indent="-165100">
              <a:spcBef>
                <a:spcPts val="400"/>
              </a:spcBef>
              <a:buSzPct val="75000"/>
              <a:buFont typeface="Lucida Sans" panose="020B0602030504020204" pitchFamily="34" charset="0"/>
              <a:buChar char="–"/>
              <a:defRPr sz="20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Lucida Sans" panose="020B0602030504020204"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1164027-1437-46B2-9C99-A3219E5A3842}"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2196869"/>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4"/>
          <p:cNvSpPr>
            <a:spLocks noGrp="1" noChangeArrowheads="1"/>
          </p:cNvSpPr>
          <p:nvPr>
            <p:ph type="ctrTitle"/>
          </p:nvPr>
        </p:nvSpPr>
        <p:spPr>
          <a:xfrm>
            <a:off x="491778" y="998506"/>
            <a:ext cx="8652222" cy="461665"/>
          </a:xfrm>
        </p:spPr>
        <p:txBody>
          <a:bodyPr/>
          <a:lstStyle>
            <a:lvl1pPr algn="ctr">
              <a:lnSpc>
                <a:spcPct val="100000"/>
              </a:lnSpc>
              <a:defRPr sz="2400">
                <a:solidFill>
                  <a:schemeClr val="bg2"/>
                </a:solidFill>
                <a:effectLst/>
              </a:defRPr>
            </a:lvl1pPr>
          </a:lstStyle>
          <a:p>
            <a:r>
              <a:rPr lang="en-US" dirty="0"/>
              <a:t>Click to edit Master title style</a:t>
            </a:r>
          </a:p>
        </p:txBody>
      </p:sp>
      <p:sp>
        <p:nvSpPr>
          <p:cNvPr id="8" name="Rectangle 5"/>
          <p:cNvSpPr>
            <a:spLocks noGrp="1" noChangeArrowheads="1"/>
          </p:cNvSpPr>
          <p:nvPr>
            <p:ph type="subTitle" idx="1"/>
          </p:nvPr>
        </p:nvSpPr>
        <p:spPr>
          <a:xfrm>
            <a:off x="491778" y="1496679"/>
            <a:ext cx="8652222" cy="430887"/>
          </a:xfrm>
        </p:spPr>
        <p:txBody>
          <a:bodyPr rIns="0"/>
          <a:lstStyle>
            <a:lvl1pPr marL="0" indent="0" algn="ctr">
              <a:buFontTx/>
              <a:buNone/>
              <a:defRPr sz="2200" b="0">
                <a:solidFill>
                  <a:schemeClr val="accent1"/>
                </a:solidFill>
                <a:effectLst/>
                <a:latin typeface="Lucida Sans" pitchFamily="34" charset="0"/>
              </a:defRPr>
            </a:lvl1pPr>
          </a:lstStyle>
          <a:p>
            <a:r>
              <a:rPr lang="en-US" dirty="0"/>
              <a:t>Click to edit Master subtitle style</a:t>
            </a:r>
          </a:p>
        </p:txBody>
      </p:sp>
      <p:sp>
        <p:nvSpPr>
          <p:cNvPr id="4"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6FFBEC8-5CE2-40CA-8840-CA3C95D668CA}"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30480006"/>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4094" y="1528389"/>
            <a:ext cx="8659907" cy="480131"/>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725575" y="2275788"/>
            <a:ext cx="4002321" cy="2062103"/>
          </a:xfrm>
        </p:spPr>
        <p:txBody>
          <a:bodyPr anchorCtr="0"/>
          <a:lstStyle>
            <a:lvl1pPr>
              <a:lnSpc>
                <a:spcPct val="100000"/>
              </a:lnSpc>
              <a:spcBef>
                <a:spcPts val="0"/>
              </a:spcBef>
              <a:spcAft>
                <a:spcPts val="600"/>
              </a:spcAft>
              <a:buSzPct val="125000"/>
              <a:buFont typeface="Arial" pitchFamily="34" charset="0"/>
              <a:buChar char="•"/>
              <a:defRPr lang="en-US" sz="2000" b="0" dirty="0" smtClean="0">
                <a:solidFill>
                  <a:schemeClr val="bg2"/>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80295" y="2275788"/>
            <a:ext cx="3969948" cy="2062103"/>
          </a:xfrm>
        </p:spPr>
        <p:txBody>
          <a:bodyPr anchorCtr="0"/>
          <a:lstStyle>
            <a:lvl1pPr>
              <a:lnSpc>
                <a:spcPct val="100000"/>
              </a:lnSpc>
              <a:spcBef>
                <a:spcPts val="0"/>
              </a:spcBef>
              <a:spcAft>
                <a:spcPts val="600"/>
              </a:spcAft>
              <a:buSzPct val="125000"/>
              <a:buFont typeface="Arial" pitchFamily="34" charset="0"/>
              <a:buChar char="•"/>
              <a:defRPr lang="en-US" sz="2000" b="0" dirty="0" smtClean="0">
                <a:solidFill>
                  <a:schemeClr val="bg2"/>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F82BE36-60F5-4611-A915-78F8E63C2E21}"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5254436"/>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03081"/>
            <a:ext cx="8686800" cy="480131"/>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7722" y="2166763"/>
            <a:ext cx="4040188" cy="369332"/>
          </a:xfr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7721" y="2621484"/>
            <a:ext cx="4040188" cy="1338828"/>
          </a:xfrm>
        </p:spPr>
        <p:txBody>
          <a:bodyPr/>
          <a:lstStyle>
            <a:lvl1pPr>
              <a:defRPr lang="en-US" sz="1800" b="0" dirty="0" smtClean="0">
                <a:solidFill>
                  <a:schemeClr val="bg2"/>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75547" y="2166763"/>
            <a:ext cx="4041775" cy="369332"/>
          </a:xfr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75546" y="2621484"/>
            <a:ext cx="4041775" cy="1338828"/>
          </a:xfrm>
        </p:spPr>
        <p:txBody>
          <a:bodyPr/>
          <a:lstStyle>
            <a:lvl1pPr>
              <a:defRPr lang="en-US" sz="1800" b="0" dirty="0" smtClean="0">
                <a:solidFill>
                  <a:schemeClr val="bg2"/>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127FDC5-29CC-4D6C-8D47-F7A0C1C0B4D4}"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01316019"/>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8726" y="2081092"/>
            <a:ext cx="8675274" cy="480131"/>
          </a:xfrm>
        </p:spPr>
        <p:txBody>
          <a:bodyPr/>
          <a:lstStyle/>
          <a:p>
            <a:r>
              <a:rPr lang="en-US" dirty="0" smtClean="0"/>
              <a:t>Click to edit Master title style</a:t>
            </a:r>
            <a:endParaRPr lang="en-US" dirty="0"/>
          </a:p>
        </p:txBody>
      </p:sp>
      <p:sp>
        <p:nvSpPr>
          <p:cNvPr id="3"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9CA10E4-9ABC-4ECF-B4C9-A902FF37D90F}"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8463546"/>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1E7F7D7-444B-4574-BC92-24B02C90DCF7}"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7615009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bwMode="gray">
          <a:xfrm flipH="1">
            <a:off x="-17463" y="0"/>
            <a:ext cx="501651" cy="6858000"/>
          </a:xfrm>
          <a:prstGeom prst="rect">
            <a:avLst/>
          </a:prstGeom>
          <a:gradFill flip="none" rotWithShape="1">
            <a:gsLst>
              <a:gs pos="0">
                <a:schemeClr val="accent2"/>
              </a:gs>
              <a:gs pos="100000">
                <a:schemeClr val="tx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79375"/>
            <a:ext cx="9161463"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bwMode="gray">
          <a:xfrm flipH="1">
            <a:off x="-17463" y="79375"/>
            <a:ext cx="501651" cy="611188"/>
          </a:xfrm>
          <a:prstGeom prst="rect">
            <a:avLst/>
          </a:prstGeom>
          <a:gradFill flip="none" rotWithShape="1">
            <a:gsLst>
              <a:gs pos="0">
                <a:schemeClr val="bg2">
                  <a:alpha val="50000"/>
                </a:schemeClr>
              </a:gs>
              <a:gs pos="100000">
                <a:schemeClr val="bg2">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Rectangle 6"/>
          <p:cNvSpPr/>
          <p:nvPr userDrawn="1"/>
        </p:nvSpPr>
        <p:spPr bwMode="gray">
          <a:xfrm flipH="1">
            <a:off x="-17463" y="0"/>
            <a:ext cx="9161463" cy="79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076" name="Rectangle 4"/>
          <p:cNvSpPr>
            <a:spLocks noGrp="1" noChangeArrowheads="1"/>
          </p:cNvSpPr>
          <p:nvPr>
            <p:ph type="ctrTitle"/>
          </p:nvPr>
        </p:nvSpPr>
        <p:spPr bwMode="invGray">
          <a:xfrm>
            <a:off x="484093" y="2392432"/>
            <a:ext cx="8659903" cy="424732"/>
          </a:xfrm>
        </p:spPr>
        <p:txBody>
          <a:bodyPr anchorCtr="0"/>
          <a:lstStyle>
            <a:lvl1pPr algn="ctr">
              <a:defRPr sz="2400">
                <a:solidFill>
                  <a:schemeClr val="bg2"/>
                </a:solidFill>
                <a:effectLst/>
              </a:defRPr>
            </a:lvl1pPr>
          </a:lstStyle>
          <a:p>
            <a:r>
              <a:rPr lang="en-US" dirty="0"/>
              <a:t>Click to edit Master title style</a:t>
            </a:r>
          </a:p>
        </p:txBody>
      </p:sp>
      <p:sp>
        <p:nvSpPr>
          <p:cNvPr id="3077" name="Rectangle 5"/>
          <p:cNvSpPr>
            <a:spLocks noGrp="1" noChangeArrowheads="1"/>
          </p:cNvSpPr>
          <p:nvPr>
            <p:ph type="subTitle" idx="1"/>
          </p:nvPr>
        </p:nvSpPr>
        <p:spPr bwMode="invGray">
          <a:xfrm>
            <a:off x="484093" y="3025243"/>
            <a:ext cx="8659904" cy="430887"/>
          </a:xfrm>
        </p:spPr>
        <p:txBody>
          <a:bodyPr rIns="0" anchorCtr="0"/>
          <a:lstStyle>
            <a:lvl1pPr marL="0" indent="0" algn="ctr">
              <a:buFont typeface="Arial" pitchFamily="34" charset="0"/>
              <a:buNone/>
              <a:defRPr sz="2200" b="0">
                <a:solidFill>
                  <a:schemeClr val="accent1"/>
                </a:solidFill>
                <a:effectLst/>
                <a:latin typeface="Lucida Sans" pitchFamily="34" charset="0"/>
              </a:defRPr>
            </a:lvl1pPr>
          </a:lstStyle>
          <a:p>
            <a:r>
              <a:rPr lang="en-US" dirty="0"/>
              <a:t>Click to edit Master subtitle style</a:t>
            </a:r>
          </a:p>
        </p:txBody>
      </p:sp>
      <p:sp>
        <p:nvSpPr>
          <p:cNvPr id="8" name="Rectangle 6"/>
          <p:cNvSpPr>
            <a:spLocks noGrp="1" noChangeArrowheads="1"/>
          </p:cNvSpPr>
          <p:nvPr userDrawn="1">
            <p:ph type="dt" sz="half" idx="10"/>
          </p:nvPr>
        </p:nvSpPr>
        <p:spPr>
          <a:xfrm>
            <a:off x="484188" y="6381750"/>
            <a:ext cx="1550987" cy="476250"/>
          </a:xfrm>
        </p:spPr>
        <p:txBody>
          <a:bodyPr/>
          <a:lstStyle>
            <a:lvl1pPr>
              <a:defRPr sz="10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 name="Rectangle 7"/>
          <p:cNvSpPr>
            <a:spLocks noGrp="1" noChangeArrowheads="1"/>
          </p:cNvSpPr>
          <p:nvPr userDrawn="1">
            <p:ph type="ftr" sz="quarter" idx="11"/>
          </p:nvPr>
        </p:nvSpPr>
        <p:spPr>
          <a:xfrm>
            <a:off x="2066925" y="6381750"/>
            <a:ext cx="6100763" cy="476250"/>
          </a:xfrm>
        </p:spPr>
        <p:txBody>
          <a:bodyPr anchorCtr="1"/>
          <a:lstStyle>
            <a:lvl1pPr>
              <a:defRPr sz="10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 name="Rectangle 8"/>
          <p:cNvSpPr>
            <a:spLocks noGrp="1" noChangeArrowheads="1"/>
          </p:cNvSpPr>
          <p:nvPr userDrawn="1">
            <p:ph type="sldNum" sz="quarter" idx="12"/>
          </p:nvPr>
        </p:nvSpPr>
        <p:spPr>
          <a:xfrm>
            <a:off x="8169275" y="6381750"/>
            <a:ext cx="974725" cy="47625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11C20E0-128E-43E0-A28F-1EC66CCE9F44}"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49157115"/>
      </p:ext>
    </p:extLst>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370318"/>
            <a:ext cx="3008313" cy="64633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370319"/>
            <a:ext cx="5111751" cy="1851276"/>
          </a:xfrm>
        </p:spPr>
        <p:txBody>
          <a:bodyPr/>
          <a:lstStyle>
            <a:lvl1pPr marL="165100" indent="-165100">
              <a:buSzPct val="125000"/>
              <a:buFont typeface="Arial" pitchFamily="34" charset="0"/>
              <a:buChar char="•"/>
              <a:defRPr lang="en-US" sz="2400" b="0" dirty="0" smtClean="0">
                <a:solidFill>
                  <a:schemeClr val="bg2"/>
                </a:solidFill>
                <a:latin typeface="Lucida Sans" pitchFamily="34" charset="0"/>
                <a:ea typeface="+mn-ea"/>
                <a:cs typeface="+mn-cs"/>
              </a:defRPr>
            </a:lvl1pPr>
            <a:lvl2pPr marL="457200" indent="-165100" defTabSz="914400">
              <a:buSzPct val="125000"/>
              <a:buFont typeface="Arial" pitchFamily="34" charset="0"/>
              <a:buChar char="•"/>
              <a:defRPr lang="en-US" sz="2200" dirty="0" smtClean="0">
                <a:solidFill>
                  <a:schemeClr val="bg2"/>
                </a:solidFill>
                <a:latin typeface="Lucida Sans" pitchFamily="34" charset="0"/>
                <a:ea typeface="+mn-ea"/>
                <a:cs typeface="+mn-cs"/>
              </a:defRPr>
            </a:lvl2pPr>
            <a:lvl3pPr>
              <a:buSzPct val="125000"/>
              <a:buFont typeface="Arial" pitchFamily="34" charset="0"/>
              <a:buChar char="•"/>
              <a:defRPr lang="en-US" sz="2200" dirty="0" smtClean="0">
                <a:solidFill>
                  <a:schemeClr val="bg2"/>
                </a:solidFill>
                <a:latin typeface="Lucida Sans" pitchFamily="34" charset="0"/>
                <a:ea typeface="+mn-ea"/>
                <a:cs typeface="+mn-cs"/>
              </a:defRPr>
            </a:lvl3pPr>
            <a:lvl4pPr marL="974725" indent="-180975">
              <a:buSzPct val="125000"/>
              <a:buFont typeface="Arial" pitchFamily="34" charset="0"/>
              <a:buChar char="•"/>
              <a:defRPr lang="en-US" sz="2000" dirty="0" smtClean="0">
                <a:solidFill>
                  <a:schemeClr val="bg2"/>
                </a:solidFill>
                <a:latin typeface="Lucida Sans" pitchFamily="34" charset="0"/>
                <a:ea typeface="+mn-ea"/>
                <a:cs typeface="+mn-cs"/>
              </a:defRPr>
            </a:lvl4pPr>
            <a:lvl5pPr>
              <a:buSzPct val="125000"/>
              <a:buFont typeface="Arial" pitchFamily="34" charset="0"/>
              <a:buChar char="•"/>
              <a:defRPr lang="en-US" sz="2000" dirty="0">
                <a:solidFill>
                  <a:schemeClr val="bg2"/>
                </a:solidFill>
                <a:latin typeface="Lucida Sans" pitchFamily="34" charset="0"/>
                <a:ea typeface="+mn-ea"/>
                <a:cs typeface="+mn-cs"/>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2532368"/>
            <a:ext cx="3008313"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49FAC5C-EA91-449B-A3E6-552E8E009B6C}"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0129126"/>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423007"/>
            <a:ext cx="5486400" cy="369332"/>
          </a:xfrm>
        </p:spPr>
        <p:txBody>
          <a:bodyPr/>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193220"/>
            <a:ext cx="54864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866801"/>
            <a:ext cx="5486400"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8CD9FBA-C147-4DEA-91DC-838EE12F0135}"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65768250"/>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US" dirty="0"/>
          </a:p>
        </p:txBody>
      </p:sp>
      <p:sp>
        <p:nvSpPr>
          <p:cNvPr id="3"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5634C12-5CE9-4FC7-B799-2F53275CC201}"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84669632"/>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bwMode="gray">
          <a:xfrm flipH="1">
            <a:off x="-17463" y="0"/>
            <a:ext cx="501651" cy="6858000"/>
          </a:xfrm>
          <a:prstGeom prst="rect">
            <a:avLst/>
          </a:prstGeom>
          <a:gradFill flip="none" rotWithShape="1">
            <a:gsLst>
              <a:gs pos="0">
                <a:schemeClr val="accent2"/>
              </a:gs>
              <a:gs pos="100000">
                <a:schemeClr val="tx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79375"/>
            <a:ext cx="9161463"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bwMode="gray">
          <a:xfrm flipH="1">
            <a:off x="-17463" y="79375"/>
            <a:ext cx="501651" cy="611188"/>
          </a:xfrm>
          <a:prstGeom prst="rect">
            <a:avLst/>
          </a:prstGeom>
          <a:gradFill flip="none" rotWithShape="1">
            <a:gsLst>
              <a:gs pos="0">
                <a:schemeClr val="bg2">
                  <a:alpha val="50000"/>
                </a:schemeClr>
              </a:gs>
              <a:gs pos="100000">
                <a:schemeClr val="bg2">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 name="Rectangle 6"/>
          <p:cNvSpPr/>
          <p:nvPr userDrawn="1"/>
        </p:nvSpPr>
        <p:spPr bwMode="gray">
          <a:xfrm flipH="1">
            <a:off x="-17463" y="0"/>
            <a:ext cx="9161463" cy="79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076" name="Rectangle 4"/>
          <p:cNvSpPr>
            <a:spLocks noGrp="1" noChangeArrowheads="1"/>
          </p:cNvSpPr>
          <p:nvPr>
            <p:ph type="ctrTitle"/>
          </p:nvPr>
        </p:nvSpPr>
        <p:spPr bwMode="invGray">
          <a:xfrm>
            <a:off x="484093" y="2392432"/>
            <a:ext cx="8659903" cy="424732"/>
          </a:xfrm>
        </p:spPr>
        <p:txBody>
          <a:bodyPr anchorCtr="0"/>
          <a:lstStyle>
            <a:lvl1pPr algn="ctr">
              <a:defRPr sz="2400">
                <a:solidFill>
                  <a:schemeClr val="bg2"/>
                </a:solidFill>
                <a:effectLst/>
              </a:defRPr>
            </a:lvl1pPr>
          </a:lstStyle>
          <a:p>
            <a:r>
              <a:rPr lang="en-US" dirty="0"/>
              <a:t>Click to edit Master title style</a:t>
            </a:r>
          </a:p>
        </p:txBody>
      </p:sp>
      <p:sp>
        <p:nvSpPr>
          <p:cNvPr id="3077" name="Rectangle 5"/>
          <p:cNvSpPr>
            <a:spLocks noGrp="1" noChangeArrowheads="1"/>
          </p:cNvSpPr>
          <p:nvPr>
            <p:ph type="subTitle" idx="1"/>
          </p:nvPr>
        </p:nvSpPr>
        <p:spPr bwMode="invGray">
          <a:xfrm>
            <a:off x="484093" y="3025243"/>
            <a:ext cx="8659904" cy="430887"/>
          </a:xfrm>
        </p:spPr>
        <p:txBody>
          <a:bodyPr rIns="0" anchorCtr="0"/>
          <a:lstStyle>
            <a:lvl1pPr marL="0" indent="0" algn="ctr">
              <a:buFont typeface="Arial" pitchFamily="34" charset="0"/>
              <a:buNone/>
              <a:defRPr sz="2200" b="0">
                <a:solidFill>
                  <a:schemeClr val="accent1"/>
                </a:solidFill>
                <a:effectLst/>
                <a:latin typeface="Lucida Sans" pitchFamily="34" charset="0"/>
              </a:defRPr>
            </a:lvl1pPr>
          </a:lstStyle>
          <a:p>
            <a:r>
              <a:rPr lang="en-US" dirty="0"/>
              <a:t>Click to edit Master subtitle style</a:t>
            </a:r>
          </a:p>
        </p:txBody>
      </p:sp>
      <p:sp>
        <p:nvSpPr>
          <p:cNvPr id="8" name="Rectangle 6"/>
          <p:cNvSpPr>
            <a:spLocks noGrp="1" noChangeArrowheads="1"/>
          </p:cNvSpPr>
          <p:nvPr userDrawn="1">
            <p:ph type="dt" sz="half" idx="10"/>
          </p:nvPr>
        </p:nvSpPr>
        <p:spPr>
          <a:xfrm>
            <a:off x="484188" y="6381750"/>
            <a:ext cx="1550987" cy="476250"/>
          </a:xfrm>
        </p:spPr>
        <p:txBody>
          <a:bodyPr/>
          <a:lstStyle>
            <a:lvl1pPr>
              <a:defRPr sz="10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7"/>
          <p:cNvSpPr>
            <a:spLocks noGrp="1" noChangeArrowheads="1"/>
          </p:cNvSpPr>
          <p:nvPr userDrawn="1">
            <p:ph type="ftr" sz="quarter" idx="11"/>
          </p:nvPr>
        </p:nvSpPr>
        <p:spPr>
          <a:xfrm>
            <a:off x="2066925" y="6381750"/>
            <a:ext cx="6100763" cy="476250"/>
          </a:xfrm>
        </p:spPr>
        <p:txBody>
          <a:bodyPr anchorCtr="1"/>
          <a:lstStyle>
            <a:lvl1pPr>
              <a:defRPr sz="10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Rectangle 8"/>
          <p:cNvSpPr>
            <a:spLocks noGrp="1" noChangeArrowheads="1"/>
          </p:cNvSpPr>
          <p:nvPr userDrawn="1">
            <p:ph type="sldNum" sz="quarter" idx="12"/>
          </p:nvPr>
        </p:nvSpPr>
        <p:spPr>
          <a:xfrm>
            <a:off x="8169275" y="6381750"/>
            <a:ext cx="974725" cy="47625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11C20E0-128E-43E0-A28F-1EC66CCE9F44}"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85028587"/>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1513543"/>
            <a:ext cx="8652222" cy="424732"/>
          </a:xfrm>
        </p:spPr>
        <p:txBody>
          <a:bodyPr/>
          <a:lstStyle>
            <a:lvl1pP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931689" y="2287148"/>
            <a:ext cx="7772400" cy="1688667"/>
          </a:xfrm>
        </p:spPr>
        <p:txBody>
          <a:bodyPr lIns="457200" rIns="457200"/>
          <a:lstStyle>
            <a:lvl1pPr marL="344488" indent="-179388">
              <a:spcBef>
                <a:spcPts val="1200"/>
              </a:spcBef>
              <a:buSzPct val="100000"/>
              <a:buFont typeface="Arial" pitchFamily="34" charset="0"/>
              <a:buChar char="•"/>
              <a:defRPr sz="2200" b="0"/>
            </a:lvl1pPr>
            <a:lvl2pPr marL="509588" indent="-165100">
              <a:spcBef>
                <a:spcPts val="400"/>
              </a:spcBef>
              <a:buSzPct val="75000"/>
              <a:buFont typeface="Lucida Sans" panose="020B0602030504020204" pitchFamily="34" charset="0"/>
              <a:buChar char="–"/>
              <a:defRPr sz="20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Lucida Sans" panose="020B0602030504020204"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1164027-1437-46B2-9C99-A3219E5A3842}"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42335966"/>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4"/>
          <p:cNvSpPr>
            <a:spLocks noGrp="1" noChangeArrowheads="1"/>
          </p:cNvSpPr>
          <p:nvPr>
            <p:ph type="ctrTitle"/>
          </p:nvPr>
        </p:nvSpPr>
        <p:spPr>
          <a:xfrm>
            <a:off x="491778" y="998506"/>
            <a:ext cx="8652222" cy="461665"/>
          </a:xfrm>
        </p:spPr>
        <p:txBody>
          <a:bodyPr/>
          <a:lstStyle>
            <a:lvl1pPr algn="ctr">
              <a:lnSpc>
                <a:spcPct val="100000"/>
              </a:lnSpc>
              <a:defRPr sz="2400">
                <a:solidFill>
                  <a:schemeClr val="bg2"/>
                </a:solidFill>
                <a:effectLst/>
              </a:defRPr>
            </a:lvl1pPr>
          </a:lstStyle>
          <a:p>
            <a:r>
              <a:rPr lang="en-US" dirty="0"/>
              <a:t>Click to edit Master title style</a:t>
            </a:r>
          </a:p>
        </p:txBody>
      </p:sp>
      <p:sp>
        <p:nvSpPr>
          <p:cNvPr id="8" name="Rectangle 5"/>
          <p:cNvSpPr>
            <a:spLocks noGrp="1" noChangeArrowheads="1"/>
          </p:cNvSpPr>
          <p:nvPr>
            <p:ph type="subTitle" idx="1"/>
          </p:nvPr>
        </p:nvSpPr>
        <p:spPr>
          <a:xfrm>
            <a:off x="491778" y="1496679"/>
            <a:ext cx="8652222" cy="430887"/>
          </a:xfrm>
        </p:spPr>
        <p:txBody>
          <a:bodyPr rIns="0"/>
          <a:lstStyle>
            <a:lvl1pPr marL="0" indent="0" algn="ctr">
              <a:buFontTx/>
              <a:buNone/>
              <a:defRPr sz="2200" b="0">
                <a:solidFill>
                  <a:schemeClr val="accent1"/>
                </a:solidFill>
                <a:effectLst/>
                <a:latin typeface="Lucida Sans" pitchFamily="34" charset="0"/>
              </a:defRPr>
            </a:lvl1pPr>
          </a:lstStyle>
          <a:p>
            <a:r>
              <a:rPr lang="en-US" dirty="0"/>
              <a:t>Click to edit Master subtitle style</a:t>
            </a:r>
          </a:p>
        </p:txBody>
      </p:sp>
      <p:sp>
        <p:nvSpPr>
          <p:cNvPr id="4"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6FFBEC8-5CE2-40CA-8840-CA3C95D668CA}"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51119769"/>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4094" y="1528389"/>
            <a:ext cx="8659907" cy="480131"/>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725575" y="2275788"/>
            <a:ext cx="4002321" cy="2062103"/>
          </a:xfrm>
        </p:spPr>
        <p:txBody>
          <a:bodyPr anchorCtr="0"/>
          <a:lstStyle>
            <a:lvl1pPr>
              <a:lnSpc>
                <a:spcPct val="100000"/>
              </a:lnSpc>
              <a:spcBef>
                <a:spcPts val="0"/>
              </a:spcBef>
              <a:spcAft>
                <a:spcPts val="600"/>
              </a:spcAft>
              <a:buSzPct val="125000"/>
              <a:buFont typeface="Arial" pitchFamily="34" charset="0"/>
              <a:buChar char="•"/>
              <a:defRPr lang="en-US" sz="2000" b="0" dirty="0" smtClean="0">
                <a:solidFill>
                  <a:schemeClr val="bg2"/>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80295" y="2275788"/>
            <a:ext cx="3969948" cy="2062103"/>
          </a:xfrm>
        </p:spPr>
        <p:txBody>
          <a:bodyPr anchorCtr="0"/>
          <a:lstStyle>
            <a:lvl1pPr>
              <a:lnSpc>
                <a:spcPct val="100000"/>
              </a:lnSpc>
              <a:spcBef>
                <a:spcPts val="0"/>
              </a:spcBef>
              <a:spcAft>
                <a:spcPts val="600"/>
              </a:spcAft>
              <a:buSzPct val="125000"/>
              <a:buFont typeface="Arial" pitchFamily="34" charset="0"/>
              <a:buChar char="•"/>
              <a:defRPr lang="en-US" sz="2000" b="0" dirty="0" smtClean="0">
                <a:solidFill>
                  <a:schemeClr val="bg2"/>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F82BE36-60F5-4611-A915-78F8E63C2E21}"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09827325"/>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03081"/>
            <a:ext cx="8686800" cy="480131"/>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7722" y="2166763"/>
            <a:ext cx="4040188" cy="369332"/>
          </a:xfr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7721" y="2621484"/>
            <a:ext cx="4040188" cy="1338828"/>
          </a:xfrm>
        </p:spPr>
        <p:txBody>
          <a:bodyPr/>
          <a:lstStyle>
            <a:lvl1pPr>
              <a:defRPr lang="en-US" sz="1800" b="0" dirty="0" smtClean="0">
                <a:solidFill>
                  <a:schemeClr val="bg2"/>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75547" y="2166763"/>
            <a:ext cx="4041775" cy="369332"/>
          </a:xfr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75546" y="2621484"/>
            <a:ext cx="4041775" cy="1338828"/>
          </a:xfrm>
        </p:spPr>
        <p:txBody>
          <a:bodyPr/>
          <a:lstStyle>
            <a:lvl1pPr>
              <a:defRPr lang="en-US" sz="1800" b="0" dirty="0" smtClean="0">
                <a:solidFill>
                  <a:schemeClr val="bg2"/>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127FDC5-29CC-4D6C-8D47-F7A0C1C0B4D4}"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37099188"/>
      </p:ext>
    </p:extLst>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8726" y="2081092"/>
            <a:ext cx="8675274" cy="480131"/>
          </a:xfrm>
        </p:spPr>
        <p:txBody>
          <a:bodyPr/>
          <a:lstStyle/>
          <a:p>
            <a:r>
              <a:rPr lang="en-US" dirty="0" smtClean="0"/>
              <a:t>Click to edit Master title style</a:t>
            </a:r>
            <a:endParaRPr lang="en-US" dirty="0"/>
          </a:p>
        </p:txBody>
      </p:sp>
      <p:sp>
        <p:nvSpPr>
          <p:cNvPr id="3"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9CA10E4-9ABC-4ECF-B4C9-A902FF37D90F}"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5192714"/>
      </p:ext>
    </p:extLst>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1E7F7D7-444B-4574-BC92-24B02C90DCF7}"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6048735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1513543"/>
            <a:ext cx="8652222" cy="424732"/>
          </a:xfrm>
        </p:spPr>
        <p:txBody>
          <a:bodyPr/>
          <a:lstStyle>
            <a:lvl1pP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931689" y="2287148"/>
            <a:ext cx="7772400" cy="1688667"/>
          </a:xfrm>
        </p:spPr>
        <p:txBody>
          <a:bodyPr lIns="457200" rIns="457200"/>
          <a:lstStyle>
            <a:lvl1pPr marL="344488" indent="-179388">
              <a:spcBef>
                <a:spcPts val="1200"/>
              </a:spcBef>
              <a:buSzPct val="100000"/>
              <a:buFont typeface="Arial" pitchFamily="34" charset="0"/>
              <a:buChar char="•"/>
              <a:defRPr sz="2200" b="0"/>
            </a:lvl1pPr>
            <a:lvl2pPr marL="509588" indent="-165100">
              <a:spcBef>
                <a:spcPts val="400"/>
              </a:spcBef>
              <a:buSzPct val="75000"/>
              <a:buFont typeface="Lucida Sans" panose="020B0602030504020204" pitchFamily="34" charset="0"/>
              <a:buChar char="–"/>
              <a:defRPr sz="20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Lucida Sans" panose="020B0602030504020204"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1164027-1437-46B2-9C99-A3219E5A3842}"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8532"/>
      </p:ext>
    </p:extLst>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370318"/>
            <a:ext cx="3008313" cy="64633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370319"/>
            <a:ext cx="5111751" cy="1851276"/>
          </a:xfrm>
        </p:spPr>
        <p:txBody>
          <a:bodyPr/>
          <a:lstStyle>
            <a:lvl1pPr marL="165100" indent="-165100">
              <a:buSzPct val="125000"/>
              <a:buFont typeface="Arial" pitchFamily="34" charset="0"/>
              <a:buChar char="•"/>
              <a:defRPr lang="en-US" sz="2400" b="0" dirty="0" smtClean="0">
                <a:solidFill>
                  <a:schemeClr val="bg2"/>
                </a:solidFill>
                <a:latin typeface="Lucida Sans" pitchFamily="34" charset="0"/>
                <a:ea typeface="+mn-ea"/>
                <a:cs typeface="+mn-cs"/>
              </a:defRPr>
            </a:lvl1pPr>
            <a:lvl2pPr marL="457200" indent="-165100" defTabSz="914400">
              <a:buSzPct val="125000"/>
              <a:buFont typeface="Arial" pitchFamily="34" charset="0"/>
              <a:buChar char="•"/>
              <a:defRPr lang="en-US" sz="2200" dirty="0" smtClean="0">
                <a:solidFill>
                  <a:schemeClr val="bg2"/>
                </a:solidFill>
                <a:latin typeface="Lucida Sans" pitchFamily="34" charset="0"/>
                <a:ea typeface="+mn-ea"/>
                <a:cs typeface="+mn-cs"/>
              </a:defRPr>
            </a:lvl2pPr>
            <a:lvl3pPr>
              <a:buSzPct val="125000"/>
              <a:buFont typeface="Arial" pitchFamily="34" charset="0"/>
              <a:buChar char="•"/>
              <a:defRPr lang="en-US" sz="2200" dirty="0" smtClean="0">
                <a:solidFill>
                  <a:schemeClr val="bg2"/>
                </a:solidFill>
                <a:latin typeface="Lucida Sans" pitchFamily="34" charset="0"/>
                <a:ea typeface="+mn-ea"/>
                <a:cs typeface="+mn-cs"/>
              </a:defRPr>
            </a:lvl3pPr>
            <a:lvl4pPr marL="974725" indent="-180975">
              <a:buSzPct val="125000"/>
              <a:buFont typeface="Arial" pitchFamily="34" charset="0"/>
              <a:buChar char="•"/>
              <a:defRPr lang="en-US" sz="2000" dirty="0" smtClean="0">
                <a:solidFill>
                  <a:schemeClr val="bg2"/>
                </a:solidFill>
                <a:latin typeface="Lucida Sans" pitchFamily="34" charset="0"/>
                <a:ea typeface="+mn-ea"/>
                <a:cs typeface="+mn-cs"/>
              </a:defRPr>
            </a:lvl4pPr>
            <a:lvl5pPr>
              <a:buSzPct val="125000"/>
              <a:buFont typeface="Arial" pitchFamily="34" charset="0"/>
              <a:buChar char="•"/>
              <a:defRPr lang="en-US" sz="2000" dirty="0">
                <a:solidFill>
                  <a:schemeClr val="bg2"/>
                </a:solidFill>
                <a:latin typeface="Lucida Sans" pitchFamily="34" charset="0"/>
                <a:ea typeface="+mn-ea"/>
                <a:cs typeface="+mn-cs"/>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2532368"/>
            <a:ext cx="3008313"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49FAC5C-EA91-449B-A3E6-552E8E009B6C}"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63528137"/>
      </p:ext>
    </p:extLst>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423007"/>
            <a:ext cx="5486400" cy="369332"/>
          </a:xfrm>
        </p:spPr>
        <p:txBody>
          <a:bodyPr/>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193220"/>
            <a:ext cx="54864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866801"/>
            <a:ext cx="5486400"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8CD9FBA-C147-4DEA-91DC-838EE12F0135}"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59646304"/>
      </p:ext>
    </p:extLst>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US" dirty="0"/>
          </a:p>
        </p:txBody>
      </p:sp>
      <p:sp>
        <p:nvSpPr>
          <p:cNvPr id="3"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5634C12-5CE9-4FC7-B799-2F53275CC201}"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52758387"/>
      </p:ext>
    </p:extLst>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bwMode="gray">
          <a:xfrm flipH="1">
            <a:off x="-17463" y="0"/>
            <a:ext cx="501651" cy="6858000"/>
          </a:xfrm>
          <a:prstGeom prst="rect">
            <a:avLst/>
          </a:prstGeom>
          <a:gradFill flip="none" rotWithShape="1">
            <a:gsLst>
              <a:gs pos="0">
                <a:schemeClr val="accent2"/>
              </a:gs>
              <a:gs pos="100000">
                <a:schemeClr val="tx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79375"/>
            <a:ext cx="9161463"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bwMode="gray">
          <a:xfrm flipH="1">
            <a:off x="-17463" y="79375"/>
            <a:ext cx="501651" cy="611188"/>
          </a:xfrm>
          <a:prstGeom prst="rect">
            <a:avLst/>
          </a:prstGeom>
          <a:gradFill flip="none" rotWithShape="1">
            <a:gsLst>
              <a:gs pos="0">
                <a:schemeClr val="bg2">
                  <a:alpha val="50000"/>
                </a:schemeClr>
              </a:gs>
              <a:gs pos="100000">
                <a:schemeClr val="bg2">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Rectangle 6"/>
          <p:cNvSpPr/>
          <p:nvPr userDrawn="1"/>
        </p:nvSpPr>
        <p:spPr bwMode="gray">
          <a:xfrm flipH="1">
            <a:off x="-17463" y="0"/>
            <a:ext cx="9161463" cy="79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076" name="Rectangle 4"/>
          <p:cNvSpPr>
            <a:spLocks noGrp="1" noChangeArrowheads="1"/>
          </p:cNvSpPr>
          <p:nvPr>
            <p:ph type="ctrTitle"/>
          </p:nvPr>
        </p:nvSpPr>
        <p:spPr bwMode="invGray">
          <a:xfrm>
            <a:off x="484093" y="2392432"/>
            <a:ext cx="8659903" cy="424732"/>
          </a:xfrm>
        </p:spPr>
        <p:txBody>
          <a:bodyPr anchorCtr="0"/>
          <a:lstStyle>
            <a:lvl1pPr algn="ctr">
              <a:defRPr sz="2400">
                <a:solidFill>
                  <a:schemeClr val="bg2"/>
                </a:solidFill>
                <a:effectLst/>
              </a:defRPr>
            </a:lvl1pPr>
          </a:lstStyle>
          <a:p>
            <a:r>
              <a:rPr lang="en-US" dirty="0"/>
              <a:t>Click to edit Master title style</a:t>
            </a:r>
          </a:p>
        </p:txBody>
      </p:sp>
      <p:sp>
        <p:nvSpPr>
          <p:cNvPr id="3077" name="Rectangle 5"/>
          <p:cNvSpPr>
            <a:spLocks noGrp="1" noChangeArrowheads="1"/>
          </p:cNvSpPr>
          <p:nvPr>
            <p:ph type="subTitle" idx="1"/>
          </p:nvPr>
        </p:nvSpPr>
        <p:spPr bwMode="invGray">
          <a:xfrm>
            <a:off x="484093" y="3025243"/>
            <a:ext cx="8659904" cy="430887"/>
          </a:xfrm>
        </p:spPr>
        <p:txBody>
          <a:bodyPr rIns="0" anchorCtr="0"/>
          <a:lstStyle>
            <a:lvl1pPr marL="0" indent="0" algn="ctr">
              <a:buFont typeface="Arial" pitchFamily="34" charset="0"/>
              <a:buNone/>
              <a:defRPr sz="2200" b="0">
                <a:solidFill>
                  <a:schemeClr val="accent1"/>
                </a:solidFill>
                <a:effectLst/>
                <a:latin typeface="Lucida Sans" pitchFamily="34" charset="0"/>
              </a:defRPr>
            </a:lvl1pPr>
          </a:lstStyle>
          <a:p>
            <a:r>
              <a:rPr lang="en-US" dirty="0"/>
              <a:t>Click to edit Master subtitle style</a:t>
            </a:r>
          </a:p>
        </p:txBody>
      </p:sp>
      <p:sp>
        <p:nvSpPr>
          <p:cNvPr id="8" name="Rectangle 6"/>
          <p:cNvSpPr>
            <a:spLocks noGrp="1" noChangeArrowheads="1"/>
          </p:cNvSpPr>
          <p:nvPr userDrawn="1">
            <p:ph type="dt" sz="half" idx="10"/>
          </p:nvPr>
        </p:nvSpPr>
        <p:spPr>
          <a:xfrm>
            <a:off x="484188" y="6381750"/>
            <a:ext cx="1550987" cy="476250"/>
          </a:xfrm>
        </p:spPr>
        <p:txBody>
          <a:bodyPr/>
          <a:lstStyle>
            <a:lvl1pPr>
              <a:defRPr sz="1000"/>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2690146-3647-4861-A44E-7AE7AB577458}" type="datetime1">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11/9/2018</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 name="Rectangle 7"/>
          <p:cNvSpPr>
            <a:spLocks noGrp="1" noChangeArrowheads="1"/>
          </p:cNvSpPr>
          <p:nvPr userDrawn="1">
            <p:ph type="ftr" sz="quarter" idx="11"/>
          </p:nvPr>
        </p:nvSpPr>
        <p:spPr>
          <a:xfrm>
            <a:off x="2066925" y="6381750"/>
            <a:ext cx="6100763" cy="476250"/>
          </a:xfrm>
        </p:spPr>
        <p:txBody>
          <a:bodyPr anchorCtr="1"/>
          <a:lstStyle>
            <a:lvl1pPr>
              <a:defRPr sz="10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 name="Rectangle 8"/>
          <p:cNvSpPr>
            <a:spLocks noGrp="1" noChangeArrowheads="1"/>
          </p:cNvSpPr>
          <p:nvPr userDrawn="1">
            <p:ph type="sldNum" sz="quarter" idx="12"/>
          </p:nvPr>
        </p:nvSpPr>
        <p:spPr>
          <a:xfrm>
            <a:off x="8169275" y="6381750"/>
            <a:ext cx="974725" cy="47625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11C20E0-128E-43E0-A28F-1EC66CCE9F44}"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97306500"/>
      </p:ext>
    </p:extLst>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1513543"/>
            <a:ext cx="8652222" cy="424732"/>
          </a:xfrm>
        </p:spPr>
        <p:txBody>
          <a:bodyPr/>
          <a:lstStyle>
            <a:lvl1pP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931689" y="2287148"/>
            <a:ext cx="7772400" cy="1688667"/>
          </a:xfrm>
        </p:spPr>
        <p:txBody>
          <a:bodyPr lIns="457200" rIns="457200"/>
          <a:lstStyle>
            <a:lvl1pPr marL="344488" indent="-179388">
              <a:spcBef>
                <a:spcPts val="1200"/>
              </a:spcBef>
              <a:buSzPct val="100000"/>
              <a:buFont typeface="Arial" pitchFamily="34" charset="0"/>
              <a:buChar char="•"/>
              <a:defRPr sz="2200" b="0"/>
            </a:lvl1pPr>
            <a:lvl2pPr marL="509588" indent="-165100">
              <a:spcBef>
                <a:spcPts val="400"/>
              </a:spcBef>
              <a:buSzPct val="75000"/>
              <a:buFont typeface="Lucida Sans" panose="020B0602030504020204" pitchFamily="34" charset="0"/>
              <a:buChar char="–"/>
              <a:defRPr sz="20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Lucida Sans" panose="020B0602030504020204"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0F56992-30B2-445F-BE7A-FC603F94E5BE}" type="datetime1">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11/9/2018</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1164027-1437-46B2-9C99-A3219E5A3842}"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91559266"/>
      </p:ext>
    </p:extLst>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4"/>
          <p:cNvSpPr>
            <a:spLocks noGrp="1" noChangeArrowheads="1"/>
          </p:cNvSpPr>
          <p:nvPr>
            <p:ph type="ctrTitle"/>
          </p:nvPr>
        </p:nvSpPr>
        <p:spPr>
          <a:xfrm>
            <a:off x="491778" y="998506"/>
            <a:ext cx="8652222" cy="461665"/>
          </a:xfrm>
        </p:spPr>
        <p:txBody>
          <a:bodyPr/>
          <a:lstStyle>
            <a:lvl1pPr algn="ctr">
              <a:lnSpc>
                <a:spcPct val="100000"/>
              </a:lnSpc>
              <a:defRPr sz="2400">
                <a:solidFill>
                  <a:schemeClr val="bg2"/>
                </a:solidFill>
                <a:effectLst/>
              </a:defRPr>
            </a:lvl1pPr>
          </a:lstStyle>
          <a:p>
            <a:r>
              <a:rPr lang="en-US" dirty="0"/>
              <a:t>Click to edit Master title style</a:t>
            </a:r>
          </a:p>
        </p:txBody>
      </p:sp>
      <p:sp>
        <p:nvSpPr>
          <p:cNvPr id="8" name="Rectangle 5"/>
          <p:cNvSpPr>
            <a:spLocks noGrp="1" noChangeArrowheads="1"/>
          </p:cNvSpPr>
          <p:nvPr>
            <p:ph type="subTitle" idx="1"/>
          </p:nvPr>
        </p:nvSpPr>
        <p:spPr>
          <a:xfrm>
            <a:off x="491778" y="1496679"/>
            <a:ext cx="8652222" cy="430887"/>
          </a:xfrm>
        </p:spPr>
        <p:txBody>
          <a:bodyPr rIns="0"/>
          <a:lstStyle>
            <a:lvl1pPr marL="0" indent="0" algn="ctr">
              <a:buFontTx/>
              <a:buNone/>
              <a:defRPr sz="2200" b="0">
                <a:solidFill>
                  <a:schemeClr val="accent1"/>
                </a:solidFill>
                <a:effectLst/>
                <a:latin typeface="Lucida Sans" pitchFamily="34" charset="0"/>
              </a:defRPr>
            </a:lvl1pPr>
          </a:lstStyle>
          <a:p>
            <a:r>
              <a:rPr lang="en-US" dirty="0"/>
              <a:t>Click to edit Master subtitle style</a:t>
            </a:r>
          </a:p>
        </p:txBody>
      </p:sp>
      <p:sp>
        <p:nvSpPr>
          <p:cNvPr id="4"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B870262-9C08-44D9-829A-335D17FF448B}" type="datetime1">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11/9/2018</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6FFBEC8-5CE2-40CA-8840-CA3C95D668CA}"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30228139"/>
      </p:ext>
    </p:extLst>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4094" y="1528389"/>
            <a:ext cx="8659907" cy="480131"/>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725575" y="2275788"/>
            <a:ext cx="4002321" cy="2062103"/>
          </a:xfrm>
        </p:spPr>
        <p:txBody>
          <a:bodyPr anchorCtr="0"/>
          <a:lstStyle>
            <a:lvl1pPr>
              <a:lnSpc>
                <a:spcPct val="100000"/>
              </a:lnSpc>
              <a:spcBef>
                <a:spcPts val="0"/>
              </a:spcBef>
              <a:spcAft>
                <a:spcPts val="600"/>
              </a:spcAft>
              <a:buSzPct val="125000"/>
              <a:buFont typeface="Arial" pitchFamily="34" charset="0"/>
              <a:buChar char="•"/>
              <a:defRPr lang="en-US" sz="2000" b="0" dirty="0" smtClean="0">
                <a:solidFill>
                  <a:schemeClr val="bg2"/>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80295" y="2275788"/>
            <a:ext cx="3969948" cy="2062103"/>
          </a:xfrm>
        </p:spPr>
        <p:txBody>
          <a:bodyPr anchorCtr="0"/>
          <a:lstStyle>
            <a:lvl1pPr>
              <a:lnSpc>
                <a:spcPct val="100000"/>
              </a:lnSpc>
              <a:spcBef>
                <a:spcPts val="0"/>
              </a:spcBef>
              <a:spcAft>
                <a:spcPts val="600"/>
              </a:spcAft>
              <a:buSzPct val="125000"/>
              <a:buFont typeface="Arial" pitchFamily="34" charset="0"/>
              <a:buChar char="•"/>
              <a:defRPr lang="en-US" sz="2000" b="0" dirty="0" smtClean="0">
                <a:solidFill>
                  <a:schemeClr val="bg2"/>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16081BD-4F9C-4B7D-903D-E447CFD45F72}" type="datetime1">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11/9/2018</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F82BE36-60F5-4611-A915-78F8E63C2E21}"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21863494"/>
      </p:ext>
    </p:extLst>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03081"/>
            <a:ext cx="8686800" cy="480131"/>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7722" y="2166763"/>
            <a:ext cx="4040188" cy="369332"/>
          </a:xfr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7721" y="2621484"/>
            <a:ext cx="4040188" cy="1338828"/>
          </a:xfrm>
        </p:spPr>
        <p:txBody>
          <a:bodyPr/>
          <a:lstStyle>
            <a:lvl1pPr>
              <a:defRPr lang="en-US" sz="1800" b="0" dirty="0" smtClean="0">
                <a:solidFill>
                  <a:schemeClr val="bg2"/>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75547" y="2166763"/>
            <a:ext cx="4041775" cy="369332"/>
          </a:xfr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75546" y="2621484"/>
            <a:ext cx="4041775" cy="1338828"/>
          </a:xfrm>
        </p:spPr>
        <p:txBody>
          <a:bodyPr/>
          <a:lstStyle>
            <a:lvl1pPr>
              <a:defRPr lang="en-US" sz="1800" b="0" dirty="0" smtClean="0">
                <a:solidFill>
                  <a:schemeClr val="bg2"/>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EA4C877-3DFB-4601-8CA3-0156E9D356D3}" type="datetime1">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11/9/2018</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127FDC5-29CC-4D6C-8D47-F7A0C1C0B4D4}"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42200008"/>
      </p:ext>
    </p:extLst>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8726" y="2081092"/>
            <a:ext cx="8675274" cy="480131"/>
          </a:xfrm>
        </p:spPr>
        <p:txBody>
          <a:bodyPr/>
          <a:lstStyle/>
          <a:p>
            <a:r>
              <a:rPr lang="en-US" dirty="0" smtClean="0"/>
              <a:t>Click to edit Master title style</a:t>
            </a:r>
            <a:endParaRPr lang="en-US" dirty="0"/>
          </a:p>
        </p:txBody>
      </p:sp>
      <p:sp>
        <p:nvSpPr>
          <p:cNvPr id="3"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BDE0AE4-EF38-486D-8ECE-AA5D93CBCBB7}" type="datetime1">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11/9/2018</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9CA10E4-9ABC-4ECF-B4C9-A902FF37D90F}"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05088186"/>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3FB79B7-5B1E-464B-AD52-78E8B4B53B2F}" type="datetime1">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11/9/2018</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1E7F7D7-444B-4574-BC92-24B02C90DCF7}"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0266542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4"/>
          <p:cNvSpPr>
            <a:spLocks noGrp="1" noChangeArrowheads="1"/>
          </p:cNvSpPr>
          <p:nvPr>
            <p:ph type="ctrTitle"/>
          </p:nvPr>
        </p:nvSpPr>
        <p:spPr>
          <a:xfrm>
            <a:off x="491778" y="998506"/>
            <a:ext cx="8652222" cy="461665"/>
          </a:xfrm>
        </p:spPr>
        <p:txBody>
          <a:bodyPr/>
          <a:lstStyle>
            <a:lvl1pPr algn="ctr">
              <a:lnSpc>
                <a:spcPct val="100000"/>
              </a:lnSpc>
              <a:defRPr sz="2400">
                <a:solidFill>
                  <a:schemeClr val="bg2"/>
                </a:solidFill>
                <a:effectLst/>
              </a:defRPr>
            </a:lvl1pPr>
          </a:lstStyle>
          <a:p>
            <a:r>
              <a:rPr lang="en-US" dirty="0"/>
              <a:t>Click to edit Master title style</a:t>
            </a:r>
          </a:p>
        </p:txBody>
      </p:sp>
      <p:sp>
        <p:nvSpPr>
          <p:cNvPr id="8" name="Rectangle 5"/>
          <p:cNvSpPr>
            <a:spLocks noGrp="1" noChangeArrowheads="1"/>
          </p:cNvSpPr>
          <p:nvPr>
            <p:ph type="subTitle" idx="1"/>
          </p:nvPr>
        </p:nvSpPr>
        <p:spPr>
          <a:xfrm>
            <a:off x="491778" y="1496679"/>
            <a:ext cx="8652222" cy="430887"/>
          </a:xfrm>
        </p:spPr>
        <p:txBody>
          <a:bodyPr rIns="0"/>
          <a:lstStyle>
            <a:lvl1pPr marL="0" indent="0" algn="ctr">
              <a:buFontTx/>
              <a:buNone/>
              <a:defRPr sz="2200" b="0">
                <a:solidFill>
                  <a:schemeClr val="accent1"/>
                </a:solidFill>
                <a:effectLst/>
                <a:latin typeface="Lucida Sans" pitchFamily="34" charset="0"/>
              </a:defRPr>
            </a:lvl1pPr>
          </a:lstStyle>
          <a:p>
            <a:r>
              <a:rPr lang="en-US" dirty="0"/>
              <a:t>Click to edit Master subtitle style</a:t>
            </a:r>
          </a:p>
        </p:txBody>
      </p:sp>
      <p:sp>
        <p:nvSpPr>
          <p:cNvPr id="4"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6FFBEC8-5CE2-40CA-8840-CA3C95D668CA}"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33726443"/>
      </p:ext>
    </p:extLst>
  </p:cSld>
  <p:clrMapOvr>
    <a:masterClrMapping/>
  </p:clrMapOvr>
  <p:transition/>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370318"/>
            <a:ext cx="3008313" cy="64633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370319"/>
            <a:ext cx="5111751" cy="1851276"/>
          </a:xfrm>
        </p:spPr>
        <p:txBody>
          <a:bodyPr/>
          <a:lstStyle>
            <a:lvl1pPr marL="165100" indent="-165100">
              <a:buSzPct val="125000"/>
              <a:buFont typeface="Arial" pitchFamily="34" charset="0"/>
              <a:buChar char="•"/>
              <a:defRPr lang="en-US" sz="2400" b="0" dirty="0" smtClean="0">
                <a:solidFill>
                  <a:schemeClr val="bg2"/>
                </a:solidFill>
                <a:latin typeface="Lucida Sans" pitchFamily="34" charset="0"/>
                <a:ea typeface="+mn-ea"/>
                <a:cs typeface="+mn-cs"/>
              </a:defRPr>
            </a:lvl1pPr>
            <a:lvl2pPr marL="457200" indent="-165100" defTabSz="914400">
              <a:buSzPct val="125000"/>
              <a:buFont typeface="Arial" pitchFamily="34" charset="0"/>
              <a:buChar char="•"/>
              <a:defRPr lang="en-US" sz="2200" dirty="0" smtClean="0">
                <a:solidFill>
                  <a:schemeClr val="bg2"/>
                </a:solidFill>
                <a:latin typeface="Lucida Sans" pitchFamily="34" charset="0"/>
                <a:ea typeface="+mn-ea"/>
                <a:cs typeface="+mn-cs"/>
              </a:defRPr>
            </a:lvl2pPr>
            <a:lvl3pPr>
              <a:buSzPct val="125000"/>
              <a:buFont typeface="Arial" pitchFamily="34" charset="0"/>
              <a:buChar char="•"/>
              <a:defRPr lang="en-US" sz="2200" dirty="0" smtClean="0">
                <a:solidFill>
                  <a:schemeClr val="bg2"/>
                </a:solidFill>
                <a:latin typeface="Lucida Sans" pitchFamily="34" charset="0"/>
                <a:ea typeface="+mn-ea"/>
                <a:cs typeface="+mn-cs"/>
              </a:defRPr>
            </a:lvl3pPr>
            <a:lvl4pPr marL="974725" indent="-180975">
              <a:buSzPct val="125000"/>
              <a:buFont typeface="Arial" pitchFamily="34" charset="0"/>
              <a:buChar char="•"/>
              <a:defRPr lang="en-US" sz="2000" dirty="0" smtClean="0">
                <a:solidFill>
                  <a:schemeClr val="bg2"/>
                </a:solidFill>
                <a:latin typeface="Lucida Sans" pitchFamily="34" charset="0"/>
                <a:ea typeface="+mn-ea"/>
                <a:cs typeface="+mn-cs"/>
              </a:defRPr>
            </a:lvl4pPr>
            <a:lvl5pPr>
              <a:buSzPct val="125000"/>
              <a:buFont typeface="Arial" pitchFamily="34" charset="0"/>
              <a:buChar char="•"/>
              <a:defRPr lang="en-US" sz="2000" dirty="0">
                <a:solidFill>
                  <a:schemeClr val="bg2"/>
                </a:solidFill>
                <a:latin typeface="Lucida Sans" pitchFamily="34" charset="0"/>
                <a:ea typeface="+mn-ea"/>
                <a:cs typeface="+mn-cs"/>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2532368"/>
            <a:ext cx="3008313"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0B6BC9BB-8ADB-469C-BF9E-BF693BA211A8}" type="datetime1">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11/9/2018</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49FAC5C-EA91-449B-A3E6-552E8E009B6C}"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4026753"/>
      </p:ext>
    </p:extLst>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423007"/>
            <a:ext cx="5486400" cy="369332"/>
          </a:xfrm>
        </p:spPr>
        <p:txBody>
          <a:bodyPr/>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193220"/>
            <a:ext cx="54864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866801"/>
            <a:ext cx="5486400"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7D935C4-F791-4A18-85D6-08A7C136161F}" type="datetime1">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11/9/2018</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8CD9FBA-C147-4DEA-91DC-838EE12F0135}"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59031380"/>
      </p:ext>
    </p:extLst>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bwMode="gray">
          <a:xfrm flipH="1">
            <a:off x="-17463" y="0"/>
            <a:ext cx="501651" cy="6858000"/>
          </a:xfrm>
          <a:prstGeom prst="rect">
            <a:avLst/>
          </a:prstGeom>
          <a:gradFill flip="none" rotWithShape="1">
            <a:gsLst>
              <a:gs pos="0">
                <a:schemeClr val="accent2"/>
              </a:gs>
              <a:gs pos="100000">
                <a:schemeClr val="tx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79375"/>
            <a:ext cx="9161463"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bwMode="gray">
          <a:xfrm flipH="1">
            <a:off x="-17463" y="79375"/>
            <a:ext cx="501651" cy="611188"/>
          </a:xfrm>
          <a:prstGeom prst="rect">
            <a:avLst/>
          </a:prstGeom>
          <a:gradFill flip="none" rotWithShape="1">
            <a:gsLst>
              <a:gs pos="0">
                <a:schemeClr val="bg2">
                  <a:alpha val="50000"/>
                </a:schemeClr>
              </a:gs>
              <a:gs pos="100000">
                <a:schemeClr val="bg2">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Rectangle 6"/>
          <p:cNvSpPr/>
          <p:nvPr userDrawn="1"/>
        </p:nvSpPr>
        <p:spPr bwMode="gray">
          <a:xfrm flipH="1">
            <a:off x="-17463" y="0"/>
            <a:ext cx="9161463" cy="79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076" name="Rectangle 4"/>
          <p:cNvSpPr>
            <a:spLocks noGrp="1" noChangeArrowheads="1"/>
          </p:cNvSpPr>
          <p:nvPr>
            <p:ph type="ctrTitle"/>
          </p:nvPr>
        </p:nvSpPr>
        <p:spPr bwMode="invGray">
          <a:xfrm>
            <a:off x="484093" y="2392432"/>
            <a:ext cx="8659903" cy="424732"/>
          </a:xfrm>
        </p:spPr>
        <p:txBody>
          <a:bodyPr anchorCtr="0"/>
          <a:lstStyle>
            <a:lvl1pPr algn="ctr">
              <a:defRPr sz="2400">
                <a:solidFill>
                  <a:schemeClr val="bg2"/>
                </a:solidFill>
                <a:effectLst/>
              </a:defRPr>
            </a:lvl1pPr>
          </a:lstStyle>
          <a:p>
            <a:r>
              <a:rPr lang="en-US" dirty="0"/>
              <a:t>Click to edit Master title style</a:t>
            </a:r>
          </a:p>
        </p:txBody>
      </p:sp>
      <p:sp>
        <p:nvSpPr>
          <p:cNvPr id="3077" name="Rectangle 5"/>
          <p:cNvSpPr>
            <a:spLocks noGrp="1" noChangeArrowheads="1"/>
          </p:cNvSpPr>
          <p:nvPr>
            <p:ph type="subTitle" idx="1"/>
          </p:nvPr>
        </p:nvSpPr>
        <p:spPr bwMode="invGray">
          <a:xfrm>
            <a:off x="484093" y="3025243"/>
            <a:ext cx="8659904" cy="430887"/>
          </a:xfrm>
        </p:spPr>
        <p:txBody>
          <a:bodyPr rIns="0" anchorCtr="0"/>
          <a:lstStyle>
            <a:lvl1pPr marL="0" indent="0" algn="ctr">
              <a:buFont typeface="Arial" pitchFamily="34" charset="0"/>
              <a:buNone/>
              <a:defRPr sz="2200" b="0">
                <a:solidFill>
                  <a:schemeClr val="accent1"/>
                </a:solidFill>
                <a:effectLst/>
                <a:latin typeface="Lucida Sans" pitchFamily="34" charset="0"/>
              </a:defRPr>
            </a:lvl1pPr>
          </a:lstStyle>
          <a:p>
            <a:r>
              <a:rPr lang="en-US" dirty="0"/>
              <a:t>Click to edit Master subtitle style</a:t>
            </a:r>
          </a:p>
        </p:txBody>
      </p:sp>
      <p:sp>
        <p:nvSpPr>
          <p:cNvPr id="8" name="Rectangle 6"/>
          <p:cNvSpPr>
            <a:spLocks noGrp="1" noChangeArrowheads="1"/>
          </p:cNvSpPr>
          <p:nvPr userDrawn="1">
            <p:ph type="dt" sz="half" idx="10"/>
          </p:nvPr>
        </p:nvSpPr>
        <p:spPr>
          <a:xfrm>
            <a:off x="484188" y="6381750"/>
            <a:ext cx="1550987" cy="476250"/>
          </a:xfrm>
        </p:spPr>
        <p:txBody>
          <a:bodyPr/>
          <a:lstStyle>
            <a:lvl1pPr>
              <a:defRPr sz="1000"/>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2690146-3647-4861-A44E-7AE7AB577458}" type="datetime1">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11/9/2018</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 name="Rectangle 7"/>
          <p:cNvSpPr>
            <a:spLocks noGrp="1" noChangeArrowheads="1"/>
          </p:cNvSpPr>
          <p:nvPr userDrawn="1">
            <p:ph type="ftr" sz="quarter" idx="11"/>
          </p:nvPr>
        </p:nvSpPr>
        <p:spPr>
          <a:xfrm>
            <a:off x="2066925" y="6381750"/>
            <a:ext cx="6100763" cy="476250"/>
          </a:xfrm>
        </p:spPr>
        <p:txBody>
          <a:bodyPr anchorCtr="1"/>
          <a:lstStyle>
            <a:lvl1pPr>
              <a:defRPr sz="10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 name="Rectangle 8"/>
          <p:cNvSpPr>
            <a:spLocks noGrp="1" noChangeArrowheads="1"/>
          </p:cNvSpPr>
          <p:nvPr userDrawn="1">
            <p:ph type="sldNum" sz="quarter" idx="12"/>
          </p:nvPr>
        </p:nvSpPr>
        <p:spPr>
          <a:xfrm>
            <a:off x="8169275" y="6381750"/>
            <a:ext cx="974725" cy="47625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11C20E0-128E-43E0-A28F-1EC66CCE9F44}"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85372501"/>
      </p:ext>
    </p:extLst>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1513543"/>
            <a:ext cx="8652222" cy="424732"/>
          </a:xfrm>
        </p:spPr>
        <p:txBody>
          <a:bodyPr/>
          <a:lstStyle>
            <a:lvl1pP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931689" y="2287148"/>
            <a:ext cx="7772400" cy="1688667"/>
          </a:xfrm>
        </p:spPr>
        <p:txBody>
          <a:bodyPr lIns="457200" rIns="457200"/>
          <a:lstStyle>
            <a:lvl1pPr marL="344488" indent="-179388">
              <a:spcBef>
                <a:spcPts val="1200"/>
              </a:spcBef>
              <a:buSzPct val="100000"/>
              <a:buFont typeface="Arial" pitchFamily="34" charset="0"/>
              <a:buChar char="•"/>
              <a:defRPr sz="2200" b="0"/>
            </a:lvl1pPr>
            <a:lvl2pPr marL="509588" indent="-165100">
              <a:spcBef>
                <a:spcPts val="400"/>
              </a:spcBef>
              <a:buSzPct val="75000"/>
              <a:buFont typeface="Lucida Sans" panose="020B0602030504020204" pitchFamily="34" charset="0"/>
              <a:buChar char="–"/>
              <a:defRPr sz="20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Lucida Sans" panose="020B0602030504020204"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0F56992-30B2-445F-BE7A-FC603F94E5BE}" type="datetime1">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11/9/2018</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1164027-1437-46B2-9C99-A3219E5A3842}"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1578351"/>
      </p:ext>
    </p:extLst>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4"/>
          <p:cNvSpPr>
            <a:spLocks noGrp="1" noChangeArrowheads="1"/>
          </p:cNvSpPr>
          <p:nvPr>
            <p:ph type="ctrTitle"/>
          </p:nvPr>
        </p:nvSpPr>
        <p:spPr>
          <a:xfrm>
            <a:off x="491778" y="998506"/>
            <a:ext cx="8652222" cy="461665"/>
          </a:xfrm>
        </p:spPr>
        <p:txBody>
          <a:bodyPr/>
          <a:lstStyle>
            <a:lvl1pPr algn="ctr">
              <a:lnSpc>
                <a:spcPct val="100000"/>
              </a:lnSpc>
              <a:defRPr sz="2400">
                <a:solidFill>
                  <a:schemeClr val="bg2"/>
                </a:solidFill>
                <a:effectLst/>
              </a:defRPr>
            </a:lvl1pPr>
          </a:lstStyle>
          <a:p>
            <a:r>
              <a:rPr lang="en-US" dirty="0"/>
              <a:t>Click to edit Master title style</a:t>
            </a:r>
          </a:p>
        </p:txBody>
      </p:sp>
      <p:sp>
        <p:nvSpPr>
          <p:cNvPr id="8" name="Rectangle 5"/>
          <p:cNvSpPr>
            <a:spLocks noGrp="1" noChangeArrowheads="1"/>
          </p:cNvSpPr>
          <p:nvPr>
            <p:ph type="subTitle" idx="1"/>
          </p:nvPr>
        </p:nvSpPr>
        <p:spPr>
          <a:xfrm>
            <a:off x="491778" y="1496679"/>
            <a:ext cx="8652222" cy="430887"/>
          </a:xfrm>
        </p:spPr>
        <p:txBody>
          <a:bodyPr rIns="0"/>
          <a:lstStyle>
            <a:lvl1pPr marL="0" indent="0" algn="ctr">
              <a:buFontTx/>
              <a:buNone/>
              <a:defRPr sz="2200" b="0">
                <a:solidFill>
                  <a:schemeClr val="accent1"/>
                </a:solidFill>
                <a:effectLst/>
                <a:latin typeface="Lucida Sans" pitchFamily="34" charset="0"/>
              </a:defRPr>
            </a:lvl1pPr>
          </a:lstStyle>
          <a:p>
            <a:r>
              <a:rPr lang="en-US" dirty="0"/>
              <a:t>Click to edit Master subtitle style</a:t>
            </a:r>
          </a:p>
        </p:txBody>
      </p:sp>
      <p:sp>
        <p:nvSpPr>
          <p:cNvPr id="4"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B870262-9C08-44D9-829A-335D17FF448B}" type="datetime1">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11/9/2018</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6FFBEC8-5CE2-40CA-8840-CA3C95D668CA}"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3277246"/>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4094" y="1528389"/>
            <a:ext cx="8659907" cy="480131"/>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725575" y="2275788"/>
            <a:ext cx="4002321" cy="2062103"/>
          </a:xfrm>
        </p:spPr>
        <p:txBody>
          <a:bodyPr anchorCtr="0"/>
          <a:lstStyle>
            <a:lvl1pPr>
              <a:lnSpc>
                <a:spcPct val="100000"/>
              </a:lnSpc>
              <a:spcBef>
                <a:spcPts val="0"/>
              </a:spcBef>
              <a:spcAft>
                <a:spcPts val="600"/>
              </a:spcAft>
              <a:buSzPct val="125000"/>
              <a:buFont typeface="Arial" pitchFamily="34" charset="0"/>
              <a:buChar char="•"/>
              <a:defRPr lang="en-US" sz="2000" b="0" dirty="0" smtClean="0">
                <a:solidFill>
                  <a:schemeClr val="bg2"/>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80295" y="2275788"/>
            <a:ext cx="3969948" cy="2062103"/>
          </a:xfrm>
        </p:spPr>
        <p:txBody>
          <a:bodyPr anchorCtr="0"/>
          <a:lstStyle>
            <a:lvl1pPr>
              <a:lnSpc>
                <a:spcPct val="100000"/>
              </a:lnSpc>
              <a:spcBef>
                <a:spcPts val="0"/>
              </a:spcBef>
              <a:spcAft>
                <a:spcPts val="600"/>
              </a:spcAft>
              <a:buSzPct val="125000"/>
              <a:buFont typeface="Arial" pitchFamily="34" charset="0"/>
              <a:buChar char="•"/>
              <a:defRPr lang="en-US" sz="2000" b="0" dirty="0" smtClean="0">
                <a:solidFill>
                  <a:schemeClr val="bg2"/>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16081BD-4F9C-4B7D-903D-E447CFD45F72}" type="datetime1">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11/9/2018</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F82BE36-60F5-4611-A915-78F8E63C2E21}"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79159330"/>
      </p:ext>
    </p:extLst>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03081"/>
            <a:ext cx="8686800" cy="480131"/>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7722" y="2166763"/>
            <a:ext cx="4040188" cy="369332"/>
          </a:xfr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7721" y="2621484"/>
            <a:ext cx="4040188" cy="1338828"/>
          </a:xfrm>
        </p:spPr>
        <p:txBody>
          <a:bodyPr/>
          <a:lstStyle>
            <a:lvl1pPr>
              <a:defRPr lang="en-US" sz="1800" b="0" dirty="0" smtClean="0">
                <a:solidFill>
                  <a:schemeClr val="bg2"/>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75547" y="2166763"/>
            <a:ext cx="4041775" cy="369332"/>
          </a:xfr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75546" y="2621484"/>
            <a:ext cx="4041775" cy="1338828"/>
          </a:xfrm>
        </p:spPr>
        <p:txBody>
          <a:bodyPr/>
          <a:lstStyle>
            <a:lvl1pPr>
              <a:defRPr lang="en-US" sz="1800" b="0" dirty="0" smtClean="0">
                <a:solidFill>
                  <a:schemeClr val="bg2"/>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EA4C877-3DFB-4601-8CA3-0156E9D356D3}" type="datetime1">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11/9/2018</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127FDC5-29CC-4D6C-8D47-F7A0C1C0B4D4}"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8467057"/>
      </p:ext>
    </p:extLst>
  </p:cSld>
  <p:clrMapOvr>
    <a:masterClrMapping/>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8726" y="2081092"/>
            <a:ext cx="8675274" cy="480131"/>
          </a:xfrm>
        </p:spPr>
        <p:txBody>
          <a:bodyPr/>
          <a:lstStyle/>
          <a:p>
            <a:r>
              <a:rPr lang="en-US" dirty="0" smtClean="0"/>
              <a:t>Click to edit Master title style</a:t>
            </a:r>
            <a:endParaRPr lang="en-US" dirty="0"/>
          </a:p>
        </p:txBody>
      </p:sp>
      <p:sp>
        <p:nvSpPr>
          <p:cNvPr id="3"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BDE0AE4-EF38-486D-8ECE-AA5D93CBCBB7}" type="datetime1">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11/9/2018</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9CA10E4-9ABC-4ECF-B4C9-A902FF37D90F}"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52169596"/>
      </p:ext>
    </p:extLst>
  </p:cSld>
  <p:clrMapOvr>
    <a:masterClrMapping/>
  </p:clrMapOv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3FB79B7-5B1E-464B-AD52-78E8B4B53B2F}" type="datetime1">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11/9/2018</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1E7F7D7-444B-4574-BC92-24B02C90DCF7}"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79776070"/>
      </p:ext>
    </p:extLst>
  </p:cSld>
  <p:clrMapOvr>
    <a:masterClrMapping/>
  </p:clrMapOv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370318"/>
            <a:ext cx="3008313" cy="64633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370319"/>
            <a:ext cx="5111751" cy="1851276"/>
          </a:xfrm>
        </p:spPr>
        <p:txBody>
          <a:bodyPr/>
          <a:lstStyle>
            <a:lvl1pPr marL="165100" indent="-165100">
              <a:buSzPct val="125000"/>
              <a:buFont typeface="Arial" pitchFamily="34" charset="0"/>
              <a:buChar char="•"/>
              <a:defRPr lang="en-US" sz="2400" b="0" dirty="0" smtClean="0">
                <a:solidFill>
                  <a:schemeClr val="bg2"/>
                </a:solidFill>
                <a:latin typeface="Lucida Sans" pitchFamily="34" charset="0"/>
                <a:ea typeface="+mn-ea"/>
                <a:cs typeface="+mn-cs"/>
              </a:defRPr>
            </a:lvl1pPr>
            <a:lvl2pPr marL="457200" indent="-165100" defTabSz="914400">
              <a:buSzPct val="125000"/>
              <a:buFont typeface="Arial" pitchFamily="34" charset="0"/>
              <a:buChar char="•"/>
              <a:defRPr lang="en-US" sz="2200" dirty="0" smtClean="0">
                <a:solidFill>
                  <a:schemeClr val="bg2"/>
                </a:solidFill>
                <a:latin typeface="Lucida Sans" pitchFamily="34" charset="0"/>
                <a:ea typeface="+mn-ea"/>
                <a:cs typeface="+mn-cs"/>
              </a:defRPr>
            </a:lvl2pPr>
            <a:lvl3pPr>
              <a:buSzPct val="125000"/>
              <a:buFont typeface="Arial" pitchFamily="34" charset="0"/>
              <a:buChar char="•"/>
              <a:defRPr lang="en-US" sz="2200" dirty="0" smtClean="0">
                <a:solidFill>
                  <a:schemeClr val="bg2"/>
                </a:solidFill>
                <a:latin typeface="Lucida Sans" pitchFamily="34" charset="0"/>
                <a:ea typeface="+mn-ea"/>
                <a:cs typeface="+mn-cs"/>
              </a:defRPr>
            </a:lvl3pPr>
            <a:lvl4pPr marL="974725" indent="-180975">
              <a:buSzPct val="125000"/>
              <a:buFont typeface="Arial" pitchFamily="34" charset="0"/>
              <a:buChar char="•"/>
              <a:defRPr lang="en-US" sz="2000" dirty="0" smtClean="0">
                <a:solidFill>
                  <a:schemeClr val="bg2"/>
                </a:solidFill>
                <a:latin typeface="Lucida Sans" pitchFamily="34" charset="0"/>
                <a:ea typeface="+mn-ea"/>
                <a:cs typeface="+mn-cs"/>
              </a:defRPr>
            </a:lvl4pPr>
            <a:lvl5pPr>
              <a:buSzPct val="125000"/>
              <a:buFont typeface="Arial" pitchFamily="34" charset="0"/>
              <a:buChar char="•"/>
              <a:defRPr lang="en-US" sz="2000" dirty="0">
                <a:solidFill>
                  <a:schemeClr val="bg2"/>
                </a:solidFill>
                <a:latin typeface="Lucida Sans" pitchFamily="34" charset="0"/>
                <a:ea typeface="+mn-ea"/>
                <a:cs typeface="+mn-cs"/>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2532368"/>
            <a:ext cx="3008313"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0B6BC9BB-8ADB-469C-BF9E-BF693BA211A8}" type="datetime1">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11/9/2018</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49FAC5C-EA91-449B-A3E6-552E8E009B6C}"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2210690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6" name="Rectangle 5"/>
          <p:cNvSpPr/>
          <p:nvPr userDrawn="1"/>
        </p:nvSpPr>
        <p:spPr bwMode="gray">
          <a:xfrm flipH="1">
            <a:off x="-17463" y="79375"/>
            <a:ext cx="501651" cy="611188"/>
          </a:xfrm>
          <a:prstGeom prst="rect">
            <a:avLst/>
          </a:prstGeom>
          <a:gradFill flip="none" rotWithShape="1">
            <a:gsLst>
              <a:gs pos="0">
                <a:schemeClr val="bg2">
                  <a:alpha val="50000"/>
                </a:schemeClr>
              </a:gs>
              <a:gs pos="100000">
                <a:schemeClr val="bg2">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076" name="Rectangle 4"/>
          <p:cNvSpPr>
            <a:spLocks noGrp="1" noChangeArrowheads="1"/>
          </p:cNvSpPr>
          <p:nvPr>
            <p:ph type="ctrTitle"/>
          </p:nvPr>
        </p:nvSpPr>
        <p:spPr bwMode="invGray">
          <a:xfrm>
            <a:off x="484093" y="2392432"/>
            <a:ext cx="8659903" cy="424732"/>
          </a:xfrm>
        </p:spPr>
        <p:txBody>
          <a:bodyPr anchorCtr="0"/>
          <a:lstStyle>
            <a:lvl1pPr algn="ctr">
              <a:defRPr sz="2400">
                <a:solidFill>
                  <a:schemeClr val="bg2"/>
                </a:solidFill>
                <a:effectLst/>
              </a:defRPr>
            </a:lvl1pPr>
          </a:lstStyle>
          <a:p>
            <a:r>
              <a:rPr lang="en-US" dirty="0"/>
              <a:t>Click to edit Master title style</a:t>
            </a:r>
          </a:p>
        </p:txBody>
      </p:sp>
      <p:sp>
        <p:nvSpPr>
          <p:cNvPr id="3077" name="Rectangle 5"/>
          <p:cNvSpPr>
            <a:spLocks noGrp="1" noChangeArrowheads="1"/>
          </p:cNvSpPr>
          <p:nvPr>
            <p:ph type="subTitle" idx="1"/>
          </p:nvPr>
        </p:nvSpPr>
        <p:spPr bwMode="invGray">
          <a:xfrm>
            <a:off x="484093" y="3025243"/>
            <a:ext cx="8659904" cy="430887"/>
          </a:xfrm>
        </p:spPr>
        <p:txBody>
          <a:bodyPr rIns="0" anchorCtr="0"/>
          <a:lstStyle>
            <a:lvl1pPr marL="0" indent="0" algn="ctr">
              <a:buFont typeface="Arial" pitchFamily="34" charset="0"/>
              <a:buNone/>
              <a:defRPr sz="2200" b="0">
                <a:solidFill>
                  <a:schemeClr val="accent1"/>
                </a:solidFill>
                <a:effectLst/>
                <a:latin typeface="Lucida Sans" pitchFamily="34" charset="0"/>
              </a:defRPr>
            </a:lvl1pPr>
          </a:lstStyle>
          <a:p>
            <a:r>
              <a:rPr lang="en-US" dirty="0"/>
              <a:t>Click to edit Master subtitle style</a:t>
            </a:r>
          </a:p>
        </p:txBody>
      </p:sp>
      <p:sp>
        <p:nvSpPr>
          <p:cNvPr id="8" name="Rectangle 6"/>
          <p:cNvSpPr>
            <a:spLocks noGrp="1" noChangeArrowheads="1"/>
          </p:cNvSpPr>
          <p:nvPr userDrawn="1">
            <p:ph type="dt" sz="half" idx="10"/>
          </p:nvPr>
        </p:nvSpPr>
        <p:spPr>
          <a:xfrm>
            <a:off x="484188" y="6381750"/>
            <a:ext cx="1550987" cy="476250"/>
          </a:xfrm>
        </p:spPr>
        <p:txBody>
          <a:bodyPr/>
          <a:lstStyle>
            <a:lvl1pPr>
              <a:defRPr sz="1000"/>
            </a:lvl1pPr>
          </a:lstStyle>
          <a:p>
            <a:pPr>
              <a:defRPr/>
            </a:pPr>
            <a:endParaRPr lang="en-US" dirty="0"/>
          </a:p>
        </p:txBody>
      </p:sp>
      <p:sp>
        <p:nvSpPr>
          <p:cNvPr id="9" name="Rectangle 7"/>
          <p:cNvSpPr>
            <a:spLocks noGrp="1" noChangeArrowheads="1"/>
          </p:cNvSpPr>
          <p:nvPr userDrawn="1">
            <p:ph type="ftr" sz="quarter" idx="11"/>
          </p:nvPr>
        </p:nvSpPr>
        <p:spPr>
          <a:xfrm>
            <a:off x="2066925" y="6381750"/>
            <a:ext cx="6100763" cy="476250"/>
          </a:xfrm>
        </p:spPr>
        <p:txBody>
          <a:bodyPr anchorCtr="1"/>
          <a:lstStyle>
            <a:lvl1pPr>
              <a:defRPr sz="1000"/>
            </a:lvl1pPr>
          </a:lstStyle>
          <a:p>
            <a:pPr>
              <a:defRPr/>
            </a:pPr>
            <a:endParaRPr lang="en-US" dirty="0"/>
          </a:p>
        </p:txBody>
      </p:sp>
      <p:sp>
        <p:nvSpPr>
          <p:cNvPr id="10" name="Rectangle 8"/>
          <p:cNvSpPr>
            <a:spLocks noGrp="1" noChangeArrowheads="1"/>
          </p:cNvSpPr>
          <p:nvPr userDrawn="1">
            <p:ph type="sldNum" sz="quarter" idx="12"/>
          </p:nvPr>
        </p:nvSpPr>
        <p:spPr>
          <a:xfrm>
            <a:off x="8169275" y="6381750"/>
            <a:ext cx="974725" cy="476250"/>
          </a:xfrm>
        </p:spPr>
        <p:txBody>
          <a:bodyPr/>
          <a:lstStyle>
            <a:lvl1pPr>
              <a:defRPr/>
            </a:lvl1pPr>
          </a:lstStyle>
          <a:p>
            <a:pPr>
              <a:defRPr/>
            </a:pPr>
            <a:fld id="{611C20E0-128E-43E0-A28F-1EC66CCE9F44}" type="slidenum">
              <a:rPr lang="en-US" altLang="en-US"/>
              <a:pPr>
                <a:defRPr/>
              </a:pPr>
              <a:t>‹#›</a:t>
            </a:fld>
            <a:endParaRPr lang="en-US" altLang="en-US" dirty="0"/>
          </a:p>
        </p:txBody>
      </p:sp>
      <p:pic>
        <p:nvPicPr>
          <p:cNvPr id="3" name="Picture 2"/>
          <p:cNvPicPr>
            <a:picLocks noChangeAspect="1"/>
          </p:cNvPicPr>
          <p:nvPr userDrawn="1"/>
        </p:nvPicPr>
        <p:blipFill>
          <a:blip r:embed="rId2"/>
          <a:stretch>
            <a:fillRect/>
          </a:stretch>
        </p:blipFill>
        <p:spPr>
          <a:xfrm>
            <a:off x="-9541" y="-297"/>
            <a:ext cx="9163082" cy="6858594"/>
          </a:xfrm>
          <a:prstGeom prst="rect">
            <a:avLst/>
          </a:prstGeom>
        </p:spPr>
      </p:pic>
    </p:spTree>
    <p:extLst>
      <p:ext uri="{BB962C8B-B14F-4D97-AF65-F5344CB8AC3E}">
        <p14:creationId xmlns:p14="http://schemas.microsoft.com/office/powerpoint/2010/main" val="1101324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4094" y="1528389"/>
            <a:ext cx="8659907" cy="480131"/>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725575" y="2275788"/>
            <a:ext cx="4002321" cy="2062103"/>
          </a:xfrm>
        </p:spPr>
        <p:txBody>
          <a:bodyPr anchorCtr="0"/>
          <a:lstStyle>
            <a:lvl1pPr>
              <a:lnSpc>
                <a:spcPct val="100000"/>
              </a:lnSpc>
              <a:spcBef>
                <a:spcPts val="0"/>
              </a:spcBef>
              <a:spcAft>
                <a:spcPts val="600"/>
              </a:spcAft>
              <a:buSzPct val="125000"/>
              <a:buFont typeface="Arial" pitchFamily="34" charset="0"/>
              <a:buChar char="•"/>
              <a:defRPr lang="en-US" sz="2000" b="0" dirty="0" smtClean="0">
                <a:solidFill>
                  <a:schemeClr val="bg2"/>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80295" y="2275788"/>
            <a:ext cx="3969948" cy="2062103"/>
          </a:xfrm>
        </p:spPr>
        <p:txBody>
          <a:bodyPr anchorCtr="0"/>
          <a:lstStyle>
            <a:lvl1pPr>
              <a:lnSpc>
                <a:spcPct val="100000"/>
              </a:lnSpc>
              <a:spcBef>
                <a:spcPts val="0"/>
              </a:spcBef>
              <a:spcAft>
                <a:spcPts val="600"/>
              </a:spcAft>
              <a:buSzPct val="125000"/>
              <a:buFont typeface="Arial" pitchFamily="34" charset="0"/>
              <a:buChar char="•"/>
              <a:defRPr lang="en-US" sz="2000" b="0" dirty="0" smtClean="0">
                <a:solidFill>
                  <a:schemeClr val="bg2"/>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F82BE36-60F5-4611-A915-78F8E63C2E21}"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36438812"/>
      </p:ext>
    </p:extLst>
  </p:cSld>
  <p:clrMapOvr>
    <a:masterClrMapping/>
  </p:clrMapOv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423007"/>
            <a:ext cx="5486400" cy="369332"/>
          </a:xfrm>
        </p:spPr>
        <p:txBody>
          <a:bodyPr/>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193220"/>
            <a:ext cx="54864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866801"/>
            <a:ext cx="5486400"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7D935C4-F791-4A18-85D6-08A7C136161F}" type="datetime1">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11/9/2018</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8CD9FBA-C147-4DEA-91DC-838EE12F0135}"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20738094"/>
      </p:ext>
    </p:extLst>
  </p:cSld>
  <p:clrMapOvr>
    <a:masterClrMapping/>
  </p:clrMapOvr>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bwMode="gray">
          <a:xfrm flipH="1">
            <a:off x="-17463" y="0"/>
            <a:ext cx="501651" cy="6858000"/>
          </a:xfrm>
          <a:prstGeom prst="rect">
            <a:avLst/>
          </a:prstGeom>
          <a:gradFill flip="none" rotWithShape="1">
            <a:gsLst>
              <a:gs pos="0">
                <a:schemeClr val="accent2"/>
              </a:gs>
              <a:gs pos="100000">
                <a:schemeClr val="tx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79375"/>
            <a:ext cx="9161463"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bwMode="gray">
          <a:xfrm flipH="1">
            <a:off x="-17463" y="79375"/>
            <a:ext cx="501651" cy="611188"/>
          </a:xfrm>
          <a:prstGeom prst="rect">
            <a:avLst/>
          </a:prstGeom>
          <a:gradFill flip="none" rotWithShape="1">
            <a:gsLst>
              <a:gs pos="0">
                <a:schemeClr val="bg2">
                  <a:alpha val="50000"/>
                </a:schemeClr>
              </a:gs>
              <a:gs pos="100000">
                <a:schemeClr val="bg2">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Rectangle 6"/>
          <p:cNvSpPr/>
          <p:nvPr userDrawn="1"/>
        </p:nvSpPr>
        <p:spPr bwMode="gray">
          <a:xfrm flipH="1">
            <a:off x="-17463" y="0"/>
            <a:ext cx="9161463" cy="79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076" name="Rectangle 4"/>
          <p:cNvSpPr>
            <a:spLocks noGrp="1" noChangeArrowheads="1"/>
          </p:cNvSpPr>
          <p:nvPr>
            <p:ph type="ctrTitle"/>
          </p:nvPr>
        </p:nvSpPr>
        <p:spPr bwMode="invGray">
          <a:xfrm>
            <a:off x="484093" y="2392432"/>
            <a:ext cx="8659903" cy="424732"/>
          </a:xfrm>
        </p:spPr>
        <p:txBody>
          <a:bodyPr anchorCtr="0"/>
          <a:lstStyle>
            <a:lvl1pPr algn="ctr">
              <a:defRPr sz="2400">
                <a:solidFill>
                  <a:schemeClr val="bg2"/>
                </a:solidFill>
                <a:effectLst/>
              </a:defRPr>
            </a:lvl1pPr>
          </a:lstStyle>
          <a:p>
            <a:r>
              <a:rPr lang="en-US" dirty="0"/>
              <a:t>Click to edit Master title style</a:t>
            </a:r>
          </a:p>
        </p:txBody>
      </p:sp>
      <p:sp>
        <p:nvSpPr>
          <p:cNvPr id="3077" name="Rectangle 5"/>
          <p:cNvSpPr>
            <a:spLocks noGrp="1" noChangeArrowheads="1"/>
          </p:cNvSpPr>
          <p:nvPr>
            <p:ph type="subTitle" idx="1"/>
          </p:nvPr>
        </p:nvSpPr>
        <p:spPr bwMode="invGray">
          <a:xfrm>
            <a:off x="484093" y="3025243"/>
            <a:ext cx="8659904" cy="430887"/>
          </a:xfrm>
        </p:spPr>
        <p:txBody>
          <a:bodyPr rIns="0" anchorCtr="0"/>
          <a:lstStyle>
            <a:lvl1pPr marL="0" indent="0" algn="ctr">
              <a:buFont typeface="Arial" pitchFamily="34" charset="0"/>
              <a:buNone/>
              <a:defRPr sz="2200" b="0">
                <a:solidFill>
                  <a:schemeClr val="accent1"/>
                </a:solidFill>
                <a:effectLst/>
                <a:latin typeface="Lucida Sans" pitchFamily="34" charset="0"/>
              </a:defRPr>
            </a:lvl1pPr>
          </a:lstStyle>
          <a:p>
            <a:r>
              <a:rPr lang="en-US" dirty="0"/>
              <a:t>Click to edit Master subtitle style</a:t>
            </a:r>
          </a:p>
        </p:txBody>
      </p:sp>
      <p:sp>
        <p:nvSpPr>
          <p:cNvPr id="8" name="Rectangle 6"/>
          <p:cNvSpPr>
            <a:spLocks noGrp="1" noChangeArrowheads="1"/>
          </p:cNvSpPr>
          <p:nvPr userDrawn="1">
            <p:ph type="dt" sz="half" idx="10"/>
          </p:nvPr>
        </p:nvSpPr>
        <p:spPr>
          <a:xfrm>
            <a:off x="484188" y="6381750"/>
            <a:ext cx="1550987" cy="476250"/>
          </a:xfrm>
        </p:spPr>
        <p:txBody>
          <a:bodyPr/>
          <a:lstStyle>
            <a:lvl1pPr>
              <a:defRPr sz="1000"/>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2690146-3647-4861-A44E-7AE7AB577458}" type="datetime1">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11/9/2018</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 name="Rectangle 7"/>
          <p:cNvSpPr>
            <a:spLocks noGrp="1" noChangeArrowheads="1"/>
          </p:cNvSpPr>
          <p:nvPr userDrawn="1">
            <p:ph type="ftr" sz="quarter" idx="11"/>
          </p:nvPr>
        </p:nvSpPr>
        <p:spPr>
          <a:xfrm>
            <a:off x="2066925" y="6381750"/>
            <a:ext cx="6100763" cy="476250"/>
          </a:xfrm>
        </p:spPr>
        <p:txBody>
          <a:bodyPr anchorCtr="1"/>
          <a:lstStyle>
            <a:lvl1pPr>
              <a:defRPr sz="10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 name="Rectangle 8"/>
          <p:cNvSpPr>
            <a:spLocks noGrp="1" noChangeArrowheads="1"/>
          </p:cNvSpPr>
          <p:nvPr userDrawn="1">
            <p:ph type="sldNum" sz="quarter" idx="12"/>
          </p:nvPr>
        </p:nvSpPr>
        <p:spPr>
          <a:xfrm>
            <a:off x="8169275" y="6381750"/>
            <a:ext cx="974725" cy="47625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11C20E0-128E-43E0-A28F-1EC66CCE9F44}"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40590394"/>
      </p:ext>
    </p:extLst>
  </p:cSld>
  <p:clrMapOvr>
    <a:masterClrMapping/>
  </p:clrMapOv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1513543"/>
            <a:ext cx="8652222" cy="424732"/>
          </a:xfrm>
        </p:spPr>
        <p:txBody>
          <a:bodyPr/>
          <a:lstStyle>
            <a:lvl1pP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931689" y="2287148"/>
            <a:ext cx="7772400" cy="1688667"/>
          </a:xfrm>
        </p:spPr>
        <p:txBody>
          <a:bodyPr lIns="457200" rIns="457200"/>
          <a:lstStyle>
            <a:lvl1pPr marL="344488" indent="-179388">
              <a:spcBef>
                <a:spcPts val="1200"/>
              </a:spcBef>
              <a:buSzPct val="100000"/>
              <a:buFont typeface="Arial" pitchFamily="34" charset="0"/>
              <a:buChar char="•"/>
              <a:defRPr sz="2200" b="0"/>
            </a:lvl1pPr>
            <a:lvl2pPr marL="509588" indent="-165100">
              <a:spcBef>
                <a:spcPts val="400"/>
              </a:spcBef>
              <a:buSzPct val="75000"/>
              <a:buFont typeface="Lucida Sans" panose="020B0602030504020204" pitchFamily="34" charset="0"/>
              <a:buChar char="–"/>
              <a:defRPr sz="20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Lucida Sans" panose="020B0602030504020204"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0F56992-30B2-445F-BE7A-FC603F94E5BE}" type="datetime1">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11/9/2018</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1164027-1437-46B2-9C99-A3219E5A3842}"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11980850"/>
      </p:ext>
    </p:extLst>
  </p:cSld>
  <p:clrMapOvr>
    <a:masterClrMapping/>
  </p:clrMapOvr>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4"/>
          <p:cNvSpPr>
            <a:spLocks noGrp="1" noChangeArrowheads="1"/>
          </p:cNvSpPr>
          <p:nvPr>
            <p:ph type="ctrTitle"/>
          </p:nvPr>
        </p:nvSpPr>
        <p:spPr>
          <a:xfrm>
            <a:off x="491778" y="998506"/>
            <a:ext cx="8652222" cy="461665"/>
          </a:xfrm>
        </p:spPr>
        <p:txBody>
          <a:bodyPr/>
          <a:lstStyle>
            <a:lvl1pPr algn="ctr">
              <a:lnSpc>
                <a:spcPct val="100000"/>
              </a:lnSpc>
              <a:defRPr sz="2400">
                <a:solidFill>
                  <a:schemeClr val="bg2"/>
                </a:solidFill>
                <a:effectLst/>
              </a:defRPr>
            </a:lvl1pPr>
          </a:lstStyle>
          <a:p>
            <a:r>
              <a:rPr lang="en-US" dirty="0"/>
              <a:t>Click to edit Master title style</a:t>
            </a:r>
          </a:p>
        </p:txBody>
      </p:sp>
      <p:sp>
        <p:nvSpPr>
          <p:cNvPr id="8" name="Rectangle 5"/>
          <p:cNvSpPr>
            <a:spLocks noGrp="1" noChangeArrowheads="1"/>
          </p:cNvSpPr>
          <p:nvPr>
            <p:ph type="subTitle" idx="1"/>
          </p:nvPr>
        </p:nvSpPr>
        <p:spPr>
          <a:xfrm>
            <a:off x="491778" y="1496679"/>
            <a:ext cx="8652222" cy="430887"/>
          </a:xfrm>
        </p:spPr>
        <p:txBody>
          <a:bodyPr rIns="0"/>
          <a:lstStyle>
            <a:lvl1pPr marL="0" indent="0" algn="ctr">
              <a:buFontTx/>
              <a:buNone/>
              <a:defRPr sz="2200" b="0">
                <a:solidFill>
                  <a:schemeClr val="accent1"/>
                </a:solidFill>
                <a:effectLst/>
                <a:latin typeface="Lucida Sans" pitchFamily="34" charset="0"/>
              </a:defRPr>
            </a:lvl1pPr>
          </a:lstStyle>
          <a:p>
            <a:r>
              <a:rPr lang="en-US" dirty="0"/>
              <a:t>Click to edit Master subtitle style</a:t>
            </a:r>
          </a:p>
        </p:txBody>
      </p:sp>
      <p:sp>
        <p:nvSpPr>
          <p:cNvPr id="4"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B870262-9C08-44D9-829A-335D17FF448B}" type="datetime1">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11/9/2018</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6FFBEC8-5CE2-40CA-8840-CA3C95D668CA}"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6790323"/>
      </p:ext>
    </p:extLst>
  </p:cSld>
  <p:clrMapOvr>
    <a:masterClrMapping/>
  </p:clrMapOvr>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4094" y="1528389"/>
            <a:ext cx="8659907" cy="480131"/>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725575" y="2275788"/>
            <a:ext cx="4002321" cy="2062103"/>
          </a:xfrm>
        </p:spPr>
        <p:txBody>
          <a:bodyPr anchorCtr="0"/>
          <a:lstStyle>
            <a:lvl1pPr>
              <a:lnSpc>
                <a:spcPct val="100000"/>
              </a:lnSpc>
              <a:spcBef>
                <a:spcPts val="0"/>
              </a:spcBef>
              <a:spcAft>
                <a:spcPts val="600"/>
              </a:spcAft>
              <a:buSzPct val="125000"/>
              <a:buFont typeface="Arial" pitchFamily="34" charset="0"/>
              <a:buChar char="•"/>
              <a:defRPr lang="en-US" sz="2000" b="0" dirty="0" smtClean="0">
                <a:solidFill>
                  <a:schemeClr val="bg2"/>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80295" y="2275788"/>
            <a:ext cx="3969948" cy="2062103"/>
          </a:xfrm>
        </p:spPr>
        <p:txBody>
          <a:bodyPr anchorCtr="0"/>
          <a:lstStyle>
            <a:lvl1pPr>
              <a:lnSpc>
                <a:spcPct val="100000"/>
              </a:lnSpc>
              <a:spcBef>
                <a:spcPts val="0"/>
              </a:spcBef>
              <a:spcAft>
                <a:spcPts val="600"/>
              </a:spcAft>
              <a:buSzPct val="125000"/>
              <a:buFont typeface="Arial" pitchFamily="34" charset="0"/>
              <a:buChar char="•"/>
              <a:defRPr lang="en-US" sz="2000" b="0" dirty="0" smtClean="0">
                <a:solidFill>
                  <a:schemeClr val="bg2"/>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16081BD-4F9C-4B7D-903D-E447CFD45F72}" type="datetime1">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11/9/2018</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F82BE36-60F5-4611-A915-78F8E63C2E21}"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52318448"/>
      </p:ext>
    </p:extLst>
  </p:cSld>
  <p:clrMapOvr>
    <a:masterClrMapping/>
  </p:clrMapOv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03081"/>
            <a:ext cx="8686800" cy="480131"/>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7722" y="2166763"/>
            <a:ext cx="4040188" cy="369332"/>
          </a:xfr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7721" y="2621484"/>
            <a:ext cx="4040188" cy="1338828"/>
          </a:xfrm>
        </p:spPr>
        <p:txBody>
          <a:bodyPr/>
          <a:lstStyle>
            <a:lvl1pPr>
              <a:defRPr lang="en-US" sz="1800" b="0" dirty="0" smtClean="0">
                <a:solidFill>
                  <a:schemeClr val="bg2"/>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75547" y="2166763"/>
            <a:ext cx="4041775" cy="369332"/>
          </a:xfr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75546" y="2621484"/>
            <a:ext cx="4041775" cy="1338828"/>
          </a:xfrm>
        </p:spPr>
        <p:txBody>
          <a:bodyPr/>
          <a:lstStyle>
            <a:lvl1pPr>
              <a:defRPr lang="en-US" sz="1800" b="0" dirty="0" smtClean="0">
                <a:solidFill>
                  <a:schemeClr val="bg2"/>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EA4C877-3DFB-4601-8CA3-0156E9D356D3}" type="datetime1">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11/9/2018</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127FDC5-29CC-4D6C-8D47-F7A0C1C0B4D4}"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55765982"/>
      </p:ext>
    </p:extLst>
  </p:cSld>
  <p:clrMapOvr>
    <a:masterClrMapping/>
  </p:clrMapOv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8726" y="2081092"/>
            <a:ext cx="8675274" cy="480131"/>
          </a:xfrm>
        </p:spPr>
        <p:txBody>
          <a:bodyPr/>
          <a:lstStyle/>
          <a:p>
            <a:r>
              <a:rPr lang="en-US" dirty="0" smtClean="0"/>
              <a:t>Click to edit Master title style</a:t>
            </a:r>
            <a:endParaRPr lang="en-US" dirty="0"/>
          </a:p>
        </p:txBody>
      </p:sp>
      <p:sp>
        <p:nvSpPr>
          <p:cNvPr id="3"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BDE0AE4-EF38-486D-8ECE-AA5D93CBCBB7}" type="datetime1">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11/9/2018</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9CA10E4-9ABC-4ECF-B4C9-A902FF37D90F}"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31227756"/>
      </p:ext>
    </p:extLst>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3FB79B7-5B1E-464B-AD52-78E8B4B53B2F}" type="datetime1">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11/9/2018</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1E7F7D7-444B-4574-BC92-24B02C90DCF7}"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25951963"/>
      </p:ext>
    </p:extLst>
  </p:cSld>
  <p:clrMapOvr>
    <a:masterClrMapping/>
  </p:clrMapOv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370318"/>
            <a:ext cx="3008313" cy="64633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370319"/>
            <a:ext cx="5111751" cy="1851276"/>
          </a:xfrm>
        </p:spPr>
        <p:txBody>
          <a:bodyPr/>
          <a:lstStyle>
            <a:lvl1pPr marL="165100" indent="-165100">
              <a:buSzPct val="125000"/>
              <a:buFont typeface="Arial" pitchFamily="34" charset="0"/>
              <a:buChar char="•"/>
              <a:defRPr lang="en-US" sz="2400" b="0" dirty="0" smtClean="0">
                <a:solidFill>
                  <a:schemeClr val="bg2"/>
                </a:solidFill>
                <a:latin typeface="Lucida Sans" pitchFamily="34" charset="0"/>
                <a:ea typeface="+mn-ea"/>
                <a:cs typeface="+mn-cs"/>
              </a:defRPr>
            </a:lvl1pPr>
            <a:lvl2pPr marL="457200" indent="-165100" defTabSz="914400">
              <a:buSzPct val="125000"/>
              <a:buFont typeface="Arial" pitchFamily="34" charset="0"/>
              <a:buChar char="•"/>
              <a:defRPr lang="en-US" sz="2200" dirty="0" smtClean="0">
                <a:solidFill>
                  <a:schemeClr val="bg2"/>
                </a:solidFill>
                <a:latin typeface="Lucida Sans" pitchFamily="34" charset="0"/>
                <a:ea typeface="+mn-ea"/>
                <a:cs typeface="+mn-cs"/>
              </a:defRPr>
            </a:lvl2pPr>
            <a:lvl3pPr>
              <a:buSzPct val="125000"/>
              <a:buFont typeface="Arial" pitchFamily="34" charset="0"/>
              <a:buChar char="•"/>
              <a:defRPr lang="en-US" sz="2200" dirty="0" smtClean="0">
                <a:solidFill>
                  <a:schemeClr val="bg2"/>
                </a:solidFill>
                <a:latin typeface="Lucida Sans" pitchFamily="34" charset="0"/>
                <a:ea typeface="+mn-ea"/>
                <a:cs typeface="+mn-cs"/>
              </a:defRPr>
            </a:lvl3pPr>
            <a:lvl4pPr marL="974725" indent="-180975">
              <a:buSzPct val="125000"/>
              <a:buFont typeface="Arial" pitchFamily="34" charset="0"/>
              <a:buChar char="•"/>
              <a:defRPr lang="en-US" sz="2000" dirty="0" smtClean="0">
                <a:solidFill>
                  <a:schemeClr val="bg2"/>
                </a:solidFill>
                <a:latin typeface="Lucida Sans" pitchFamily="34" charset="0"/>
                <a:ea typeface="+mn-ea"/>
                <a:cs typeface="+mn-cs"/>
              </a:defRPr>
            </a:lvl4pPr>
            <a:lvl5pPr>
              <a:buSzPct val="125000"/>
              <a:buFont typeface="Arial" pitchFamily="34" charset="0"/>
              <a:buChar char="•"/>
              <a:defRPr lang="en-US" sz="2000" dirty="0">
                <a:solidFill>
                  <a:schemeClr val="bg2"/>
                </a:solidFill>
                <a:latin typeface="Lucida Sans" pitchFamily="34" charset="0"/>
                <a:ea typeface="+mn-ea"/>
                <a:cs typeface="+mn-cs"/>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2532368"/>
            <a:ext cx="3008313"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0B6BC9BB-8ADB-469C-BF9E-BF693BA211A8}" type="datetime1">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11/9/2018</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49FAC5C-EA91-449B-A3E6-552E8E009B6C}"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2605337"/>
      </p:ext>
    </p:extLst>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423007"/>
            <a:ext cx="5486400" cy="369332"/>
          </a:xfrm>
        </p:spPr>
        <p:txBody>
          <a:bodyPr/>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193220"/>
            <a:ext cx="54864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866801"/>
            <a:ext cx="5486400"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7D935C4-F791-4A18-85D6-08A7C136161F}" type="datetime1">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11/9/2018</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8CD9FBA-C147-4DEA-91DC-838EE12F0135}"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9526495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03081"/>
            <a:ext cx="8686800" cy="480131"/>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7722" y="2166763"/>
            <a:ext cx="4040188" cy="369332"/>
          </a:xfr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7721" y="2621484"/>
            <a:ext cx="4040188" cy="1338828"/>
          </a:xfrm>
        </p:spPr>
        <p:txBody>
          <a:bodyPr/>
          <a:lstStyle>
            <a:lvl1pPr>
              <a:defRPr lang="en-US" sz="1800" b="0" dirty="0" smtClean="0">
                <a:solidFill>
                  <a:schemeClr val="bg2"/>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75547" y="2166763"/>
            <a:ext cx="4041775" cy="369332"/>
          </a:xfr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75546" y="2621484"/>
            <a:ext cx="4041775" cy="1338828"/>
          </a:xfrm>
        </p:spPr>
        <p:txBody>
          <a:bodyPr/>
          <a:lstStyle>
            <a:lvl1pPr>
              <a:defRPr lang="en-US" sz="1800" b="0" dirty="0" smtClean="0">
                <a:solidFill>
                  <a:schemeClr val="bg2"/>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127FDC5-29CC-4D6C-8D47-F7A0C1C0B4D4}"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1159900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8726" y="2081092"/>
            <a:ext cx="8675274" cy="480131"/>
          </a:xfrm>
        </p:spPr>
        <p:txBody>
          <a:bodyPr/>
          <a:lstStyle/>
          <a:p>
            <a:r>
              <a:rPr lang="en-US" dirty="0" smtClean="0"/>
              <a:t>Click to edit Master title style</a:t>
            </a:r>
            <a:endParaRPr lang="en-US" dirty="0"/>
          </a:p>
        </p:txBody>
      </p:sp>
      <p:sp>
        <p:nvSpPr>
          <p:cNvPr id="3"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9CA10E4-9ABC-4ECF-B4C9-A902FF37D90F}"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7715406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1E7F7D7-444B-4574-BC92-24B02C90DCF7}"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0567082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370318"/>
            <a:ext cx="3008313" cy="64633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370319"/>
            <a:ext cx="5111751" cy="1851276"/>
          </a:xfrm>
        </p:spPr>
        <p:txBody>
          <a:bodyPr/>
          <a:lstStyle>
            <a:lvl1pPr marL="165100" indent="-165100">
              <a:buSzPct val="125000"/>
              <a:buFont typeface="Arial" pitchFamily="34" charset="0"/>
              <a:buChar char="•"/>
              <a:defRPr lang="en-US" sz="2400" b="0" dirty="0" smtClean="0">
                <a:solidFill>
                  <a:schemeClr val="bg2"/>
                </a:solidFill>
                <a:latin typeface="Lucida Sans" pitchFamily="34" charset="0"/>
                <a:ea typeface="+mn-ea"/>
                <a:cs typeface="+mn-cs"/>
              </a:defRPr>
            </a:lvl1pPr>
            <a:lvl2pPr marL="457200" indent="-165100" defTabSz="914400">
              <a:buSzPct val="125000"/>
              <a:buFont typeface="Arial" pitchFamily="34" charset="0"/>
              <a:buChar char="•"/>
              <a:defRPr lang="en-US" sz="2200" dirty="0" smtClean="0">
                <a:solidFill>
                  <a:schemeClr val="bg2"/>
                </a:solidFill>
                <a:latin typeface="Lucida Sans" pitchFamily="34" charset="0"/>
                <a:ea typeface="+mn-ea"/>
                <a:cs typeface="+mn-cs"/>
              </a:defRPr>
            </a:lvl2pPr>
            <a:lvl3pPr>
              <a:buSzPct val="125000"/>
              <a:buFont typeface="Arial" pitchFamily="34" charset="0"/>
              <a:buChar char="•"/>
              <a:defRPr lang="en-US" sz="2200" dirty="0" smtClean="0">
                <a:solidFill>
                  <a:schemeClr val="bg2"/>
                </a:solidFill>
                <a:latin typeface="Lucida Sans" pitchFamily="34" charset="0"/>
                <a:ea typeface="+mn-ea"/>
                <a:cs typeface="+mn-cs"/>
              </a:defRPr>
            </a:lvl3pPr>
            <a:lvl4pPr marL="974725" indent="-180975">
              <a:buSzPct val="125000"/>
              <a:buFont typeface="Arial" pitchFamily="34" charset="0"/>
              <a:buChar char="•"/>
              <a:defRPr lang="en-US" sz="2000" dirty="0" smtClean="0">
                <a:solidFill>
                  <a:schemeClr val="bg2"/>
                </a:solidFill>
                <a:latin typeface="Lucida Sans" pitchFamily="34" charset="0"/>
                <a:ea typeface="+mn-ea"/>
                <a:cs typeface="+mn-cs"/>
              </a:defRPr>
            </a:lvl4pPr>
            <a:lvl5pPr>
              <a:buSzPct val="125000"/>
              <a:buFont typeface="Arial" pitchFamily="34" charset="0"/>
              <a:buChar char="•"/>
              <a:defRPr lang="en-US" sz="2000" dirty="0">
                <a:solidFill>
                  <a:schemeClr val="bg2"/>
                </a:solidFill>
                <a:latin typeface="Lucida Sans" pitchFamily="34" charset="0"/>
                <a:ea typeface="+mn-ea"/>
                <a:cs typeface="+mn-cs"/>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2532368"/>
            <a:ext cx="3008313"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49FAC5C-EA91-449B-A3E6-552E8E009B6C}"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895032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423007"/>
            <a:ext cx="5486400" cy="369332"/>
          </a:xfrm>
        </p:spPr>
        <p:txBody>
          <a:bodyPr/>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193220"/>
            <a:ext cx="54864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866801"/>
            <a:ext cx="5486400"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8CD9FBA-C147-4DEA-91DC-838EE12F0135}"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0684486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US" dirty="0"/>
          </a:p>
        </p:txBody>
      </p:sp>
      <p:sp>
        <p:nvSpPr>
          <p:cNvPr id="3"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5634C12-5CE9-4FC7-B799-2F53275CC201}"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7520113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forma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457200" y="6356352"/>
            <a:ext cx="2133600" cy="365125"/>
          </a:xfrm>
          <a:prstGeom prst="rect">
            <a:avLst/>
          </a:prstGeom>
        </p:spPr>
        <p:txBody>
          <a:bodyPr/>
          <a:lstStyle>
            <a:lvl1pPr>
              <a:defRPr sz="788" b="1" i="1">
                <a:solidFill>
                  <a:schemeClr val="tx1"/>
                </a:solidFill>
                <a:latin typeface="Arial Narrow" panose="020B0606020202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E4FF0180-C77D-4D03-AC08-0BC1DFA7A75E}" type="datetime1">
              <a:rPr kumimoji="0" lang="en-US" sz="788" b="1" i="1" u="none" strike="noStrike" kern="1200" cap="none" spc="0" normalizeH="0" baseline="0" noProof="0" smtClean="0">
                <a:ln>
                  <a:noFill/>
                </a:ln>
                <a:solidFill>
                  <a:srgbClr val="FFFFFF"/>
                </a:solidFill>
                <a:effectLst/>
                <a:uLnTx/>
                <a:uFillTx/>
                <a:latin typeface="Arial Narrow" panose="020B060602020203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11/9/2018</a:t>
            </a:fld>
            <a:endParaRPr kumimoji="0" lang="en-US" sz="788" b="1" i="1" u="none" strike="noStrike" kern="1200" cap="none" spc="0" normalizeH="0" baseline="0" noProof="0" dirty="0">
              <a:ln>
                <a:noFill/>
              </a:ln>
              <a:solidFill>
                <a:srgbClr val="FFFFFF"/>
              </a:solidFill>
              <a:effectLst/>
              <a:uLnTx/>
              <a:uFillTx/>
              <a:latin typeface="Arial Narrow" panose="020B0606020202030204" pitchFamily="34" charset="0"/>
              <a:ea typeface="+mn-ea"/>
              <a:cs typeface="+mn-cs"/>
            </a:endParaRPr>
          </a:p>
        </p:txBody>
      </p:sp>
      <p:sp>
        <p:nvSpPr>
          <p:cNvPr id="9" name="Slide Number Placeholder 8"/>
          <p:cNvSpPr>
            <a:spLocks noGrp="1"/>
          </p:cNvSpPr>
          <p:nvPr>
            <p:ph type="sldNum" sz="quarter" idx="12"/>
          </p:nvPr>
        </p:nvSpPr>
        <p:spPr>
          <a:xfrm>
            <a:off x="6553200" y="6356352"/>
            <a:ext cx="2133600" cy="365125"/>
          </a:xfrm>
          <a:prstGeom prst="rect">
            <a:avLst/>
          </a:prstGeom>
        </p:spPr>
        <p:txBody>
          <a:bodyPr/>
          <a:lstStyle>
            <a:lvl1pPr algn="r">
              <a:defRPr sz="788" b="1">
                <a:latin typeface="Arial Narrow" panose="020B0606020202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D7F1ABF-CE35-4BF2-A2ED-4F50B5C41B28}" type="slidenum">
              <a:rPr kumimoji="0" lang="en-US" sz="788" b="1" i="0" u="none" strike="noStrike" kern="1200" cap="none" spc="0" normalizeH="0" baseline="0" noProof="0" smtClean="0">
                <a:ln>
                  <a:noFill/>
                </a:ln>
                <a:solidFill>
                  <a:srgbClr val="000000"/>
                </a:solidFill>
                <a:effectLst/>
                <a:uLnTx/>
                <a:uFillTx/>
                <a:latin typeface="Arial Narrow" panose="020B0606020202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788"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p:txBody>
      </p:sp>
      <p:sp>
        <p:nvSpPr>
          <p:cNvPr id="12" name="Text Placeholder 11"/>
          <p:cNvSpPr>
            <a:spLocks noGrp="1"/>
          </p:cNvSpPr>
          <p:nvPr>
            <p:ph type="body" sz="quarter" idx="13"/>
          </p:nvPr>
        </p:nvSpPr>
        <p:spPr>
          <a:xfrm>
            <a:off x="762000" y="381000"/>
            <a:ext cx="7696200" cy="438582"/>
          </a:xfrm>
          <a:prstGeom prst="rect">
            <a:avLst/>
          </a:prstGeom>
        </p:spPr>
        <p:txBody>
          <a:bodyPr/>
          <a:lstStyle>
            <a:lvl1pPr marL="41672" indent="0" algn="ctr">
              <a:buFontTx/>
              <a:buNone/>
              <a:defRPr sz="2250" b="1" cap="none" baseline="0"/>
            </a:lvl1pPr>
          </a:lstStyle>
          <a:p>
            <a:pPr lvl="0"/>
            <a:endParaRPr lang="en-US" dirty="0"/>
          </a:p>
        </p:txBody>
      </p:sp>
    </p:spTree>
    <p:extLst>
      <p:ext uri="{BB962C8B-B14F-4D97-AF65-F5344CB8AC3E}">
        <p14:creationId xmlns:p14="http://schemas.microsoft.com/office/powerpoint/2010/main" val="25657836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bwMode="gray">
          <a:xfrm flipH="1">
            <a:off x="-17463" y="0"/>
            <a:ext cx="501651" cy="6858000"/>
          </a:xfrm>
          <a:prstGeom prst="rect">
            <a:avLst/>
          </a:prstGeom>
          <a:gradFill flip="none" rotWithShape="1">
            <a:gsLst>
              <a:gs pos="0">
                <a:schemeClr val="accent2"/>
              </a:gs>
              <a:gs pos="100000">
                <a:schemeClr val="tx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79375"/>
            <a:ext cx="9161463"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bwMode="gray">
          <a:xfrm flipH="1">
            <a:off x="-17463" y="79375"/>
            <a:ext cx="501651" cy="611188"/>
          </a:xfrm>
          <a:prstGeom prst="rect">
            <a:avLst/>
          </a:prstGeom>
          <a:gradFill flip="none" rotWithShape="1">
            <a:gsLst>
              <a:gs pos="0">
                <a:schemeClr val="bg2">
                  <a:alpha val="50000"/>
                </a:schemeClr>
              </a:gs>
              <a:gs pos="100000">
                <a:schemeClr val="bg2">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Rectangle 6"/>
          <p:cNvSpPr/>
          <p:nvPr userDrawn="1"/>
        </p:nvSpPr>
        <p:spPr bwMode="gray">
          <a:xfrm flipH="1">
            <a:off x="-17463" y="0"/>
            <a:ext cx="9161463" cy="79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076" name="Rectangle 4"/>
          <p:cNvSpPr>
            <a:spLocks noGrp="1" noChangeArrowheads="1"/>
          </p:cNvSpPr>
          <p:nvPr>
            <p:ph type="ctrTitle"/>
          </p:nvPr>
        </p:nvSpPr>
        <p:spPr bwMode="invGray">
          <a:xfrm>
            <a:off x="484093" y="2392432"/>
            <a:ext cx="8659903" cy="424732"/>
          </a:xfrm>
        </p:spPr>
        <p:txBody>
          <a:bodyPr anchorCtr="0"/>
          <a:lstStyle>
            <a:lvl1pPr algn="ctr">
              <a:defRPr sz="2400">
                <a:solidFill>
                  <a:schemeClr val="bg2"/>
                </a:solidFill>
                <a:effectLst/>
              </a:defRPr>
            </a:lvl1pPr>
          </a:lstStyle>
          <a:p>
            <a:r>
              <a:rPr lang="en-US" dirty="0"/>
              <a:t>Click to edit Master title style</a:t>
            </a:r>
          </a:p>
        </p:txBody>
      </p:sp>
      <p:sp>
        <p:nvSpPr>
          <p:cNvPr id="3077" name="Rectangle 5"/>
          <p:cNvSpPr>
            <a:spLocks noGrp="1" noChangeArrowheads="1"/>
          </p:cNvSpPr>
          <p:nvPr>
            <p:ph type="subTitle" idx="1"/>
          </p:nvPr>
        </p:nvSpPr>
        <p:spPr bwMode="invGray">
          <a:xfrm>
            <a:off x="484093" y="3025243"/>
            <a:ext cx="8659904" cy="430887"/>
          </a:xfrm>
        </p:spPr>
        <p:txBody>
          <a:bodyPr rIns="0" anchorCtr="0"/>
          <a:lstStyle>
            <a:lvl1pPr marL="0" indent="0" algn="ctr">
              <a:buFont typeface="Arial" pitchFamily="34" charset="0"/>
              <a:buNone/>
              <a:defRPr sz="2200" b="0">
                <a:solidFill>
                  <a:schemeClr val="accent1"/>
                </a:solidFill>
                <a:effectLst/>
                <a:latin typeface="Lucida Sans" pitchFamily="34" charset="0"/>
              </a:defRPr>
            </a:lvl1pPr>
          </a:lstStyle>
          <a:p>
            <a:r>
              <a:rPr lang="en-US" dirty="0"/>
              <a:t>Click to edit Master subtitle style</a:t>
            </a:r>
          </a:p>
        </p:txBody>
      </p:sp>
      <p:sp>
        <p:nvSpPr>
          <p:cNvPr id="8" name="Rectangle 6"/>
          <p:cNvSpPr>
            <a:spLocks noGrp="1" noChangeArrowheads="1"/>
          </p:cNvSpPr>
          <p:nvPr userDrawn="1">
            <p:ph type="dt" sz="half" idx="10"/>
          </p:nvPr>
        </p:nvSpPr>
        <p:spPr>
          <a:xfrm>
            <a:off x="484188" y="6381750"/>
            <a:ext cx="1550987" cy="476250"/>
          </a:xfrm>
        </p:spPr>
        <p:txBody>
          <a:bodyPr/>
          <a:lstStyle>
            <a:lvl1pPr>
              <a:defRPr sz="10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 name="Rectangle 7"/>
          <p:cNvSpPr>
            <a:spLocks noGrp="1" noChangeArrowheads="1"/>
          </p:cNvSpPr>
          <p:nvPr userDrawn="1">
            <p:ph type="ftr" sz="quarter" idx="11"/>
          </p:nvPr>
        </p:nvSpPr>
        <p:spPr>
          <a:xfrm>
            <a:off x="2066925" y="6381750"/>
            <a:ext cx="6100763" cy="476250"/>
          </a:xfrm>
        </p:spPr>
        <p:txBody>
          <a:bodyPr anchorCtr="1"/>
          <a:lstStyle>
            <a:lvl1pPr>
              <a:defRPr sz="10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 name="Rectangle 8"/>
          <p:cNvSpPr>
            <a:spLocks noGrp="1" noChangeArrowheads="1"/>
          </p:cNvSpPr>
          <p:nvPr userDrawn="1">
            <p:ph type="sldNum" sz="quarter" idx="12"/>
          </p:nvPr>
        </p:nvSpPr>
        <p:spPr>
          <a:xfrm>
            <a:off x="8169275" y="6381750"/>
            <a:ext cx="974725" cy="47625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11C20E0-128E-43E0-A28F-1EC66CCE9F44}"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208942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1513543"/>
            <a:ext cx="8652222" cy="424732"/>
          </a:xfrm>
        </p:spPr>
        <p:txBody>
          <a:bodyPr/>
          <a:lstStyle>
            <a:lvl1pP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931689" y="2287148"/>
            <a:ext cx="7772400" cy="1688667"/>
          </a:xfrm>
        </p:spPr>
        <p:txBody>
          <a:bodyPr lIns="457200" rIns="457200"/>
          <a:lstStyle>
            <a:lvl1pPr marL="344488" indent="-179388">
              <a:spcBef>
                <a:spcPts val="1200"/>
              </a:spcBef>
              <a:buSzPct val="100000"/>
              <a:buFont typeface="Arial" pitchFamily="34" charset="0"/>
              <a:buChar char="•"/>
              <a:defRPr sz="2200" b="0"/>
            </a:lvl1pPr>
            <a:lvl2pPr marL="509588" indent="-165100">
              <a:spcBef>
                <a:spcPts val="400"/>
              </a:spcBef>
              <a:buSzPct val="75000"/>
              <a:buFont typeface="Lucida Sans" panose="020B0602030504020204" pitchFamily="34" charset="0"/>
              <a:buChar char="–"/>
              <a:defRPr sz="20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Lucida Sans" panose="020B0602030504020204"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1164027-1437-46B2-9C99-A3219E5A3842}"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8252966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bwMode="gray">
          <a:xfrm flipH="1">
            <a:off x="-17463" y="0"/>
            <a:ext cx="501651" cy="6858000"/>
          </a:xfrm>
          <a:prstGeom prst="rect">
            <a:avLst/>
          </a:prstGeom>
          <a:gradFill flip="none" rotWithShape="1">
            <a:gsLst>
              <a:gs pos="0">
                <a:schemeClr val="accent2"/>
              </a:gs>
              <a:gs pos="100000">
                <a:schemeClr val="tx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79375"/>
            <a:ext cx="9161463"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bwMode="gray">
          <a:xfrm flipH="1">
            <a:off x="-17463" y="79375"/>
            <a:ext cx="501651" cy="611188"/>
          </a:xfrm>
          <a:prstGeom prst="rect">
            <a:avLst/>
          </a:prstGeom>
          <a:gradFill flip="none" rotWithShape="1">
            <a:gsLst>
              <a:gs pos="0">
                <a:schemeClr val="bg2">
                  <a:alpha val="50000"/>
                </a:schemeClr>
              </a:gs>
              <a:gs pos="100000">
                <a:schemeClr val="bg2">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Rectangle 6"/>
          <p:cNvSpPr/>
          <p:nvPr userDrawn="1"/>
        </p:nvSpPr>
        <p:spPr bwMode="gray">
          <a:xfrm flipH="1">
            <a:off x="-17463" y="0"/>
            <a:ext cx="9161463" cy="79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076" name="Rectangle 4"/>
          <p:cNvSpPr>
            <a:spLocks noGrp="1" noChangeArrowheads="1"/>
          </p:cNvSpPr>
          <p:nvPr>
            <p:ph type="ctrTitle"/>
          </p:nvPr>
        </p:nvSpPr>
        <p:spPr bwMode="invGray">
          <a:xfrm>
            <a:off x="484093" y="2392432"/>
            <a:ext cx="8659903" cy="424732"/>
          </a:xfrm>
        </p:spPr>
        <p:txBody>
          <a:bodyPr anchorCtr="0"/>
          <a:lstStyle>
            <a:lvl1pPr algn="ctr">
              <a:defRPr sz="2400">
                <a:solidFill>
                  <a:schemeClr val="bg2"/>
                </a:solidFill>
                <a:effectLst/>
              </a:defRPr>
            </a:lvl1pPr>
          </a:lstStyle>
          <a:p>
            <a:r>
              <a:rPr lang="en-US" dirty="0"/>
              <a:t>Click to edit Master title style</a:t>
            </a:r>
          </a:p>
        </p:txBody>
      </p:sp>
      <p:sp>
        <p:nvSpPr>
          <p:cNvPr id="3077" name="Rectangle 5"/>
          <p:cNvSpPr>
            <a:spLocks noGrp="1" noChangeArrowheads="1"/>
          </p:cNvSpPr>
          <p:nvPr>
            <p:ph type="subTitle" idx="1"/>
          </p:nvPr>
        </p:nvSpPr>
        <p:spPr bwMode="invGray">
          <a:xfrm>
            <a:off x="484093" y="3025243"/>
            <a:ext cx="8659904" cy="430887"/>
          </a:xfrm>
        </p:spPr>
        <p:txBody>
          <a:bodyPr rIns="0" anchorCtr="0"/>
          <a:lstStyle>
            <a:lvl1pPr marL="0" indent="0" algn="ctr">
              <a:buFont typeface="Arial" pitchFamily="34" charset="0"/>
              <a:buNone/>
              <a:defRPr sz="2200" b="0">
                <a:solidFill>
                  <a:schemeClr val="accent1"/>
                </a:solidFill>
                <a:effectLst/>
                <a:latin typeface="Lucida Sans" pitchFamily="34" charset="0"/>
              </a:defRPr>
            </a:lvl1pPr>
          </a:lstStyle>
          <a:p>
            <a:r>
              <a:rPr lang="en-US" dirty="0"/>
              <a:t>Click to edit Master subtitle style</a:t>
            </a:r>
          </a:p>
        </p:txBody>
      </p:sp>
      <p:sp>
        <p:nvSpPr>
          <p:cNvPr id="8" name="Rectangle 6"/>
          <p:cNvSpPr>
            <a:spLocks noGrp="1" noChangeArrowheads="1"/>
          </p:cNvSpPr>
          <p:nvPr userDrawn="1">
            <p:ph type="dt" sz="half" idx="10"/>
          </p:nvPr>
        </p:nvSpPr>
        <p:spPr>
          <a:xfrm>
            <a:off x="484188" y="6381750"/>
            <a:ext cx="1550987" cy="476250"/>
          </a:xfrm>
        </p:spPr>
        <p:txBody>
          <a:bodyPr/>
          <a:lstStyle>
            <a:lvl1pPr>
              <a:defRPr sz="10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 name="Rectangle 7"/>
          <p:cNvSpPr>
            <a:spLocks noGrp="1" noChangeArrowheads="1"/>
          </p:cNvSpPr>
          <p:nvPr userDrawn="1">
            <p:ph type="ftr" sz="quarter" idx="11"/>
          </p:nvPr>
        </p:nvSpPr>
        <p:spPr>
          <a:xfrm>
            <a:off x="2066925" y="6381750"/>
            <a:ext cx="6100763" cy="476250"/>
          </a:xfrm>
        </p:spPr>
        <p:txBody>
          <a:bodyPr anchorCtr="1"/>
          <a:lstStyle>
            <a:lvl1pPr>
              <a:defRPr sz="10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 name="Rectangle 8"/>
          <p:cNvSpPr>
            <a:spLocks noGrp="1" noChangeArrowheads="1"/>
          </p:cNvSpPr>
          <p:nvPr userDrawn="1">
            <p:ph type="sldNum" sz="quarter" idx="12"/>
          </p:nvPr>
        </p:nvSpPr>
        <p:spPr>
          <a:xfrm>
            <a:off x="8169275" y="6381750"/>
            <a:ext cx="974725" cy="47625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11C20E0-128E-43E0-A28F-1EC66CCE9F44}"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8514574"/>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4"/>
          <p:cNvSpPr>
            <a:spLocks noGrp="1" noChangeArrowheads="1"/>
          </p:cNvSpPr>
          <p:nvPr>
            <p:ph type="ctrTitle"/>
          </p:nvPr>
        </p:nvSpPr>
        <p:spPr>
          <a:xfrm>
            <a:off x="491778" y="998506"/>
            <a:ext cx="8652222" cy="461665"/>
          </a:xfrm>
        </p:spPr>
        <p:txBody>
          <a:bodyPr/>
          <a:lstStyle>
            <a:lvl1pPr algn="ctr">
              <a:lnSpc>
                <a:spcPct val="100000"/>
              </a:lnSpc>
              <a:defRPr sz="2400">
                <a:solidFill>
                  <a:schemeClr val="bg2"/>
                </a:solidFill>
                <a:effectLst/>
              </a:defRPr>
            </a:lvl1pPr>
          </a:lstStyle>
          <a:p>
            <a:r>
              <a:rPr lang="en-US" dirty="0"/>
              <a:t>Click to edit Master title style</a:t>
            </a:r>
          </a:p>
        </p:txBody>
      </p:sp>
      <p:sp>
        <p:nvSpPr>
          <p:cNvPr id="8" name="Rectangle 5"/>
          <p:cNvSpPr>
            <a:spLocks noGrp="1" noChangeArrowheads="1"/>
          </p:cNvSpPr>
          <p:nvPr>
            <p:ph type="subTitle" idx="1"/>
          </p:nvPr>
        </p:nvSpPr>
        <p:spPr>
          <a:xfrm>
            <a:off x="491778" y="1496679"/>
            <a:ext cx="8652222" cy="430887"/>
          </a:xfrm>
        </p:spPr>
        <p:txBody>
          <a:bodyPr rIns="0"/>
          <a:lstStyle>
            <a:lvl1pPr marL="0" indent="0" algn="ctr">
              <a:buFontTx/>
              <a:buNone/>
              <a:defRPr sz="2200" b="0">
                <a:solidFill>
                  <a:schemeClr val="accent1"/>
                </a:solidFill>
                <a:effectLst/>
                <a:latin typeface="Lucida Sans" pitchFamily="34" charset="0"/>
              </a:defRPr>
            </a:lvl1pPr>
          </a:lstStyle>
          <a:p>
            <a:r>
              <a:rPr lang="en-US" dirty="0"/>
              <a:t>Click to edit Master subtitle style</a:t>
            </a:r>
          </a:p>
        </p:txBody>
      </p:sp>
      <p:sp>
        <p:nvSpPr>
          <p:cNvPr id="4"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6FFBEC8-5CE2-40CA-8840-CA3C95D668CA}"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1177861"/>
      </p:ext>
    </p:extLst>
  </p:cSld>
  <p:clrMapOvr>
    <a:masterClrMapping/>
  </p:clrMapOv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4094" y="1528389"/>
            <a:ext cx="8659907" cy="480131"/>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725575" y="2275788"/>
            <a:ext cx="4002321" cy="2062103"/>
          </a:xfrm>
        </p:spPr>
        <p:txBody>
          <a:bodyPr anchorCtr="0"/>
          <a:lstStyle>
            <a:lvl1pPr>
              <a:lnSpc>
                <a:spcPct val="100000"/>
              </a:lnSpc>
              <a:spcBef>
                <a:spcPts val="0"/>
              </a:spcBef>
              <a:spcAft>
                <a:spcPts val="600"/>
              </a:spcAft>
              <a:buSzPct val="125000"/>
              <a:buFont typeface="Arial" pitchFamily="34" charset="0"/>
              <a:buChar char="•"/>
              <a:defRPr lang="en-US" sz="2000" b="0" dirty="0" smtClean="0">
                <a:solidFill>
                  <a:schemeClr val="bg2"/>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80295" y="2275788"/>
            <a:ext cx="3969948" cy="2062103"/>
          </a:xfrm>
        </p:spPr>
        <p:txBody>
          <a:bodyPr anchorCtr="0"/>
          <a:lstStyle>
            <a:lvl1pPr>
              <a:lnSpc>
                <a:spcPct val="100000"/>
              </a:lnSpc>
              <a:spcBef>
                <a:spcPts val="0"/>
              </a:spcBef>
              <a:spcAft>
                <a:spcPts val="600"/>
              </a:spcAft>
              <a:buSzPct val="125000"/>
              <a:buFont typeface="Arial" pitchFamily="34" charset="0"/>
              <a:buChar char="•"/>
              <a:defRPr lang="en-US" sz="2000" b="0" dirty="0" smtClean="0">
                <a:solidFill>
                  <a:schemeClr val="bg2"/>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F82BE36-60F5-4611-A915-78F8E63C2E21}"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34615476"/>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03081"/>
            <a:ext cx="8686800" cy="480131"/>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7722" y="2166763"/>
            <a:ext cx="4040188" cy="369332"/>
          </a:xfr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7721" y="2621484"/>
            <a:ext cx="4040188" cy="1338828"/>
          </a:xfrm>
        </p:spPr>
        <p:txBody>
          <a:bodyPr/>
          <a:lstStyle>
            <a:lvl1pPr>
              <a:defRPr lang="en-US" sz="1800" b="0" dirty="0" smtClean="0">
                <a:solidFill>
                  <a:schemeClr val="bg2"/>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75547" y="2166763"/>
            <a:ext cx="4041775" cy="369332"/>
          </a:xfr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75546" y="2621484"/>
            <a:ext cx="4041775" cy="1338828"/>
          </a:xfrm>
        </p:spPr>
        <p:txBody>
          <a:bodyPr/>
          <a:lstStyle>
            <a:lvl1pPr>
              <a:defRPr lang="en-US" sz="1800" b="0" dirty="0" smtClean="0">
                <a:solidFill>
                  <a:schemeClr val="bg2"/>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127FDC5-29CC-4D6C-8D47-F7A0C1C0B4D4}"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5011948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8726" y="2081092"/>
            <a:ext cx="8675274" cy="480131"/>
          </a:xfrm>
        </p:spPr>
        <p:txBody>
          <a:bodyPr/>
          <a:lstStyle/>
          <a:p>
            <a:r>
              <a:rPr lang="en-US" dirty="0" smtClean="0"/>
              <a:t>Click to edit Master title style</a:t>
            </a:r>
            <a:endParaRPr lang="en-US" dirty="0"/>
          </a:p>
        </p:txBody>
      </p:sp>
      <p:sp>
        <p:nvSpPr>
          <p:cNvPr id="3"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9CA10E4-9ABC-4ECF-B4C9-A902FF37D90F}"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644192"/>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1E7F7D7-444B-4574-BC92-24B02C90DCF7}"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02017279"/>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370318"/>
            <a:ext cx="3008313" cy="64633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370319"/>
            <a:ext cx="5111751" cy="1851276"/>
          </a:xfrm>
        </p:spPr>
        <p:txBody>
          <a:bodyPr/>
          <a:lstStyle>
            <a:lvl1pPr marL="165100" indent="-165100">
              <a:buSzPct val="125000"/>
              <a:buFont typeface="Arial" pitchFamily="34" charset="0"/>
              <a:buChar char="•"/>
              <a:defRPr lang="en-US" sz="2400" b="0" dirty="0" smtClean="0">
                <a:solidFill>
                  <a:schemeClr val="bg2"/>
                </a:solidFill>
                <a:latin typeface="Lucida Sans" pitchFamily="34" charset="0"/>
                <a:ea typeface="+mn-ea"/>
                <a:cs typeface="+mn-cs"/>
              </a:defRPr>
            </a:lvl1pPr>
            <a:lvl2pPr marL="457200" indent="-165100" defTabSz="914400">
              <a:buSzPct val="125000"/>
              <a:buFont typeface="Arial" pitchFamily="34" charset="0"/>
              <a:buChar char="•"/>
              <a:defRPr lang="en-US" sz="2200" dirty="0" smtClean="0">
                <a:solidFill>
                  <a:schemeClr val="bg2"/>
                </a:solidFill>
                <a:latin typeface="Lucida Sans" pitchFamily="34" charset="0"/>
                <a:ea typeface="+mn-ea"/>
                <a:cs typeface="+mn-cs"/>
              </a:defRPr>
            </a:lvl2pPr>
            <a:lvl3pPr>
              <a:buSzPct val="125000"/>
              <a:buFont typeface="Arial" pitchFamily="34" charset="0"/>
              <a:buChar char="•"/>
              <a:defRPr lang="en-US" sz="2200" dirty="0" smtClean="0">
                <a:solidFill>
                  <a:schemeClr val="bg2"/>
                </a:solidFill>
                <a:latin typeface="Lucida Sans" pitchFamily="34" charset="0"/>
                <a:ea typeface="+mn-ea"/>
                <a:cs typeface="+mn-cs"/>
              </a:defRPr>
            </a:lvl3pPr>
            <a:lvl4pPr marL="974725" indent="-180975">
              <a:buSzPct val="125000"/>
              <a:buFont typeface="Arial" pitchFamily="34" charset="0"/>
              <a:buChar char="•"/>
              <a:defRPr lang="en-US" sz="2000" dirty="0" smtClean="0">
                <a:solidFill>
                  <a:schemeClr val="bg2"/>
                </a:solidFill>
                <a:latin typeface="Lucida Sans" pitchFamily="34" charset="0"/>
                <a:ea typeface="+mn-ea"/>
                <a:cs typeface="+mn-cs"/>
              </a:defRPr>
            </a:lvl4pPr>
            <a:lvl5pPr>
              <a:buSzPct val="125000"/>
              <a:buFont typeface="Arial" pitchFamily="34" charset="0"/>
              <a:buChar char="•"/>
              <a:defRPr lang="en-US" sz="2000" dirty="0">
                <a:solidFill>
                  <a:schemeClr val="bg2"/>
                </a:solidFill>
                <a:latin typeface="Lucida Sans" pitchFamily="34" charset="0"/>
                <a:ea typeface="+mn-ea"/>
                <a:cs typeface="+mn-cs"/>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2532368"/>
            <a:ext cx="3008313"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49FAC5C-EA91-449B-A3E6-552E8E009B6C}"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59141327"/>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423007"/>
            <a:ext cx="5486400" cy="369332"/>
          </a:xfrm>
        </p:spPr>
        <p:txBody>
          <a:bodyPr/>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193220"/>
            <a:ext cx="54864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866801"/>
            <a:ext cx="5486400"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8CD9FBA-C147-4DEA-91DC-838EE12F0135}"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36310868"/>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US" dirty="0"/>
          </a:p>
        </p:txBody>
      </p:sp>
      <p:sp>
        <p:nvSpPr>
          <p:cNvPr id="3"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5634C12-5CE9-4FC7-B799-2F53275CC201}"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697359"/>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forma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457200" y="6356352"/>
            <a:ext cx="2133600" cy="365125"/>
          </a:xfrm>
          <a:prstGeom prst="rect">
            <a:avLst/>
          </a:prstGeom>
        </p:spPr>
        <p:txBody>
          <a:bodyPr/>
          <a:lstStyle>
            <a:lvl1pPr>
              <a:defRPr sz="788" b="1" i="1">
                <a:solidFill>
                  <a:schemeClr val="tx1"/>
                </a:solidFill>
                <a:latin typeface="Arial Narrow" panose="020B0606020202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E4FF0180-C77D-4D03-AC08-0BC1DFA7A75E}" type="datetime1">
              <a:rPr kumimoji="0" lang="en-US" sz="788" b="1" i="1" u="none" strike="noStrike" kern="1200" cap="none" spc="0" normalizeH="0" baseline="0" noProof="0" smtClean="0">
                <a:ln>
                  <a:noFill/>
                </a:ln>
                <a:solidFill>
                  <a:srgbClr val="FFFFFF"/>
                </a:solidFill>
                <a:effectLst/>
                <a:uLnTx/>
                <a:uFillTx/>
                <a:latin typeface="Arial Narrow" panose="020B060602020203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11/9/2018</a:t>
            </a:fld>
            <a:endParaRPr kumimoji="0" lang="en-US" sz="788" b="1" i="1" u="none" strike="noStrike" kern="1200" cap="none" spc="0" normalizeH="0" baseline="0" noProof="0" dirty="0">
              <a:ln>
                <a:noFill/>
              </a:ln>
              <a:solidFill>
                <a:srgbClr val="FFFFFF"/>
              </a:solidFill>
              <a:effectLst/>
              <a:uLnTx/>
              <a:uFillTx/>
              <a:latin typeface="Arial Narrow" panose="020B0606020202030204" pitchFamily="34" charset="0"/>
              <a:ea typeface="+mn-ea"/>
              <a:cs typeface="+mn-cs"/>
            </a:endParaRPr>
          </a:p>
        </p:txBody>
      </p:sp>
      <p:sp>
        <p:nvSpPr>
          <p:cNvPr id="9" name="Slide Number Placeholder 8"/>
          <p:cNvSpPr>
            <a:spLocks noGrp="1"/>
          </p:cNvSpPr>
          <p:nvPr>
            <p:ph type="sldNum" sz="quarter" idx="12"/>
          </p:nvPr>
        </p:nvSpPr>
        <p:spPr>
          <a:xfrm>
            <a:off x="6553200" y="6356352"/>
            <a:ext cx="2133600" cy="365125"/>
          </a:xfrm>
          <a:prstGeom prst="rect">
            <a:avLst/>
          </a:prstGeom>
        </p:spPr>
        <p:txBody>
          <a:bodyPr/>
          <a:lstStyle>
            <a:lvl1pPr algn="r">
              <a:defRPr sz="788" b="1">
                <a:latin typeface="Arial Narrow" panose="020B0606020202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D7F1ABF-CE35-4BF2-A2ED-4F50B5C41B28}" type="slidenum">
              <a:rPr kumimoji="0" lang="en-US" sz="788" b="1" i="0" u="none" strike="noStrike" kern="1200" cap="none" spc="0" normalizeH="0" baseline="0" noProof="0" smtClean="0">
                <a:ln>
                  <a:noFill/>
                </a:ln>
                <a:solidFill>
                  <a:srgbClr val="000000"/>
                </a:solidFill>
                <a:effectLst/>
                <a:uLnTx/>
                <a:uFillTx/>
                <a:latin typeface="Arial Narrow" panose="020B0606020202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788"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p:txBody>
      </p:sp>
      <p:sp>
        <p:nvSpPr>
          <p:cNvPr id="12" name="Text Placeholder 11"/>
          <p:cNvSpPr>
            <a:spLocks noGrp="1"/>
          </p:cNvSpPr>
          <p:nvPr>
            <p:ph type="body" sz="quarter" idx="13"/>
          </p:nvPr>
        </p:nvSpPr>
        <p:spPr>
          <a:xfrm>
            <a:off x="762000" y="381000"/>
            <a:ext cx="7696200" cy="438582"/>
          </a:xfrm>
          <a:prstGeom prst="rect">
            <a:avLst/>
          </a:prstGeom>
        </p:spPr>
        <p:txBody>
          <a:bodyPr/>
          <a:lstStyle>
            <a:lvl1pPr marL="41672" indent="0" algn="ctr">
              <a:buFontTx/>
              <a:buNone/>
              <a:defRPr sz="2250" b="1" cap="none" baseline="0"/>
            </a:lvl1pPr>
          </a:lstStyle>
          <a:p>
            <a:pPr lvl="0"/>
            <a:endParaRPr lang="en-US" dirty="0"/>
          </a:p>
        </p:txBody>
      </p:sp>
    </p:spTree>
    <p:extLst>
      <p:ext uri="{BB962C8B-B14F-4D97-AF65-F5344CB8AC3E}">
        <p14:creationId xmlns:p14="http://schemas.microsoft.com/office/powerpoint/2010/main" val="20390577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bwMode="gray">
          <a:xfrm flipH="1">
            <a:off x="-17463" y="0"/>
            <a:ext cx="501651" cy="6858000"/>
          </a:xfrm>
          <a:prstGeom prst="rect">
            <a:avLst/>
          </a:prstGeom>
          <a:gradFill flip="none" rotWithShape="1">
            <a:gsLst>
              <a:gs pos="0">
                <a:schemeClr val="accent2"/>
              </a:gs>
              <a:gs pos="100000">
                <a:schemeClr val="tx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79375"/>
            <a:ext cx="9161463"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bwMode="gray">
          <a:xfrm flipH="1">
            <a:off x="-17463" y="79375"/>
            <a:ext cx="501651" cy="611188"/>
          </a:xfrm>
          <a:prstGeom prst="rect">
            <a:avLst/>
          </a:prstGeom>
          <a:gradFill flip="none" rotWithShape="1">
            <a:gsLst>
              <a:gs pos="0">
                <a:schemeClr val="bg2">
                  <a:alpha val="50000"/>
                </a:schemeClr>
              </a:gs>
              <a:gs pos="100000">
                <a:schemeClr val="bg2">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Rectangle 6"/>
          <p:cNvSpPr/>
          <p:nvPr userDrawn="1"/>
        </p:nvSpPr>
        <p:spPr bwMode="gray">
          <a:xfrm flipH="1">
            <a:off x="-17463" y="0"/>
            <a:ext cx="9161463" cy="79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076" name="Rectangle 4"/>
          <p:cNvSpPr>
            <a:spLocks noGrp="1" noChangeArrowheads="1"/>
          </p:cNvSpPr>
          <p:nvPr>
            <p:ph type="ctrTitle"/>
          </p:nvPr>
        </p:nvSpPr>
        <p:spPr bwMode="invGray">
          <a:xfrm>
            <a:off x="484093" y="2392432"/>
            <a:ext cx="8659903" cy="424732"/>
          </a:xfrm>
        </p:spPr>
        <p:txBody>
          <a:bodyPr anchorCtr="0"/>
          <a:lstStyle>
            <a:lvl1pPr algn="ctr">
              <a:defRPr sz="2400">
                <a:solidFill>
                  <a:schemeClr val="bg2"/>
                </a:solidFill>
                <a:effectLst/>
              </a:defRPr>
            </a:lvl1pPr>
          </a:lstStyle>
          <a:p>
            <a:r>
              <a:rPr lang="en-US" dirty="0"/>
              <a:t>Click to edit Master title style</a:t>
            </a:r>
          </a:p>
        </p:txBody>
      </p:sp>
      <p:sp>
        <p:nvSpPr>
          <p:cNvPr id="3077" name="Rectangle 5"/>
          <p:cNvSpPr>
            <a:spLocks noGrp="1" noChangeArrowheads="1"/>
          </p:cNvSpPr>
          <p:nvPr>
            <p:ph type="subTitle" idx="1"/>
          </p:nvPr>
        </p:nvSpPr>
        <p:spPr bwMode="invGray">
          <a:xfrm>
            <a:off x="484093" y="3025243"/>
            <a:ext cx="8659904" cy="430887"/>
          </a:xfrm>
        </p:spPr>
        <p:txBody>
          <a:bodyPr rIns="0" anchorCtr="0"/>
          <a:lstStyle>
            <a:lvl1pPr marL="0" indent="0" algn="ctr">
              <a:buFont typeface="Arial" pitchFamily="34" charset="0"/>
              <a:buNone/>
              <a:defRPr sz="2200" b="0">
                <a:solidFill>
                  <a:schemeClr val="accent1"/>
                </a:solidFill>
                <a:effectLst/>
                <a:latin typeface="Lucida Sans" pitchFamily="34" charset="0"/>
              </a:defRPr>
            </a:lvl1pPr>
          </a:lstStyle>
          <a:p>
            <a:r>
              <a:rPr lang="en-US" dirty="0"/>
              <a:t>Click to edit Master subtitle style</a:t>
            </a:r>
          </a:p>
        </p:txBody>
      </p:sp>
      <p:sp>
        <p:nvSpPr>
          <p:cNvPr id="8" name="Rectangle 6"/>
          <p:cNvSpPr>
            <a:spLocks noGrp="1" noChangeArrowheads="1"/>
          </p:cNvSpPr>
          <p:nvPr userDrawn="1">
            <p:ph type="dt" sz="half" idx="10"/>
          </p:nvPr>
        </p:nvSpPr>
        <p:spPr>
          <a:xfrm>
            <a:off x="484188" y="6381750"/>
            <a:ext cx="1550987" cy="476250"/>
          </a:xfrm>
        </p:spPr>
        <p:txBody>
          <a:bodyPr/>
          <a:lstStyle>
            <a:lvl1pPr>
              <a:defRPr sz="10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 name="Rectangle 7"/>
          <p:cNvSpPr>
            <a:spLocks noGrp="1" noChangeArrowheads="1"/>
          </p:cNvSpPr>
          <p:nvPr userDrawn="1">
            <p:ph type="ftr" sz="quarter" idx="11"/>
          </p:nvPr>
        </p:nvSpPr>
        <p:spPr>
          <a:xfrm>
            <a:off x="2066925" y="6381750"/>
            <a:ext cx="6100763" cy="476250"/>
          </a:xfrm>
        </p:spPr>
        <p:txBody>
          <a:bodyPr anchorCtr="1"/>
          <a:lstStyle>
            <a:lvl1pPr>
              <a:defRPr sz="10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 name="Rectangle 8"/>
          <p:cNvSpPr>
            <a:spLocks noGrp="1" noChangeArrowheads="1"/>
          </p:cNvSpPr>
          <p:nvPr userDrawn="1">
            <p:ph type="sldNum" sz="quarter" idx="12"/>
          </p:nvPr>
        </p:nvSpPr>
        <p:spPr>
          <a:xfrm>
            <a:off x="8169275" y="6381750"/>
            <a:ext cx="974725" cy="47625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11C20E0-128E-43E0-A28F-1EC66CCE9F44}"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98978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 name="Rectangle 5"/>
          <p:cNvSpPr/>
          <p:nvPr userDrawn="1"/>
        </p:nvSpPr>
        <p:spPr bwMode="gray">
          <a:xfrm flipH="1">
            <a:off x="-17463" y="79375"/>
            <a:ext cx="501651" cy="611188"/>
          </a:xfrm>
          <a:prstGeom prst="rect">
            <a:avLst/>
          </a:prstGeom>
          <a:gradFill flip="none" rotWithShape="1">
            <a:gsLst>
              <a:gs pos="0">
                <a:schemeClr val="bg2">
                  <a:alpha val="50000"/>
                </a:schemeClr>
              </a:gs>
              <a:gs pos="100000">
                <a:schemeClr val="bg2">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2" name="Group 1"/>
          <p:cNvGrpSpPr/>
          <p:nvPr userDrawn="1"/>
        </p:nvGrpSpPr>
        <p:grpSpPr>
          <a:xfrm>
            <a:off x="-17467" y="0"/>
            <a:ext cx="9161463" cy="6858000"/>
            <a:chOff x="-17463" y="0"/>
            <a:chExt cx="9161463" cy="6858000"/>
          </a:xfrm>
        </p:grpSpPr>
        <p:sp>
          <p:nvSpPr>
            <p:cNvPr id="4" name="Rectangle 3"/>
            <p:cNvSpPr/>
            <p:nvPr userDrawn="1"/>
          </p:nvSpPr>
          <p:spPr bwMode="gray">
            <a:xfrm flipH="1">
              <a:off x="-17463" y="0"/>
              <a:ext cx="501651" cy="6858000"/>
            </a:xfrm>
            <a:prstGeom prst="rect">
              <a:avLst/>
            </a:prstGeom>
            <a:gradFill flip="none" rotWithShape="1">
              <a:gsLst>
                <a:gs pos="0">
                  <a:schemeClr val="accent2"/>
                </a:gs>
                <a:gs pos="100000">
                  <a:schemeClr val="tx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79375"/>
              <a:ext cx="9161463"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bwMode="gray">
            <a:xfrm flipH="1">
              <a:off x="-17463" y="0"/>
              <a:ext cx="9161463" cy="79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3076" name="Rectangle 4"/>
          <p:cNvSpPr>
            <a:spLocks noGrp="1" noChangeArrowheads="1"/>
          </p:cNvSpPr>
          <p:nvPr>
            <p:ph type="ctrTitle"/>
          </p:nvPr>
        </p:nvSpPr>
        <p:spPr bwMode="invGray">
          <a:xfrm>
            <a:off x="484093" y="2392432"/>
            <a:ext cx="8659903" cy="424732"/>
          </a:xfrm>
        </p:spPr>
        <p:txBody>
          <a:bodyPr anchorCtr="0"/>
          <a:lstStyle>
            <a:lvl1pPr algn="ctr">
              <a:defRPr sz="2400">
                <a:solidFill>
                  <a:schemeClr val="bg2"/>
                </a:solidFill>
                <a:effectLst/>
              </a:defRPr>
            </a:lvl1pPr>
          </a:lstStyle>
          <a:p>
            <a:r>
              <a:rPr lang="en-US" dirty="0"/>
              <a:t>Click to edit Master title style</a:t>
            </a:r>
          </a:p>
        </p:txBody>
      </p:sp>
      <p:sp>
        <p:nvSpPr>
          <p:cNvPr id="3077" name="Rectangle 5"/>
          <p:cNvSpPr>
            <a:spLocks noGrp="1" noChangeArrowheads="1"/>
          </p:cNvSpPr>
          <p:nvPr>
            <p:ph type="subTitle" idx="1"/>
          </p:nvPr>
        </p:nvSpPr>
        <p:spPr bwMode="invGray">
          <a:xfrm>
            <a:off x="484093" y="3025243"/>
            <a:ext cx="8659904" cy="430887"/>
          </a:xfrm>
        </p:spPr>
        <p:txBody>
          <a:bodyPr rIns="0" anchorCtr="0"/>
          <a:lstStyle>
            <a:lvl1pPr marL="0" indent="0" algn="ctr">
              <a:buFont typeface="Arial" pitchFamily="34" charset="0"/>
              <a:buNone/>
              <a:defRPr sz="2200" b="0">
                <a:solidFill>
                  <a:schemeClr val="accent1"/>
                </a:solidFill>
                <a:effectLst/>
                <a:latin typeface="Lucida Sans" pitchFamily="34" charset="0"/>
              </a:defRPr>
            </a:lvl1pPr>
          </a:lstStyle>
          <a:p>
            <a:r>
              <a:rPr lang="en-US" dirty="0"/>
              <a:t>Click to edit Master subtitle style</a:t>
            </a:r>
          </a:p>
        </p:txBody>
      </p:sp>
      <p:sp>
        <p:nvSpPr>
          <p:cNvPr id="8" name="Rectangle 6"/>
          <p:cNvSpPr>
            <a:spLocks noGrp="1" noChangeArrowheads="1"/>
          </p:cNvSpPr>
          <p:nvPr userDrawn="1">
            <p:ph type="dt" sz="half" idx="10"/>
          </p:nvPr>
        </p:nvSpPr>
        <p:spPr>
          <a:xfrm>
            <a:off x="484188" y="6381750"/>
            <a:ext cx="1550987" cy="476250"/>
          </a:xfrm>
        </p:spPr>
        <p:txBody>
          <a:bodyPr/>
          <a:lstStyle>
            <a:lvl1pPr>
              <a:defRPr sz="10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 name="Rectangle 7"/>
          <p:cNvSpPr>
            <a:spLocks noGrp="1" noChangeArrowheads="1"/>
          </p:cNvSpPr>
          <p:nvPr userDrawn="1">
            <p:ph type="ftr" sz="quarter" idx="11"/>
          </p:nvPr>
        </p:nvSpPr>
        <p:spPr>
          <a:xfrm>
            <a:off x="2066925" y="6381750"/>
            <a:ext cx="6100763" cy="476250"/>
          </a:xfrm>
        </p:spPr>
        <p:txBody>
          <a:bodyPr anchorCtr="1"/>
          <a:lstStyle>
            <a:lvl1pPr>
              <a:defRPr sz="10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 name="Rectangle 8"/>
          <p:cNvSpPr>
            <a:spLocks noGrp="1" noChangeArrowheads="1"/>
          </p:cNvSpPr>
          <p:nvPr userDrawn="1">
            <p:ph type="sldNum" sz="quarter" idx="12"/>
          </p:nvPr>
        </p:nvSpPr>
        <p:spPr>
          <a:xfrm>
            <a:off x="8169275" y="6381750"/>
            <a:ext cx="974725" cy="47625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11C20E0-128E-43E0-A28F-1EC66CCE9F44}"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23413131"/>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1513543"/>
            <a:ext cx="8652222" cy="424732"/>
          </a:xfrm>
        </p:spPr>
        <p:txBody>
          <a:bodyPr/>
          <a:lstStyle>
            <a:lvl1pP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931689" y="2287148"/>
            <a:ext cx="7772400" cy="1688667"/>
          </a:xfrm>
        </p:spPr>
        <p:txBody>
          <a:bodyPr lIns="457200" rIns="457200"/>
          <a:lstStyle>
            <a:lvl1pPr marL="344488" indent="-179388">
              <a:spcBef>
                <a:spcPts val="1200"/>
              </a:spcBef>
              <a:buSzPct val="100000"/>
              <a:buFont typeface="Arial" pitchFamily="34" charset="0"/>
              <a:buChar char="•"/>
              <a:defRPr sz="2200" b="0"/>
            </a:lvl1pPr>
            <a:lvl2pPr marL="509588" indent="-165100">
              <a:spcBef>
                <a:spcPts val="400"/>
              </a:spcBef>
              <a:buSzPct val="75000"/>
              <a:buFont typeface="Lucida Sans" panose="020B0602030504020204" pitchFamily="34" charset="0"/>
              <a:buChar char="–"/>
              <a:defRPr sz="20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Lucida Sans" panose="020B0602030504020204"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1164027-1437-46B2-9C99-A3219E5A3842}"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16663727"/>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4"/>
          <p:cNvSpPr>
            <a:spLocks noGrp="1" noChangeArrowheads="1"/>
          </p:cNvSpPr>
          <p:nvPr>
            <p:ph type="ctrTitle"/>
          </p:nvPr>
        </p:nvSpPr>
        <p:spPr>
          <a:xfrm>
            <a:off x="491778" y="998506"/>
            <a:ext cx="8652222" cy="461665"/>
          </a:xfrm>
        </p:spPr>
        <p:txBody>
          <a:bodyPr/>
          <a:lstStyle>
            <a:lvl1pPr algn="ctr">
              <a:lnSpc>
                <a:spcPct val="100000"/>
              </a:lnSpc>
              <a:defRPr sz="2400">
                <a:solidFill>
                  <a:schemeClr val="bg2"/>
                </a:solidFill>
                <a:effectLst/>
              </a:defRPr>
            </a:lvl1pPr>
          </a:lstStyle>
          <a:p>
            <a:r>
              <a:rPr lang="en-US" dirty="0"/>
              <a:t>Click to edit Master title style</a:t>
            </a:r>
          </a:p>
        </p:txBody>
      </p:sp>
      <p:sp>
        <p:nvSpPr>
          <p:cNvPr id="8" name="Rectangle 5"/>
          <p:cNvSpPr>
            <a:spLocks noGrp="1" noChangeArrowheads="1"/>
          </p:cNvSpPr>
          <p:nvPr>
            <p:ph type="subTitle" idx="1"/>
          </p:nvPr>
        </p:nvSpPr>
        <p:spPr>
          <a:xfrm>
            <a:off x="491778" y="1496679"/>
            <a:ext cx="8652222" cy="430887"/>
          </a:xfrm>
        </p:spPr>
        <p:txBody>
          <a:bodyPr rIns="0"/>
          <a:lstStyle>
            <a:lvl1pPr marL="0" indent="0" algn="ctr">
              <a:buFontTx/>
              <a:buNone/>
              <a:defRPr sz="2200" b="0">
                <a:solidFill>
                  <a:schemeClr val="accent1"/>
                </a:solidFill>
                <a:effectLst/>
                <a:latin typeface="Lucida Sans" pitchFamily="34" charset="0"/>
              </a:defRPr>
            </a:lvl1pPr>
          </a:lstStyle>
          <a:p>
            <a:r>
              <a:rPr lang="en-US" dirty="0"/>
              <a:t>Click to edit Master subtitle style</a:t>
            </a:r>
          </a:p>
        </p:txBody>
      </p:sp>
      <p:sp>
        <p:nvSpPr>
          <p:cNvPr id="4"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6FFBEC8-5CE2-40CA-8840-CA3C95D668CA}"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05109926"/>
      </p:ext>
    </p:extLst>
  </p:cSld>
  <p:clrMapOvr>
    <a:masterClrMapping/>
  </p:clrMapOvr>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4094" y="1528389"/>
            <a:ext cx="8659907" cy="480131"/>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725575" y="2275788"/>
            <a:ext cx="4002321" cy="2062103"/>
          </a:xfrm>
        </p:spPr>
        <p:txBody>
          <a:bodyPr anchorCtr="0"/>
          <a:lstStyle>
            <a:lvl1pPr>
              <a:lnSpc>
                <a:spcPct val="100000"/>
              </a:lnSpc>
              <a:spcBef>
                <a:spcPts val="0"/>
              </a:spcBef>
              <a:spcAft>
                <a:spcPts val="600"/>
              </a:spcAft>
              <a:buSzPct val="125000"/>
              <a:buFont typeface="Arial" pitchFamily="34" charset="0"/>
              <a:buChar char="•"/>
              <a:defRPr lang="en-US" sz="2000" b="0" dirty="0" smtClean="0">
                <a:solidFill>
                  <a:schemeClr val="bg2"/>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80295" y="2275788"/>
            <a:ext cx="3969948" cy="2062103"/>
          </a:xfrm>
        </p:spPr>
        <p:txBody>
          <a:bodyPr anchorCtr="0"/>
          <a:lstStyle>
            <a:lvl1pPr>
              <a:lnSpc>
                <a:spcPct val="100000"/>
              </a:lnSpc>
              <a:spcBef>
                <a:spcPts val="0"/>
              </a:spcBef>
              <a:spcAft>
                <a:spcPts val="600"/>
              </a:spcAft>
              <a:buSzPct val="125000"/>
              <a:buFont typeface="Arial" pitchFamily="34" charset="0"/>
              <a:buChar char="•"/>
              <a:defRPr lang="en-US" sz="2000" b="0" dirty="0" smtClean="0">
                <a:solidFill>
                  <a:schemeClr val="bg2"/>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F82BE36-60F5-4611-A915-78F8E63C2E21}"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75977545"/>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03081"/>
            <a:ext cx="8686800" cy="480131"/>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7722" y="2166763"/>
            <a:ext cx="4040188" cy="369332"/>
          </a:xfr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7721" y="2621484"/>
            <a:ext cx="4040188" cy="1338828"/>
          </a:xfrm>
        </p:spPr>
        <p:txBody>
          <a:bodyPr/>
          <a:lstStyle>
            <a:lvl1pPr>
              <a:defRPr lang="en-US" sz="1800" b="0" dirty="0" smtClean="0">
                <a:solidFill>
                  <a:schemeClr val="bg2"/>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75547" y="2166763"/>
            <a:ext cx="4041775" cy="369332"/>
          </a:xfr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75546" y="2621484"/>
            <a:ext cx="4041775" cy="1338828"/>
          </a:xfrm>
        </p:spPr>
        <p:txBody>
          <a:bodyPr/>
          <a:lstStyle>
            <a:lvl1pPr>
              <a:defRPr lang="en-US" sz="1800" b="0" dirty="0" smtClean="0">
                <a:solidFill>
                  <a:schemeClr val="bg2"/>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127FDC5-29CC-4D6C-8D47-F7A0C1C0B4D4}"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17633707"/>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8726" y="2081092"/>
            <a:ext cx="8675274" cy="480131"/>
          </a:xfrm>
        </p:spPr>
        <p:txBody>
          <a:bodyPr/>
          <a:lstStyle/>
          <a:p>
            <a:r>
              <a:rPr lang="en-US" dirty="0" smtClean="0"/>
              <a:t>Click to edit Master title style</a:t>
            </a:r>
            <a:endParaRPr lang="en-US" dirty="0"/>
          </a:p>
        </p:txBody>
      </p:sp>
      <p:sp>
        <p:nvSpPr>
          <p:cNvPr id="3"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9CA10E4-9ABC-4ECF-B4C9-A902FF37D90F}"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54401068"/>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1E7F7D7-444B-4574-BC92-24B02C90DCF7}"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09620667"/>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370318"/>
            <a:ext cx="3008313" cy="64633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370319"/>
            <a:ext cx="5111751" cy="1851276"/>
          </a:xfrm>
        </p:spPr>
        <p:txBody>
          <a:bodyPr/>
          <a:lstStyle>
            <a:lvl1pPr marL="165100" indent="-165100">
              <a:buSzPct val="125000"/>
              <a:buFont typeface="Arial" pitchFamily="34" charset="0"/>
              <a:buChar char="•"/>
              <a:defRPr lang="en-US" sz="2400" b="0" dirty="0" smtClean="0">
                <a:solidFill>
                  <a:schemeClr val="bg2"/>
                </a:solidFill>
                <a:latin typeface="Lucida Sans" pitchFamily="34" charset="0"/>
                <a:ea typeface="+mn-ea"/>
                <a:cs typeface="+mn-cs"/>
              </a:defRPr>
            </a:lvl1pPr>
            <a:lvl2pPr marL="457200" indent="-165100" defTabSz="914400">
              <a:buSzPct val="125000"/>
              <a:buFont typeface="Arial" pitchFamily="34" charset="0"/>
              <a:buChar char="•"/>
              <a:defRPr lang="en-US" sz="2200" dirty="0" smtClean="0">
                <a:solidFill>
                  <a:schemeClr val="bg2"/>
                </a:solidFill>
                <a:latin typeface="Lucida Sans" pitchFamily="34" charset="0"/>
                <a:ea typeface="+mn-ea"/>
                <a:cs typeface="+mn-cs"/>
              </a:defRPr>
            </a:lvl2pPr>
            <a:lvl3pPr>
              <a:buSzPct val="125000"/>
              <a:buFont typeface="Arial" pitchFamily="34" charset="0"/>
              <a:buChar char="•"/>
              <a:defRPr lang="en-US" sz="2200" dirty="0" smtClean="0">
                <a:solidFill>
                  <a:schemeClr val="bg2"/>
                </a:solidFill>
                <a:latin typeface="Lucida Sans" pitchFamily="34" charset="0"/>
                <a:ea typeface="+mn-ea"/>
                <a:cs typeface="+mn-cs"/>
              </a:defRPr>
            </a:lvl3pPr>
            <a:lvl4pPr marL="974725" indent="-180975">
              <a:buSzPct val="125000"/>
              <a:buFont typeface="Arial" pitchFamily="34" charset="0"/>
              <a:buChar char="•"/>
              <a:defRPr lang="en-US" sz="2000" dirty="0" smtClean="0">
                <a:solidFill>
                  <a:schemeClr val="bg2"/>
                </a:solidFill>
                <a:latin typeface="Lucida Sans" pitchFamily="34" charset="0"/>
                <a:ea typeface="+mn-ea"/>
                <a:cs typeface="+mn-cs"/>
              </a:defRPr>
            </a:lvl4pPr>
            <a:lvl5pPr>
              <a:buSzPct val="125000"/>
              <a:buFont typeface="Arial" pitchFamily="34" charset="0"/>
              <a:buChar char="•"/>
              <a:defRPr lang="en-US" sz="2000" dirty="0">
                <a:solidFill>
                  <a:schemeClr val="bg2"/>
                </a:solidFill>
                <a:latin typeface="Lucida Sans" pitchFamily="34" charset="0"/>
                <a:ea typeface="+mn-ea"/>
                <a:cs typeface="+mn-cs"/>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2532368"/>
            <a:ext cx="3008313"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49FAC5C-EA91-449B-A3E6-552E8E009B6C}"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44034489"/>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423007"/>
            <a:ext cx="5486400" cy="369332"/>
          </a:xfrm>
        </p:spPr>
        <p:txBody>
          <a:bodyPr/>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193220"/>
            <a:ext cx="54864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866801"/>
            <a:ext cx="5486400"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8CD9FBA-C147-4DEA-91DC-838EE12F0135}"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05430576"/>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US" dirty="0"/>
          </a:p>
        </p:txBody>
      </p:sp>
      <p:sp>
        <p:nvSpPr>
          <p:cNvPr id="3"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5634C12-5CE9-4FC7-B799-2F53275CC201}"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1746494"/>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le forma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457200" y="6356352"/>
            <a:ext cx="2133600" cy="365125"/>
          </a:xfrm>
          <a:prstGeom prst="rect">
            <a:avLst/>
          </a:prstGeom>
        </p:spPr>
        <p:txBody>
          <a:bodyPr/>
          <a:lstStyle>
            <a:lvl1pPr>
              <a:defRPr sz="788" b="1" i="1">
                <a:solidFill>
                  <a:schemeClr val="tx1"/>
                </a:solidFill>
                <a:latin typeface="Arial Narrow" panose="020B0606020202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E4FF0180-C77D-4D03-AC08-0BC1DFA7A75E}" type="datetime1">
              <a:rPr kumimoji="0" lang="en-US" sz="788" b="1" i="1" u="none" strike="noStrike" kern="1200" cap="none" spc="0" normalizeH="0" baseline="0" noProof="0" smtClean="0">
                <a:ln>
                  <a:noFill/>
                </a:ln>
                <a:solidFill>
                  <a:srgbClr val="FFFFFF"/>
                </a:solidFill>
                <a:effectLst/>
                <a:uLnTx/>
                <a:uFillTx/>
                <a:latin typeface="Arial Narrow" panose="020B060602020203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11/9/2018</a:t>
            </a:fld>
            <a:endParaRPr kumimoji="0" lang="en-US" sz="788" b="1" i="1" u="none" strike="noStrike" kern="1200" cap="none" spc="0" normalizeH="0" baseline="0" noProof="0" dirty="0">
              <a:ln>
                <a:noFill/>
              </a:ln>
              <a:solidFill>
                <a:srgbClr val="FFFFFF"/>
              </a:solidFill>
              <a:effectLst/>
              <a:uLnTx/>
              <a:uFillTx/>
              <a:latin typeface="Arial Narrow" panose="020B0606020202030204" pitchFamily="34" charset="0"/>
              <a:ea typeface="+mn-ea"/>
              <a:cs typeface="+mn-cs"/>
            </a:endParaRPr>
          </a:p>
        </p:txBody>
      </p:sp>
      <p:sp>
        <p:nvSpPr>
          <p:cNvPr id="9" name="Slide Number Placeholder 8"/>
          <p:cNvSpPr>
            <a:spLocks noGrp="1"/>
          </p:cNvSpPr>
          <p:nvPr>
            <p:ph type="sldNum" sz="quarter" idx="12"/>
          </p:nvPr>
        </p:nvSpPr>
        <p:spPr>
          <a:xfrm>
            <a:off x="6553200" y="6356352"/>
            <a:ext cx="2133600" cy="365125"/>
          </a:xfrm>
          <a:prstGeom prst="rect">
            <a:avLst/>
          </a:prstGeom>
        </p:spPr>
        <p:txBody>
          <a:bodyPr/>
          <a:lstStyle>
            <a:lvl1pPr algn="r">
              <a:defRPr sz="788" b="1">
                <a:latin typeface="Arial Narrow" panose="020B0606020202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D7F1ABF-CE35-4BF2-A2ED-4F50B5C41B28}" type="slidenum">
              <a:rPr kumimoji="0" lang="en-US" sz="788" b="1" i="0" u="none" strike="noStrike" kern="1200" cap="none" spc="0" normalizeH="0" baseline="0" noProof="0" smtClean="0">
                <a:ln>
                  <a:noFill/>
                </a:ln>
                <a:solidFill>
                  <a:srgbClr val="000000"/>
                </a:solidFill>
                <a:effectLst/>
                <a:uLnTx/>
                <a:uFillTx/>
                <a:latin typeface="Arial Narrow" panose="020B0606020202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788"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p:txBody>
      </p:sp>
      <p:sp>
        <p:nvSpPr>
          <p:cNvPr id="12" name="Text Placeholder 11"/>
          <p:cNvSpPr>
            <a:spLocks noGrp="1"/>
          </p:cNvSpPr>
          <p:nvPr>
            <p:ph type="body" sz="quarter" idx="13"/>
          </p:nvPr>
        </p:nvSpPr>
        <p:spPr>
          <a:xfrm>
            <a:off x="762000" y="381000"/>
            <a:ext cx="7696200" cy="438582"/>
          </a:xfrm>
          <a:prstGeom prst="rect">
            <a:avLst/>
          </a:prstGeom>
        </p:spPr>
        <p:txBody>
          <a:bodyPr/>
          <a:lstStyle>
            <a:lvl1pPr marL="41672" indent="0" algn="ctr">
              <a:buFontTx/>
              <a:buNone/>
              <a:defRPr sz="2250" b="1" cap="none" baseline="0"/>
            </a:lvl1pPr>
          </a:lstStyle>
          <a:p>
            <a:pPr lvl="0"/>
            <a:endParaRPr lang="en-US" dirty="0"/>
          </a:p>
        </p:txBody>
      </p:sp>
    </p:spTree>
    <p:extLst>
      <p:ext uri="{BB962C8B-B14F-4D97-AF65-F5344CB8AC3E}">
        <p14:creationId xmlns:p14="http://schemas.microsoft.com/office/powerpoint/2010/main" val="962855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bwMode="gray">
          <a:xfrm flipH="1">
            <a:off x="-17463" y="0"/>
            <a:ext cx="501651" cy="6858000"/>
          </a:xfrm>
          <a:prstGeom prst="rect">
            <a:avLst/>
          </a:prstGeom>
          <a:gradFill flip="none" rotWithShape="1">
            <a:gsLst>
              <a:gs pos="0">
                <a:schemeClr val="accent2"/>
              </a:gs>
              <a:gs pos="100000">
                <a:schemeClr val="tx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79375"/>
            <a:ext cx="9161463"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bwMode="gray">
          <a:xfrm flipH="1">
            <a:off x="-17463" y="79375"/>
            <a:ext cx="501651" cy="611188"/>
          </a:xfrm>
          <a:prstGeom prst="rect">
            <a:avLst/>
          </a:prstGeom>
          <a:gradFill flip="none" rotWithShape="1">
            <a:gsLst>
              <a:gs pos="0">
                <a:schemeClr val="bg2">
                  <a:alpha val="50000"/>
                </a:schemeClr>
              </a:gs>
              <a:gs pos="100000">
                <a:schemeClr val="bg2">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Rectangle 6"/>
          <p:cNvSpPr/>
          <p:nvPr userDrawn="1"/>
        </p:nvSpPr>
        <p:spPr bwMode="gray">
          <a:xfrm flipH="1">
            <a:off x="-17463" y="0"/>
            <a:ext cx="9161463" cy="79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076" name="Rectangle 4"/>
          <p:cNvSpPr>
            <a:spLocks noGrp="1" noChangeArrowheads="1"/>
          </p:cNvSpPr>
          <p:nvPr>
            <p:ph type="ctrTitle"/>
          </p:nvPr>
        </p:nvSpPr>
        <p:spPr bwMode="invGray">
          <a:xfrm>
            <a:off x="484093" y="2392432"/>
            <a:ext cx="8659903" cy="424732"/>
          </a:xfrm>
        </p:spPr>
        <p:txBody>
          <a:bodyPr anchorCtr="0"/>
          <a:lstStyle>
            <a:lvl1pPr algn="ctr">
              <a:defRPr sz="2400">
                <a:solidFill>
                  <a:schemeClr val="bg2"/>
                </a:solidFill>
                <a:effectLst/>
              </a:defRPr>
            </a:lvl1pPr>
          </a:lstStyle>
          <a:p>
            <a:r>
              <a:rPr lang="en-US" dirty="0"/>
              <a:t>Click to edit Master title style</a:t>
            </a:r>
          </a:p>
        </p:txBody>
      </p:sp>
      <p:sp>
        <p:nvSpPr>
          <p:cNvPr id="3077" name="Rectangle 5"/>
          <p:cNvSpPr>
            <a:spLocks noGrp="1" noChangeArrowheads="1"/>
          </p:cNvSpPr>
          <p:nvPr>
            <p:ph type="subTitle" idx="1"/>
          </p:nvPr>
        </p:nvSpPr>
        <p:spPr bwMode="invGray">
          <a:xfrm>
            <a:off x="484093" y="3025243"/>
            <a:ext cx="8659904" cy="430887"/>
          </a:xfrm>
        </p:spPr>
        <p:txBody>
          <a:bodyPr rIns="0" anchorCtr="0"/>
          <a:lstStyle>
            <a:lvl1pPr marL="0" indent="0" algn="ctr">
              <a:buFont typeface="Arial" pitchFamily="34" charset="0"/>
              <a:buNone/>
              <a:defRPr sz="2200" b="0">
                <a:solidFill>
                  <a:schemeClr val="accent1"/>
                </a:solidFill>
                <a:effectLst/>
                <a:latin typeface="Lucida Sans" pitchFamily="34" charset="0"/>
              </a:defRPr>
            </a:lvl1pPr>
          </a:lstStyle>
          <a:p>
            <a:r>
              <a:rPr lang="en-US" dirty="0"/>
              <a:t>Click to edit Master subtitle style</a:t>
            </a:r>
          </a:p>
        </p:txBody>
      </p:sp>
      <p:sp>
        <p:nvSpPr>
          <p:cNvPr id="8" name="Rectangle 6"/>
          <p:cNvSpPr>
            <a:spLocks noGrp="1" noChangeArrowheads="1"/>
          </p:cNvSpPr>
          <p:nvPr userDrawn="1">
            <p:ph type="dt" sz="half" idx="10"/>
          </p:nvPr>
        </p:nvSpPr>
        <p:spPr>
          <a:xfrm>
            <a:off x="484188" y="6381750"/>
            <a:ext cx="1550987" cy="476250"/>
          </a:xfrm>
        </p:spPr>
        <p:txBody>
          <a:bodyPr/>
          <a:lstStyle>
            <a:lvl1pPr>
              <a:defRPr sz="10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 name="Rectangle 7"/>
          <p:cNvSpPr>
            <a:spLocks noGrp="1" noChangeArrowheads="1"/>
          </p:cNvSpPr>
          <p:nvPr userDrawn="1">
            <p:ph type="ftr" sz="quarter" idx="11"/>
          </p:nvPr>
        </p:nvSpPr>
        <p:spPr>
          <a:xfrm>
            <a:off x="2066925" y="6381750"/>
            <a:ext cx="6100763" cy="476250"/>
          </a:xfrm>
        </p:spPr>
        <p:txBody>
          <a:bodyPr anchorCtr="1"/>
          <a:lstStyle>
            <a:lvl1pPr>
              <a:defRPr sz="10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 name="Rectangle 8"/>
          <p:cNvSpPr>
            <a:spLocks noGrp="1" noChangeArrowheads="1"/>
          </p:cNvSpPr>
          <p:nvPr userDrawn="1">
            <p:ph type="sldNum" sz="quarter" idx="12"/>
          </p:nvPr>
        </p:nvSpPr>
        <p:spPr>
          <a:xfrm>
            <a:off x="8169275" y="6381750"/>
            <a:ext cx="974725" cy="47625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11C20E0-128E-43E0-A28F-1EC66CCE9F44}"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56997305"/>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bwMode="gray">
          <a:xfrm flipH="1">
            <a:off x="-17463" y="0"/>
            <a:ext cx="501651" cy="6858000"/>
          </a:xfrm>
          <a:prstGeom prst="rect">
            <a:avLst/>
          </a:prstGeom>
          <a:gradFill flip="none" rotWithShape="1">
            <a:gsLst>
              <a:gs pos="0">
                <a:schemeClr val="accent2"/>
              </a:gs>
              <a:gs pos="100000">
                <a:schemeClr val="tx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79375"/>
            <a:ext cx="9161463"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bwMode="gray">
          <a:xfrm flipH="1">
            <a:off x="-17463" y="79375"/>
            <a:ext cx="501651" cy="611188"/>
          </a:xfrm>
          <a:prstGeom prst="rect">
            <a:avLst/>
          </a:prstGeom>
          <a:gradFill flip="none" rotWithShape="1">
            <a:gsLst>
              <a:gs pos="0">
                <a:schemeClr val="bg2">
                  <a:alpha val="50000"/>
                </a:schemeClr>
              </a:gs>
              <a:gs pos="100000">
                <a:schemeClr val="bg2">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 name="Rectangle 6"/>
          <p:cNvSpPr/>
          <p:nvPr userDrawn="1"/>
        </p:nvSpPr>
        <p:spPr bwMode="gray">
          <a:xfrm flipH="1">
            <a:off x="-17463" y="0"/>
            <a:ext cx="9161463" cy="79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076" name="Rectangle 4"/>
          <p:cNvSpPr>
            <a:spLocks noGrp="1" noChangeArrowheads="1"/>
          </p:cNvSpPr>
          <p:nvPr>
            <p:ph type="ctrTitle"/>
          </p:nvPr>
        </p:nvSpPr>
        <p:spPr bwMode="invGray">
          <a:xfrm>
            <a:off x="484093" y="2392432"/>
            <a:ext cx="8659903" cy="424732"/>
          </a:xfrm>
        </p:spPr>
        <p:txBody>
          <a:bodyPr anchorCtr="0"/>
          <a:lstStyle>
            <a:lvl1pPr algn="ctr">
              <a:defRPr sz="2400">
                <a:solidFill>
                  <a:schemeClr val="bg2"/>
                </a:solidFill>
                <a:effectLst/>
              </a:defRPr>
            </a:lvl1pPr>
          </a:lstStyle>
          <a:p>
            <a:r>
              <a:rPr lang="en-US" dirty="0"/>
              <a:t>Click to edit Master title style</a:t>
            </a:r>
          </a:p>
        </p:txBody>
      </p:sp>
      <p:sp>
        <p:nvSpPr>
          <p:cNvPr id="3077" name="Rectangle 5"/>
          <p:cNvSpPr>
            <a:spLocks noGrp="1" noChangeArrowheads="1"/>
          </p:cNvSpPr>
          <p:nvPr>
            <p:ph type="subTitle" idx="1"/>
          </p:nvPr>
        </p:nvSpPr>
        <p:spPr bwMode="invGray">
          <a:xfrm>
            <a:off x="484093" y="3025243"/>
            <a:ext cx="8659904" cy="430887"/>
          </a:xfrm>
        </p:spPr>
        <p:txBody>
          <a:bodyPr rIns="0" anchorCtr="0"/>
          <a:lstStyle>
            <a:lvl1pPr marL="0" indent="0" algn="ctr">
              <a:buFont typeface="Arial" pitchFamily="34" charset="0"/>
              <a:buNone/>
              <a:defRPr sz="2200" b="0">
                <a:solidFill>
                  <a:schemeClr val="accent1"/>
                </a:solidFill>
                <a:effectLst/>
                <a:latin typeface="Lucida Sans" pitchFamily="34" charset="0"/>
              </a:defRPr>
            </a:lvl1pPr>
          </a:lstStyle>
          <a:p>
            <a:r>
              <a:rPr lang="en-US" dirty="0"/>
              <a:t>Click to edit Master subtitle style</a:t>
            </a:r>
          </a:p>
        </p:txBody>
      </p:sp>
      <p:sp>
        <p:nvSpPr>
          <p:cNvPr id="8" name="Rectangle 6"/>
          <p:cNvSpPr>
            <a:spLocks noGrp="1" noChangeArrowheads="1"/>
          </p:cNvSpPr>
          <p:nvPr userDrawn="1">
            <p:ph type="dt" sz="half" idx="10"/>
          </p:nvPr>
        </p:nvSpPr>
        <p:spPr>
          <a:xfrm>
            <a:off x="484188" y="6381750"/>
            <a:ext cx="1550987" cy="476250"/>
          </a:xfrm>
        </p:spPr>
        <p:txBody>
          <a:bodyPr/>
          <a:lstStyle>
            <a:lvl1pPr>
              <a:defRPr sz="10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7"/>
          <p:cNvSpPr>
            <a:spLocks noGrp="1" noChangeArrowheads="1"/>
          </p:cNvSpPr>
          <p:nvPr userDrawn="1">
            <p:ph type="ftr" sz="quarter" idx="11"/>
          </p:nvPr>
        </p:nvSpPr>
        <p:spPr>
          <a:xfrm>
            <a:off x="2066925" y="6381750"/>
            <a:ext cx="6100763" cy="476250"/>
          </a:xfrm>
        </p:spPr>
        <p:txBody>
          <a:bodyPr anchorCtr="1"/>
          <a:lstStyle>
            <a:lvl1pPr>
              <a:defRPr sz="10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Rectangle 8"/>
          <p:cNvSpPr>
            <a:spLocks noGrp="1" noChangeArrowheads="1"/>
          </p:cNvSpPr>
          <p:nvPr userDrawn="1">
            <p:ph type="sldNum" sz="quarter" idx="12"/>
          </p:nvPr>
        </p:nvSpPr>
        <p:spPr>
          <a:xfrm>
            <a:off x="8169275" y="6381750"/>
            <a:ext cx="974725" cy="47625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11C20E0-128E-43E0-A28F-1EC66CCE9F44}"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632242"/>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1513543"/>
            <a:ext cx="8652222" cy="424732"/>
          </a:xfrm>
        </p:spPr>
        <p:txBody>
          <a:bodyPr/>
          <a:lstStyle>
            <a:lvl1pP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931689" y="2287148"/>
            <a:ext cx="7772400" cy="1688667"/>
          </a:xfrm>
        </p:spPr>
        <p:txBody>
          <a:bodyPr lIns="457200" rIns="457200"/>
          <a:lstStyle>
            <a:lvl1pPr marL="344488" indent="-179388">
              <a:spcBef>
                <a:spcPts val="1200"/>
              </a:spcBef>
              <a:buSzPct val="100000"/>
              <a:buFont typeface="Arial" pitchFamily="34" charset="0"/>
              <a:buChar char="•"/>
              <a:defRPr sz="2200" b="0"/>
            </a:lvl1pPr>
            <a:lvl2pPr marL="509588" indent="-165100">
              <a:spcBef>
                <a:spcPts val="400"/>
              </a:spcBef>
              <a:buSzPct val="75000"/>
              <a:buFont typeface="Lucida Sans" panose="020B0602030504020204" pitchFamily="34" charset="0"/>
              <a:buChar char="–"/>
              <a:defRPr sz="20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Lucida Sans" panose="020B0602030504020204"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1164027-1437-46B2-9C99-A3219E5A3842}"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60882063"/>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4"/>
          <p:cNvSpPr>
            <a:spLocks noGrp="1" noChangeArrowheads="1"/>
          </p:cNvSpPr>
          <p:nvPr>
            <p:ph type="ctrTitle"/>
          </p:nvPr>
        </p:nvSpPr>
        <p:spPr>
          <a:xfrm>
            <a:off x="491778" y="998506"/>
            <a:ext cx="8652222" cy="461665"/>
          </a:xfrm>
        </p:spPr>
        <p:txBody>
          <a:bodyPr/>
          <a:lstStyle>
            <a:lvl1pPr algn="ctr">
              <a:lnSpc>
                <a:spcPct val="100000"/>
              </a:lnSpc>
              <a:defRPr sz="2400">
                <a:solidFill>
                  <a:schemeClr val="bg2"/>
                </a:solidFill>
                <a:effectLst/>
              </a:defRPr>
            </a:lvl1pPr>
          </a:lstStyle>
          <a:p>
            <a:r>
              <a:rPr lang="en-US" dirty="0"/>
              <a:t>Click to edit Master title style</a:t>
            </a:r>
          </a:p>
        </p:txBody>
      </p:sp>
      <p:sp>
        <p:nvSpPr>
          <p:cNvPr id="8" name="Rectangle 5"/>
          <p:cNvSpPr>
            <a:spLocks noGrp="1" noChangeArrowheads="1"/>
          </p:cNvSpPr>
          <p:nvPr>
            <p:ph type="subTitle" idx="1"/>
          </p:nvPr>
        </p:nvSpPr>
        <p:spPr>
          <a:xfrm>
            <a:off x="491778" y="1496679"/>
            <a:ext cx="8652222" cy="430887"/>
          </a:xfrm>
        </p:spPr>
        <p:txBody>
          <a:bodyPr rIns="0"/>
          <a:lstStyle>
            <a:lvl1pPr marL="0" indent="0" algn="ctr">
              <a:buFontTx/>
              <a:buNone/>
              <a:defRPr sz="2200" b="0">
                <a:solidFill>
                  <a:schemeClr val="accent1"/>
                </a:solidFill>
                <a:effectLst/>
                <a:latin typeface="Lucida Sans" pitchFamily="34" charset="0"/>
              </a:defRPr>
            </a:lvl1pPr>
          </a:lstStyle>
          <a:p>
            <a:r>
              <a:rPr lang="en-US" dirty="0"/>
              <a:t>Click to edit Master subtitle style</a:t>
            </a:r>
          </a:p>
        </p:txBody>
      </p:sp>
      <p:sp>
        <p:nvSpPr>
          <p:cNvPr id="4"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6FFBEC8-5CE2-40CA-8840-CA3C95D668CA}"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13313579"/>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4094" y="1528389"/>
            <a:ext cx="8659907" cy="480131"/>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725575" y="2275788"/>
            <a:ext cx="4002321" cy="2062103"/>
          </a:xfrm>
        </p:spPr>
        <p:txBody>
          <a:bodyPr anchorCtr="0"/>
          <a:lstStyle>
            <a:lvl1pPr>
              <a:lnSpc>
                <a:spcPct val="100000"/>
              </a:lnSpc>
              <a:spcBef>
                <a:spcPts val="0"/>
              </a:spcBef>
              <a:spcAft>
                <a:spcPts val="600"/>
              </a:spcAft>
              <a:buSzPct val="125000"/>
              <a:buFont typeface="Arial" pitchFamily="34" charset="0"/>
              <a:buChar char="•"/>
              <a:defRPr lang="en-US" sz="2000" b="0" dirty="0" smtClean="0">
                <a:solidFill>
                  <a:schemeClr val="bg2"/>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80295" y="2275788"/>
            <a:ext cx="3969948" cy="2062103"/>
          </a:xfrm>
        </p:spPr>
        <p:txBody>
          <a:bodyPr anchorCtr="0"/>
          <a:lstStyle>
            <a:lvl1pPr>
              <a:lnSpc>
                <a:spcPct val="100000"/>
              </a:lnSpc>
              <a:spcBef>
                <a:spcPts val="0"/>
              </a:spcBef>
              <a:spcAft>
                <a:spcPts val="600"/>
              </a:spcAft>
              <a:buSzPct val="125000"/>
              <a:buFont typeface="Arial" pitchFamily="34" charset="0"/>
              <a:buChar char="•"/>
              <a:defRPr lang="en-US" sz="2000" b="0" dirty="0" smtClean="0">
                <a:solidFill>
                  <a:schemeClr val="bg2"/>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F82BE36-60F5-4611-A915-78F8E63C2E21}"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81885247"/>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03081"/>
            <a:ext cx="8686800" cy="480131"/>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7722" y="2166763"/>
            <a:ext cx="4040188" cy="369332"/>
          </a:xfr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7721" y="2621484"/>
            <a:ext cx="4040188" cy="1338828"/>
          </a:xfrm>
        </p:spPr>
        <p:txBody>
          <a:bodyPr/>
          <a:lstStyle>
            <a:lvl1pPr>
              <a:defRPr lang="en-US" sz="1800" b="0" dirty="0" smtClean="0">
                <a:solidFill>
                  <a:schemeClr val="bg2"/>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75547" y="2166763"/>
            <a:ext cx="4041775" cy="369332"/>
          </a:xfr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75546" y="2621484"/>
            <a:ext cx="4041775" cy="1338828"/>
          </a:xfrm>
        </p:spPr>
        <p:txBody>
          <a:bodyPr/>
          <a:lstStyle>
            <a:lvl1pPr>
              <a:defRPr lang="en-US" sz="1800" b="0" dirty="0" smtClean="0">
                <a:solidFill>
                  <a:schemeClr val="bg2"/>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127FDC5-29CC-4D6C-8D47-F7A0C1C0B4D4}"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17227363"/>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8726" y="2081092"/>
            <a:ext cx="8675274" cy="480131"/>
          </a:xfrm>
        </p:spPr>
        <p:txBody>
          <a:bodyPr/>
          <a:lstStyle/>
          <a:p>
            <a:r>
              <a:rPr lang="en-US" dirty="0" smtClean="0"/>
              <a:t>Click to edit Master title style</a:t>
            </a:r>
            <a:endParaRPr lang="en-US" dirty="0"/>
          </a:p>
        </p:txBody>
      </p:sp>
      <p:sp>
        <p:nvSpPr>
          <p:cNvPr id="3"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9CA10E4-9ABC-4ECF-B4C9-A902FF37D90F}"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45625629"/>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1E7F7D7-444B-4574-BC92-24B02C90DCF7}"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74081724"/>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370318"/>
            <a:ext cx="3008313" cy="64633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370319"/>
            <a:ext cx="5111751" cy="1851276"/>
          </a:xfrm>
        </p:spPr>
        <p:txBody>
          <a:bodyPr/>
          <a:lstStyle>
            <a:lvl1pPr marL="165100" indent="-165100">
              <a:buSzPct val="125000"/>
              <a:buFont typeface="Arial" pitchFamily="34" charset="0"/>
              <a:buChar char="•"/>
              <a:defRPr lang="en-US" sz="2400" b="0" dirty="0" smtClean="0">
                <a:solidFill>
                  <a:schemeClr val="bg2"/>
                </a:solidFill>
                <a:latin typeface="Lucida Sans" pitchFamily="34" charset="0"/>
                <a:ea typeface="+mn-ea"/>
                <a:cs typeface="+mn-cs"/>
              </a:defRPr>
            </a:lvl1pPr>
            <a:lvl2pPr marL="457200" indent="-165100" defTabSz="914400">
              <a:buSzPct val="125000"/>
              <a:buFont typeface="Arial" pitchFamily="34" charset="0"/>
              <a:buChar char="•"/>
              <a:defRPr lang="en-US" sz="2200" dirty="0" smtClean="0">
                <a:solidFill>
                  <a:schemeClr val="bg2"/>
                </a:solidFill>
                <a:latin typeface="Lucida Sans" pitchFamily="34" charset="0"/>
                <a:ea typeface="+mn-ea"/>
                <a:cs typeface="+mn-cs"/>
              </a:defRPr>
            </a:lvl2pPr>
            <a:lvl3pPr>
              <a:buSzPct val="125000"/>
              <a:buFont typeface="Arial" pitchFamily="34" charset="0"/>
              <a:buChar char="•"/>
              <a:defRPr lang="en-US" sz="2200" dirty="0" smtClean="0">
                <a:solidFill>
                  <a:schemeClr val="bg2"/>
                </a:solidFill>
                <a:latin typeface="Lucida Sans" pitchFamily="34" charset="0"/>
                <a:ea typeface="+mn-ea"/>
                <a:cs typeface="+mn-cs"/>
              </a:defRPr>
            </a:lvl3pPr>
            <a:lvl4pPr marL="974725" indent="-180975">
              <a:buSzPct val="125000"/>
              <a:buFont typeface="Arial" pitchFamily="34" charset="0"/>
              <a:buChar char="•"/>
              <a:defRPr lang="en-US" sz="2000" dirty="0" smtClean="0">
                <a:solidFill>
                  <a:schemeClr val="bg2"/>
                </a:solidFill>
                <a:latin typeface="Lucida Sans" pitchFamily="34" charset="0"/>
                <a:ea typeface="+mn-ea"/>
                <a:cs typeface="+mn-cs"/>
              </a:defRPr>
            </a:lvl4pPr>
            <a:lvl5pPr>
              <a:buSzPct val="125000"/>
              <a:buFont typeface="Arial" pitchFamily="34" charset="0"/>
              <a:buChar char="•"/>
              <a:defRPr lang="en-US" sz="2000" dirty="0">
                <a:solidFill>
                  <a:schemeClr val="bg2"/>
                </a:solidFill>
                <a:latin typeface="Lucida Sans" pitchFamily="34" charset="0"/>
                <a:ea typeface="+mn-ea"/>
                <a:cs typeface="+mn-cs"/>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2532368"/>
            <a:ext cx="3008313"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49FAC5C-EA91-449B-A3E6-552E8E009B6C}"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42340675"/>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423007"/>
            <a:ext cx="5486400" cy="369332"/>
          </a:xfrm>
        </p:spPr>
        <p:txBody>
          <a:bodyPr/>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193220"/>
            <a:ext cx="54864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866801"/>
            <a:ext cx="5486400"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8CD9FBA-C147-4DEA-91DC-838EE12F0135}"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25707834"/>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US" dirty="0"/>
          </a:p>
        </p:txBody>
      </p:sp>
      <p:sp>
        <p:nvSpPr>
          <p:cNvPr id="3"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5634C12-5CE9-4FC7-B799-2F53275CC201}"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6223246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 name="Rectangle 5"/>
          <p:cNvSpPr/>
          <p:nvPr userDrawn="1"/>
        </p:nvSpPr>
        <p:spPr bwMode="gray">
          <a:xfrm flipH="1">
            <a:off x="-17463" y="79375"/>
            <a:ext cx="501651" cy="611188"/>
          </a:xfrm>
          <a:prstGeom prst="rect">
            <a:avLst/>
          </a:prstGeom>
          <a:gradFill flip="none" rotWithShape="1">
            <a:gsLst>
              <a:gs pos="0">
                <a:schemeClr val="bg2">
                  <a:alpha val="50000"/>
                </a:schemeClr>
              </a:gs>
              <a:gs pos="100000">
                <a:schemeClr val="bg2">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2" name="Group 1"/>
          <p:cNvGrpSpPr/>
          <p:nvPr userDrawn="1"/>
        </p:nvGrpSpPr>
        <p:grpSpPr>
          <a:xfrm>
            <a:off x="0" y="0"/>
            <a:ext cx="9161463" cy="6858000"/>
            <a:chOff x="-17463" y="0"/>
            <a:chExt cx="9161463" cy="6858000"/>
          </a:xfrm>
        </p:grpSpPr>
        <p:sp>
          <p:nvSpPr>
            <p:cNvPr id="4" name="Rectangle 3"/>
            <p:cNvSpPr/>
            <p:nvPr userDrawn="1"/>
          </p:nvSpPr>
          <p:spPr bwMode="gray">
            <a:xfrm flipH="1">
              <a:off x="-17463" y="0"/>
              <a:ext cx="501651" cy="6858000"/>
            </a:xfrm>
            <a:prstGeom prst="rect">
              <a:avLst/>
            </a:prstGeom>
            <a:gradFill flip="none" rotWithShape="1">
              <a:gsLst>
                <a:gs pos="0">
                  <a:schemeClr val="accent2"/>
                </a:gs>
                <a:gs pos="100000">
                  <a:schemeClr val="tx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79375"/>
              <a:ext cx="9161463"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bwMode="gray">
            <a:xfrm flipH="1">
              <a:off x="-17463" y="0"/>
              <a:ext cx="9161463" cy="79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3076" name="Rectangle 4"/>
          <p:cNvSpPr>
            <a:spLocks noGrp="1" noChangeArrowheads="1"/>
          </p:cNvSpPr>
          <p:nvPr>
            <p:ph type="ctrTitle"/>
          </p:nvPr>
        </p:nvSpPr>
        <p:spPr bwMode="invGray">
          <a:xfrm>
            <a:off x="484093" y="2392432"/>
            <a:ext cx="8659903" cy="424732"/>
          </a:xfrm>
        </p:spPr>
        <p:txBody>
          <a:bodyPr anchorCtr="0"/>
          <a:lstStyle>
            <a:lvl1pPr algn="ctr">
              <a:defRPr sz="2400">
                <a:solidFill>
                  <a:schemeClr val="bg2"/>
                </a:solidFill>
                <a:effectLst/>
              </a:defRPr>
            </a:lvl1pPr>
          </a:lstStyle>
          <a:p>
            <a:r>
              <a:rPr lang="en-US" dirty="0"/>
              <a:t>Click to edit Master title style</a:t>
            </a:r>
          </a:p>
        </p:txBody>
      </p:sp>
      <p:sp>
        <p:nvSpPr>
          <p:cNvPr id="3077" name="Rectangle 5"/>
          <p:cNvSpPr>
            <a:spLocks noGrp="1" noChangeArrowheads="1"/>
          </p:cNvSpPr>
          <p:nvPr>
            <p:ph type="subTitle" idx="1"/>
          </p:nvPr>
        </p:nvSpPr>
        <p:spPr bwMode="invGray">
          <a:xfrm>
            <a:off x="484093" y="3025243"/>
            <a:ext cx="8659904" cy="430887"/>
          </a:xfrm>
        </p:spPr>
        <p:txBody>
          <a:bodyPr rIns="0" anchorCtr="0"/>
          <a:lstStyle>
            <a:lvl1pPr marL="0" indent="0" algn="ctr">
              <a:buFont typeface="Arial" pitchFamily="34" charset="0"/>
              <a:buNone/>
              <a:defRPr sz="2200" b="0">
                <a:solidFill>
                  <a:schemeClr val="accent1"/>
                </a:solidFill>
                <a:effectLst/>
                <a:latin typeface="Lucida Sans" pitchFamily="34" charset="0"/>
              </a:defRPr>
            </a:lvl1pPr>
          </a:lstStyle>
          <a:p>
            <a:r>
              <a:rPr lang="en-US" dirty="0"/>
              <a:t>Click to edit Master subtitle style</a:t>
            </a:r>
          </a:p>
        </p:txBody>
      </p:sp>
      <p:sp>
        <p:nvSpPr>
          <p:cNvPr id="8" name="Rectangle 6"/>
          <p:cNvSpPr>
            <a:spLocks noGrp="1" noChangeArrowheads="1"/>
          </p:cNvSpPr>
          <p:nvPr userDrawn="1">
            <p:ph type="dt" sz="half" idx="10"/>
          </p:nvPr>
        </p:nvSpPr>
        <p:spPr>
          <a:xfrm>
            <a:off x="484188" y="6381750"/>
            <a:ext cx="1550987" cy="476250"/>
          </a:xfrm>
        </p:spPr>
        <p:txBody>
          <a:bodyPr/>
          <a:lstStyle>
            <a:lvl1pPr>
              <a:defRPr sz="10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 name="Rectangle 7"/>
          <p:cNvSpPr>
            <a:spLocks noGrp="1" noChangeArrowheads="1"/>
          </p:cNvSpPr>
          <p:nvPr userDrawn="1">
            <p:ph type="ftr" sz="quarter" idx="11"/>
          </p:nvPr>
        </p:nvSpPr>
        <p:spPr>
          <a:xfrm>
            <a:off x="2066925" y="6381750"/>
            <a:ext cx="6100763" cy="476250"/>
          </a:xfrm>
        </p:spPr>
        <p:txBody>
          <a:bodyPr anchorCtr="1"/>
          <a:lstStyle>
            <a:lvl1pPr>
              <a:defRPr sz="10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 name="Rectangle 8"/>
          <p:cNvSpPr>
            <a:spLocks noGrp="1" noChangeArrowheads="1"/>
          </p:cNvSpPr>
          <p:nvPr userDrawn="1">
            <p:ph type="sldNum" sz="quarter" idx="12"/>
          </p:nvPr>
        </p:nvSpPr>
        <p:spPr>
          <a:xfrm>
            <a:off x="8169275" y="6381750"/>
            <a:ext cx="974725" cy="47625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11C20E0-128E-43E0-A28F-1EC66CCE9F44}"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14279335"/>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bwMode="gray">
          <a:xfrm flipH="1">
            <a:off x="-17463" y="0"/>
            <a:ext cx="501651" cy="6858000"/>
          </a:xfrm>
          <a:prstGeom prst="rect">
            <a:avLst/>
          </a:prstGeom>
          <a:gradFill flip="none" rotWithShape="1">
            <a:gsLst>
              <a:gs pos="0">
                <a:schemeClr val="accent2"/>
              </a:gs>
              <a:gs pos="100000">
                <a:schemeClr val="tx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79375"/>
            <a:ext cx="9161463"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bwMode="gray">
          <a:xfrm flipH="1">
            <a:off x="-17463" y="79375"/>
            <a:ext cx="501651" cy="611188"/>
          </a:xfrm>
          <a:prstGeom prst="rect">
            <a:avLst/>
          </a:prstGeom>
          <a:gradFill flip="none" rotWithShape="1">
            <a:gsLst>
              <a:gs pos="0">
                <a:schemeClr val="bg2">
                  <a:alpha val="50000"/>
                </a:schemeClr>
              </a:gs>
              <a:gs pos="100000">
                <a:schemeClr val="bg2">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 name="Rectangle 6"/>
          <p:cNvSpPr/>
          <p:nvPr userDrawn="1"/>
        </p:nvSpPr>
        <p:spPr bwMode="gray">
          <a:xfrm flipH="1">
            <a:off x="-17463" y="0"/>
            <a:ext cx="9161463" cy="79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076" name="Rectangle 4"/>
          <p:cNvSpPr>
            <a:spLocks noGrp="1" noChangeArrowheads="1"/>
          </p:cNvSpPr>
          <p:nvPr>
            <p:ph type="ctrTitle"/>
          </p:nvPr>
        </p:nvSpPr>
        <p:spPr bwMode="invGray">
          <a:xfrm>
            <a:off x="484093" y="2392432"/>
            <a:ext cx="8659903" cy="424732"/>
          </a:xfrm>
        </p:spPr>
        <p:txBody>
          <a:bodyPr anchorCtr="0"/>
          <a:lstStyle>
            <a:lvl1pPr algn="ctr">
              <a:defRPr sz="2400">
                <a:solidFill>
                  <a:schemeClr val="bg2"/>
                </a:solidFill>
                <a:effectLst/>
              </a:defRPr>
            </a:lvl1pPr>
          </a:lstStyle>
          <a:p>
            <a:r>
              <a:rPr lang="en-US" dirty="0"/>
              <a:t>Click to edit Master title style</a:t>
            </a:r>
          </a:p>
        </p:txBody>
      </p:sp>
      <p:sp>
        <p:nvSpPr>
          <p:cNvPr id="3077" name="Rectangle 5"/>
          <p:cNvSpPr>
            <a:spLocks noGrp="1" noChangeArrowheads="1"/>
          </p:cNvSpPr>
          <p:nvPr>
            <p:ph type="subTitle" idx="1"/>
          </p:nvPr>
        </p:nvSpPr>
        <p:spPr bwMode="invGray">
          <a:xfrm>
            <a:off x="484093" y="3025243"/>
            <a:ext cx="8659904" cy="430887"/>
          </a:xfrm>
        </p:spPr>
        <p:txBody>
          <a:bodyPr rIns="0" anchorCtr="0"/>
          <a:lstStyle>
            <a:lvl1pPr marL="0" indent="0" algn="ctr">
              <a:buFont typeface="Arial" pitchFamily="34" charset="0"/>
              <a:buNone/>
              <a:defRPr sz="2200" b="0">
                <a:solidFill>
                  <a:schemeClr val="accent1"/>
                </a:solidFill>
                <a:effectLst/>
                <a:latin typeface="Lucida Sans" pitchFamily="34" charset="0"/>
              </a:defRPr>
            </a:lvl1pPr>
          </a:lstStyle>
          <a:p>
            <a:r>
              <a:rPr lang="en-US" dirty="0"/>
              <a:t>Click to edit Master subtitle style</a:t>
            </a:r>
          </a:p>
        </p:txBody>
      </p:sp>
      <p:sp>
        <p:nvSpPr>
          <p:cNvPr id="8" name="Rectangle 6"/>
          <p:cNvSpPr>
            <a:spLocks noGrp="1" noChangeArrowheads="1"/>
          </p:cNvSpPr>
          <p:nvPr userDrawn="1">
            <p:ph type="dt" sz="half" idx="10"/>
          </p:nvPr>
        </p:nvSpPr>
        <p:spPr>
          <a:xfrm>
            <a:off x="484188" y="6381750"/>
            <a:ext cx="1550987" cy="476250"/>
          </a:xfrm>
        </p:spPr>
        <p:txBody>
          <a:bodyPr/>
          <a:lstStyle>
            <a:lvl1pPr>
              <a:defRPr sz="10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7"/>
          <p:cNvSpPr>
            <a:spLocks noGrp="1" noChangeArrowheads="1"/>
          </p:cNvSpPr>
          <p:nvPr userDrawn="1">
            <p:ph type="ftr" sz="quarter" idx="11"/>
          </p:nvPr>
        </p:nvSpPr>
        <p:spPr>
          <a:xfrm>
            <a:off x="2066925" y="6381750"/>
            <a:ext cx="6100763" cy="476250"/>
          </a:xfrm>
        </p:spPr>
        <p:txBody>
          <a:bodyPr anchorCtr="1"/>
          <a:lstStyle>
            <a:lvl1pPr>
              <a:defRPr sz="10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Rectangle 8"/>
          <p:cNvSpPr>
            <a:spLocks noGrp="1" noChangeArrowheads="1"/>
          </p:cNvSpPr>
          <p:nvPr userDrawn="1">
            <p:ph type="sldNum" sz="quarter" idx="12"/>
          </p:nvPr>
        </p:nvSpPr>
        <p:spPr>
          <a:xfrm>
            <a:off x="8169275" y="6381750"/>
            <a:ext cx="974725" cy="47625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11C20E0-128E-43E0-A28F-1EC66CCE9F44}"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97797709"/>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1513543"/>
            <a:ext cx="8652222" cy="424732"/>
          </a:xfrm>
        </p:spPr>
        <p:txBody>
          <a:bodyPr/>
          <a:lstStyle>
            <a:lvl1pP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931689" y="2287148"/>
            <a:ext cx="7772400" cy="1688667"/>
          </a:xfrm>
        </p:spPr>
        <p:txBody>
          <a:bodyPr lIns="457200" rIns="457200"/>
          <a:lstStyle>
            <a:lvl1pPr marL="344488" indent="-179388">
              <a:spcBef>
                <a:spcPts val="1200"/>
              </a:spcBef>
              <a:buSzPct val="100000"/>
              <a:buFont typeface="Arial" pitchFamily="34" charset="0"/>
              <a:buChar char="•"/>
              <a:defRPr sz="2200" b="0"/>
            </a:lvl1pPr>
            <a:lvl2pPr marL="509588" indent="-165100">
              <a:spcBef>
                <a:spcPts val="400"/>
              </a:spcBef>
              <a:buSzPct val="75000"/>
              <a:buFont typeface="Lucida Sans" panose="020B0602030504020204" pitchFamily="34" charset="0"/>
              <a:buChar char="–"/>
              <a:defRPr sz="20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Lucida Sans" panose="020B0602030504020204"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1164027-1437-46B2-9C99-A3219E5A3842}"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1955384"/>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4"/>
          <p:cNvSpPr>
            <a:spLocks noGrp="1" noChangeArrowheads="1"/>
          </p:cNvSpPr>
          <p:nvPr>
            <p:ph type="ctrTitle"/>
          </p:nvPr>
        </p:nvSpPr>
        <p:spPr>
          <a:xfrm>
            <a:off x="491778" y="998506"/>
            <a:ext cx="8652222" cy="461665"/>
          </a:xfrm>
        </p:spPr>
        <p:txBody>
          <a:bodyPr/>
          <a:lstStyle>
            <a:lvl1pPr algn="ctr">
              <a:lnSpc>
                <a:spcPct val="100000"/>
              </a:lnSpc>
              <a:defRPr sz="2400">
                <a:solidFill>
                  <a:schemeClr val="bg2"/>
                </a:solidFill>
                <a:effectLst/>
              </a:defRPr>
            </a:lvl1pPr>
          </a:lstStyle>
          <a:p>
            <a:r>
              <a:rPr lang="en-US" dirty="0"/>
              <a:t>Click to edit Master title style</a:t>
            </a:r>
          </a:p>
        </p:txBody>
      </p:sp>
      <p:sp>
        <p:nvSpPr>
          <p:cNvPr id="8" name="Rectangle 5"/>
          <p:cNvSpPr>
            <a:spLocks noGrp="1" noChangeArrowheads="1"/>
          </p:cNvSpPr>
          <p:nvPr>
            <p:ph type="subTitle" idx="1"/>
          </p:nvPr>
        </p:nvSpPr>
        <p:spPr>
          <a:xfrm>
            <a:off x="491778" y="1496679"/>
            <a:ext cx="8652222" cy="430887"/>
          </a:xfrm>
        </p:spPr>
        <p:txBody>
          <a:bodyPr rIns="0"/>
          <a:lstStyle>
            <a:lvl1pPr marL="0" indent="0" algn="ctr">
              <a:buFontTx/>
              <a:buNone/>
              <a:defRPr sz="2200" b="0">
                <a:solidFill>
                  <a:schemeClr val="accent1"/>
                </a:solidFill>
                <a:effectLst/>
                <a:latin typeface="Lucida Sans" pitchFamily="34" charset="0"/>
              </a:defRPr>
            </a:lvl1pPr>
          </a:lstStyle>
          <a:p>
            <a:r>
              <a:rPr lang="en-US" dirty="0"/>
              <a:t>Click to edit Master subtitle style</a:t>
            </a:r>
          </a:p>
        </p:txBody>
      </p:sp>
      <p:sp>
        <p:nvSpPr>
          <p:cNvPr id="4"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6FFBEC8-5CE2-40CA-8840-CA3C95D668CA}"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71348730"/>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4094" y="1528389"/>
            <a:ext cx="8659907" cy="480131"/>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725575" y="2275788"/>
            <a:ext cx="4002321" cy="2062103"/>
          </a:xfrm>
        </p:spPr>
        <p:txBody>
          <a:bodyPr anchorCtr="0"/>
          <a:lstStyle>
            <a:lvl1pPr>
              <a:lnSpc>
                <a:spcPct val="100000"/>
              </a:lnSpc>
              <a:spcBef>
                <a:spcPts val="0"/>
              </a:spcBef>
              <a:spcAft>
                <a:spcPts val="600"/>
              </a:spcAft>
              <a:buSzPct val="125000"/>
              <a:buFont typeface="Arial" pitchFamily="34" charset="0"/>
              <a:buChar char="•"/>
              <a:defRPr lang="en-US" sz="2000" b="0" dirty="0" smtClean="0">
                <a:solidFill>
                  <a:schemeClr val="bg2"/>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80295" y="2275788"/>
            <a:ext cx="3969948" cy="2062103"/>
          </a:xfrm>
        </p:spPr>
        <p:txBody>
          <a:bodyPr anchorCtr="0"/>
          <a:lstStyle>
            <a:lvl1pPr>
              <a:lnSpc>
                <a:spcPct val="100000"/>
              </a:lnSpc>
              <a:spcBef>
                <a:spcPts val="0"/>
              </a:spcBef>
              <a:spcAft>
                <a:spcPts val="600"/>
              </a:spcAft>
              <a:buSzPct val="125000"/>
              <a:buFont typeface="Arial" pitchFamily="34" charset="0"/>
              <a:buChar char="•"/>
              <a:defRPr lang="en-US" sz="2000" b="0" dirty="0" smtClean="0">
                <a:solidFill>
                  <a:schemeClr val="bg2"/>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F82BE36-60F5-4611-A915-78F8E63C2E21}"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08673346"/>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03081"/>
            <a:ext cx="8686800" cy="480131"/>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7722" y="2166763"/>
            <a:ext cx="4040188" cy="369332"/>
          </a:xfr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7721" y="2621484"/>
            <a:ext cx="4040188" cy="1338828"/>
          </a:xfrm>
        </p:spPr>
        <p:txBody>
          <a:bodyPr/>
          <a:lstStyle>
            <a:lvl1pPr>
              <a:defRPr lang="en-US" sz="1800" b="0" dirty="0" smtClean="0">
                <a:solidFill>
                  <a:schemeClr val="bg2"/>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75547" y="2166763"/>
            <a:ext cx="4041775" cy="369332"/>
          </a:xfr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75546" y="2621484"/>
            <a:ext cx="4041775" cy="1338828"/>
          </a:xfrm>
        </p:spPr>
        <p:txBody>
          <a:bodyPr/>
          <a:lstStyle>
            <a:lvl1pPr>
              <a:defRPr lang="en-US" sz="1800" b="0" dirty="0" smtClean="0">
                <a:solidFill>
                  <a:schemeClr val="bg2"/>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127FDC5-29CC-4D6C-8D47-F7A0C1C0B4D4}"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78200652"/>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8726" y="2081092"/>
            <a:ext cx="8675274" cy="480131"/>
          </a:xfrm>
        </p:spPr>
        <p:txBody>
          <a:bodyPr/>
          <a:lstStyle/>
          <a:p>
            <a:r>
              <a:rPr lang="en-US" dirty="0" smtClean="0"/>
              <a:t>Click to edit Master title style</a:t>
            </a:r>
            <a:endParaRPr lang="en-US" dirty="0"/>
          </a:p>
        </p:txBody>
      </p:sp>
      <p:sp>
        <p:nvSpPr>
          <p:cNvPr id="3"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9CA10E4-9ABC-4ECF-B4C9-A902FF37D90F}"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69332090"/>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1E7F7D7-444B-4574-BC92-24B02C90DCF7}"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8075922"/>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370318"/>
            <a:ext cx="3008313" cy="64633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370319"/>
            <a:ext cx="5111751" cy="1851276"/>
          </a:xfrm>
        </p:spPr>
        <p:txBody>
          <a:bodyPr/>
          <a:lstStyle>
            <a:lvl1pPr marL="165100" indent="-165100">
              <a:buSzPct val="125000"/>
              <a:buFont typeface="Arial" pitchFamily="34" charset="0"/>
              <a:buChar char="•"/>
              <a:defRPr lang="en-US" sz="2400" b="0" dirty="0" smtClean="0">
                <a:solidFill>
                  <a:schemeClr val="bg2"/>
                </a:solidFill>
                <a:latin typeface="Lucida Sans" pitchFamily="34" charset="0"/>
                <a:ea typeface="+mn-ea"/>
                <a:cs typeface="+mn-cs"/>
              </a:defRPr>
            </a:lvl1pPr>
            <a:lvl2pPr marL="457200" indent="-165100" defTabSz="914400">
              <a:buSzPct val="125000"/>
              <a:buFont typeface="Arial" pitchFamily="34" charset="0"/>
              <a:buChar char="•"/>
              <a:defRPr lang="en-US" sz="2200" dirty="0" smtClean="0">
                <a:solidFill>
                  <a:schemeClr val="bg2"/>
                </a:solidFill>
                <a:latin typeface="Lucida Sans" pitchFamily="34" charset="0"/>
                <a:ea typeface="+mn-ea"/>
                <a:cs typeface="+mn-cs"/>
              </a:defRPr>
            </a:lvl2pPr>
            <a:lvl3pPr>
              <a:buSzPct val="125000"/>
              <a:buFont typeface="Arial" pitchFamily="34" charset="0"/>
              <a:buChar char="•"/>
              <a:defRPr lang="en-US" sz="2200" dirty="0" smtClean="0">
                <a:solidFill>
                  <a:schemeClr val="bg2"/>
                </a:solidFill>
                <a:latin typeface="Lucida Sans" pitchFamily="34" charset="0"/>
                <a:ea typeface="+mn-ea"/>
                <a:cs typeface="+mn-cs"/>
              </a:defRPr>
            </a:lvl3pPr>
            <a:lvl4pPr marL="974725" indent="-180975">
              <a:buSzPct val="125000"/>
              <a:buFont typeface="Arial" pitchFamily="34" charset="0"/>
              <a:buChar char="•"/>
              <a:defRPr lang="en-US" sz="2000" dirty="0" smtClean="0">
                <a:solidFill>
                  <a:schemeClr val="bg2"/>
                </a:solidFill>
                <a:latin typeface="Lucida Sans" pitchFamily="34" charset="0"/>
                <a:ea typeface="+mn-ea"/>
                <a:cs typeface="+mn-cs"/>
              </a:defRPr>
            </a:lvl4pPr>
            <a:lvl5pPr>
              <a:buSzPct val="125000"/>
              <a:buFont typeface="Arial" pitchFamily="34" charset="0"/>
              <a:buChar char="•"/>
              <a:defRPr lang="en-US" sz="2000" dirty="0">
                <a:solidFill>
                  <a:schemeClr val="bg2"/>
                </a:solidFill>
                <a:latin typeface="Lucida Sans" pitchFamily="34" charset="0"/>
                <a:ea typeface="+mn-ea"/>
                <a:cs typeface="+mn-cs"/>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2532368"/>
            <a:ext cx="3008313"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49FAC5C-EA91-449B-A3E6-552E8E009B6C}"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12064210"/>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423007"/>
            <a:ext cx="5486400" cy="369332"/>
          </a:xfrm>
        </p:spPr>
        <p:txBody>
          <a:bodyPr/>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193220"/>
            <a:ext cx="54864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866801"/>
            <a:ext cx="5486400"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8CD9FBA-C147-4DEA-91DC-838EE12F0135}"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17661741"/>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US" dirty="0"/>
          </a:p>
        </p:txBody>
      </p:sp>
      <p:sp>
        <p:nvSpPr>
          <p:cNvPr id="3"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5634C12-5CE9-4FC7-B799-2F53275CC201}"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6420266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1513543"/>
            <a:ext cx="8652222" cy="424732"/>
          </a:xfrm>
        </p:spPr>
        <p:txBody>
          <a:bodyPr/>
          <a:lstStyle>
            <a:lvl1pP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931689" y="2287148"/>
            <a:ext cx="7772400" cy="1688667"/>
          </a:xfrm>
        </p:spPr>
        <p:txBody>
          <a:bodyPr lIns="457200" rIns="457200"/>
          <a:lstStyle>
            <a:lvl1pPr marL="344488" indent="-179388">
              <a:spcBef>
                <a:spcPts val="1200"/>
              </a:spcBef>
              <a:buSzPct val="100000"/>
              <a:buFont typeface="Arial" pitchFamily="34" charset="0"/>
              <a:buChar char="•"/>
              <a:defRPr sz="2200" b="0"/>
            </a:lvl1pPr>
            <a:lvl2pPr marL="509588" indent="-165100">
              <a:spcBef>
                <a:spcPts val="400"/>
              </a:spcBef>
              <a:buSzPct val="75000"/>
              <a:buFont typeface="Lucida Sans" panose="020B0602030504020204" pitchFamily="34" charset="0"/>
              <a:buChar char="–"/>
              <a:defRPr sz="20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Lucida Sans" panose="020B0602030504020204"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1164027-1437-46B2-9C99-A3219E5A3842}"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67545016"/>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bwMode="gray">
          <a:xfrm flipH="1">
            <a:off x="-17463" y="0"/>
            <a:ext cx="501651" cy="6858000"/>
          </a:xfrm>
          <a:prstGeom prst="rect">
            <a:avLst/>
          </a:prstGeom>
          <a:gradFill flip="none" rotWithShape="1">
            <a:gsLst>
              <a:gs pos="0">
                <a:schemeClr val="accent2"/>
              </a:gs>
              <a:gs pos="100000">
                <a:schemeClr val="tx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79375"/>
            <a:ext cx="9161463"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bwMode="gray">
          <a:xfrm flipH="1">
            <a:off x="-17463" y="79375"/>
            <a:ext cx="501651" cy="611188"/>
          </a:xfrm>
          <a:prstGeom prst="rect">
            <a:avLst/>
          </a:prstGeom>
          <a:gradFill flip="none" rotWithShape="1">
            <a:gsLst>
              <a:gs pos="0">
                <a:schemeClr val="bg2">
                  <a:alpha val="50000"/>
                </a:schemeClr>
              </a:gs>
              <a:gs pos="100000">
                <a:schemeClr val="bg2">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 name="Rectangle 6"/>
          <p:cNvSpPr/>
          <p:nvPr userDrawn="1"/>
        </p:nvSpPr>
        <p:spPr bwMode="gray">
          <a:xfrm flipH="1">
            <a:off x="-17463" y="0"/>
            <a:ext cx="9161463" cy="79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076" name="Rectangle 4"/>
          <p:cNvSpPr>
            <a:spLocks noGrp="1" noChangeArrowheads="1"/>
          </p:cNvSpPr>
          <p:nvPr>
            <p:ph type="ctrTitle"/>
          </p:nvPr>
        </p:nvSpPr>
        <p:spPr bwMode="invGray">
          <a:xfrm>
            <a:off x="484093" y="2392432"/>
            <a:ext cx="8659903" cy="424732"/>
          </a:xfrm>
        </p:spPr>
        <p:txBody>
          <a:bodyPr anchorCtr="0"/>
          <a:lstStyle>
            <a:lvl1pPr algn="ctr">
              <a:defRPr sz="2400">
                <a:solidFill>
                  <a:schemeClr val="bg2"/>
                </a:solidFill>
                <a:effectLst/>
              </a:defRPr>
            </a:lvl1pPr>
          </a:lstStyle>
          <a:p>
            <a:r>
              <a:rPr lang="en-US" dirty="0"/>
              <a:t>Click to edit Master title style</a:t>
            </a:r>
          </a:p>
        </p:txBody>
      </p:sp>
      <p:sp>
        <p:nvSpPr>
          <p:cNvPr id="3077" name="Rectangle 5"/>
          <p:cNvSpPr>
            <a:spLocks noGrp="1" noChangeArrowheads="1"/>
          </p:cNvSpPr>
          <p:nvPr>
            <p:ph type="subTitle" idx="1"/>
          </p:nvPr>
        </p:nvSpPr>
        <p:spPr bwMode="invGray">
          <a:xfrm>
            <a:off x="484093" y="3025243"/>
            <a:ext cx="8659904" cy="430887"/>
          </a:xfrm>
        </p:spPr>
        <p:txBody>
          <a:bodyPr rIns="0" anchorCtr="0"/>
          <a:lstStyle>
            <a:lvl1pPr marL="0" indent="0" algn="ctr">
              <a:buFont typeface="Arial" pitchFamily="34" charset="0"/>
              <a:buNone/>
              <a:defRPr sz="2200" b="0">
                <a:solidFill>
                  <a:schemeClr val="accent1"/>
                </a:solidFill>
                <a:effectLst/>
                <a:latin typeface="Lucida Sans" pitchFamily="34" charset="0"/>
              </a:defRPr>
            </a:lvl1pPr>
          </a:lstStyle>
          <a:p>
            <a:r>
              <a:rPr lang="en-US" dirty="0"/>
              <a:t>Click to edit Master subtitle style</a:t>
            </a:r>
          </a:p>
        </p:txBody>
      </p:sp>
      <p:sp>
        <p:nvSpPr>
          <p:cNvPr id="8" name="Rectangle 6"/>
          <p:cNvSpPr>
            <a:spLocks noGrp="1" noChangeArrowheads="1"/>
          </p:cNvSpPr>
          <p:nvPr userDrawn="1">
            <p:ph type="dt" sz="half" idx="10"/>
          </p:nvPr>
        </p:nvSpPr>
        <p:spPr>
          <a:xfrm>
            <a:off x="484188" y="6381750"/>
            <a:ext cx="1550987" cy="476250"/>
          </a:xfrm>
        </p:spPr>
        <p:txBody>
          <a:bodyPr/>
          <a:lstStyle>
            <a:lvl1pPr>
              <a:defRPr sz="10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7"/>
          <p:cNvSpPr>
            <a:spLocks noGrp="1" noChangeArrowheads="1"/>
          </p:cNvSpPr>
          <p:nvPr userDrawn="1">
            <p:ph type="ftr" sz="quarter" idx="11"/>
          </p:nvPr>
        </p:nvSpPr>
        <p:spPr>
          <a:xfrm>
            <a:off x="2066925" y="6381750"/>
            <a:ext cx="6100763" cy="476250"/>
          </a:xfrm>
        </p:spPr>
        <p:txBody>
          <a:bodyPr anchorCtr="1"/>
          <a:lstStyle>
            <a:lvl1pPr>
              <a:defRPr sz="10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Rectangle 8"/>
          <p:cNvSpPr>
            <a:spLocks noGrp="1" noChangeArrowheads="1"/>
          </p:cNvSpPr>
          <p:nvPr userDrawn="1">
            <p:ph type="sldNum" sz="quarter" idx="12"/>
          </p:nvPr>
        </p:nvSpPr>
        <p:spPr>
          <a:xfrm>
            <a:off x="8169275" y="6381750"/>
            <a:ext cx="974725" cy="47625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11C20E0-128E-43E0-A28F-1EC66CCE9F44}"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31595745"/>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1513543"/>
            <a:ext cx="8652222" cy="424732"/>
          </a:xfrm>
        </p:spPr>
        <p:txBody>
          <a:bodyPr/>
          <a:lstStyle>
            <a:lvl1pP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931689" y="2287148"/>
            <a:ext cx="7772400" cy="1688667"/>
          </a:xfrm>
        </p:spPr>
        <p:txBody>
          <a:bodyPr lIns="457200" rIns="457200"/>
          <a:lstStyle>
            <a:lvl1pPr marL="344488" indent="-179388">
              <a:spcBef>
                <a:spcPts val="1200"/>
              </a:spcBef>
              <a:buSzPct val="100000"/>
              <a:buFont typeface="Arial" pitchFamily="34" charset="0"/>
              <a:buChar char="•"/>
              <a:defRPr sz="2200" b="0"/>
            </a:lvl1pPr>
            <a:lvl2pPr marL="509588" indent="-165100">
              <a:spcBef>
                <a:spcPts val="400"/>
              </a:spcBef>
              <a:buSzPct val="75000"/>
              <a:buFont typeface="Lucida Sans" panose="020B0602030504020204" pitchFamily="34" charset="0"/>
              <a:buChar char="–"/>
              <a:defRPr sz="20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Lucida Sans" panose="020B0602030504020204"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1164027-1437-46B2-9C99-A3219E5A3842}"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47956895"/>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4"/>
          <p:cNvSpPr>
            <a:spLocks noGrp="1" noChangeArrowheads="1"/>
          </p:cNvSpPr>
          <p:nvPr>
            <p:ph type="ctrTitle"/>
          </p:nvPr>
        </p:nvSpPr>
        <p:spPr>
          <a:xfrm>
            <a:off x="491778" y="998506"/>
            <a:ext cx="8652222" cy="461665"/>
          </a:xfrm>
        </p:spPr>
        <p:txBody>
          <a:bodyPr/>
          <a:lstStyle>
            <a:lvl1pPr algn="ctr">
              <a:lnSpc>
                <a:spcPct val="100000"/>
              </a:lnSpc>
              <a:defRPr sz="2400">
                <a:solidFill>
                  <a:schemeClr val="bg2"/>
                </a:solidFill>
                <a:effectLst/>
              </a:defRPr>
            </a:lvl1pPr>
          </a:lstStyle>
          <a:p>
            <a:r>
              <a:rPr lang="en-US" dirty="0"/>
              <a:t>Click to edit Master title style</a:t>
            </a:r>
          </a:p>
        </p:txBody>
      </p:sp>
      <p:sp>
        <p:nvSpPr>
          <p:cNvPr id="8" name="Rectangle 5"/>
          <p:cNvSpPr>
            <a:spLocks noGrp="1" noChangeArrowheads="1"/>
          </p:cNvSpPr>
          <p:nvPr>
            <p:ph type="subTitle" idx="1"/>
          </p:nvPr>
        </p:nvSpPr>
        <p:spPr>
          <a:xfrm>
            <a:off x="491778" y="1496679"/>
            <a:ext cx="8652222" cy="430887"/>
          </a:xfrm>
        </p:spPr>
        <p:txBody>
          <a:bodyPr rIns="0"/>
          <a:lstStyle>
            <a:lvl1pPr marL="0" indent="0" algn="ctr">
              <a:buFontTx/>
              <a:buNone/>
              <a:defRPr sz="2200" b="0">
                <a:solidFill>
                  <a:schemeClr val="accent1"/>
                </a:solidFill>
                <a:effectLst/>
                <a:latin typeface="Lucida Sans" pitchFamily="34" charset="0"/>
              </a:defRPr>
            </a:lvl1pPr>
          </a:lstStyle>
          <a:p>
            <a:r>
              <a:rPr lang="en-US" dirty="0"/>
              <a:t>Click to edit Master subtitle style</a:t>
            </a:r>
          </a:p>
        </p:txBody>
      </p:sp>
      <p:sp>
        <p:nvSpPr>
          <p:cNvPr id="4"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6FFBEC8-5CE2-40CA-8840-CA3C95D668CA}"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60175343"/>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4094" y="1528389"/>
            <a:ext cx="8659907" cy="480131"/>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725575" y="2275788"/>
            <a:ext cx="4002321" cy="2062103"/>
          </a:xfrm>
        </p:spPr>
        <p:txBody>
          <a:bodyPr anchorCtr="0"/>
          <a:lstStyle>
            <a:lvl1pPr>
              <a:lnSpc>
                <a:spcPct val="100000"/>
              </a:lnSpc>
              <a:spcBef>
                <a:spcPts val="0"/>
              </a:spcBef>
              <a:spcAft>
                <a:spcPts val="600"/>
              </a:spcAft>
              <a:buSzPct val="125000"/>
              <a:buFont typeface="Arial" pitchFamily="34" charset="0"/>
              <a:buChar char="•"/>
              <a:defRPr lang="en-US" sz="2000" b="0" dirty="0" smtClean="0">
                <a:solidFill>
                  <a:schemeClr val="bg2"/>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80295" y="2275788"/>
            <a:ext cx="3969948" cy="2062103"/>
          </a:xfrm>
        </p:spPr>
        <p:txBody>
          <a:bodyPr anchorCtr="0"/>
          <a:lstStyle>
            <a:lvl1pPr>
              <a:lnSpc>
                <a:spcPct val="100000"/>
              </a:lnSpc>
              <a:spcBef>
                <a:spcPts val="0"/>
              </a:spcBef>
              <a:spcAft>
                <a:spcPts val="600"/>
              </a:spcAft>
              <a:buSzPct val="125000"/>
              <a:buFont typeface="Arial" pitchFamily="34" charset="0"/>
              <a:buChar char="•"/>
              <a:defRPr lang="en-US" sz="2000" b="0" dirty="0" smtClean="0">
                <a:solidFill>
                  <a:schemeClr val="bg2"/>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F82BE36-60F5-4611-A915-78F8E63C2E21}"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83906453"/>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03081"/>
            <a:ext cx="8686800" cy="480131"/>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7722" y="2166763"/>
            <a:ext cx="4040188" cy="369332"/>
          </a:xfr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7721" y="2621484"/>
            <a:ext cx="4040188" cy="1338828"/>
          </a:xfrm>
        </p:spPr>
        <p:txBody>
          <a:bodyPr/>
          <a:lstStyle>
            <a:lvl1pPr>
              <a:defRPr lang="en-US" sz="1800" b="0" dirty="0" smtClean="0">
                <a:solidFill>
                  <a:schemeClr val="bg2"/>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75547" y="2166763"/>
            <a:ext cx="4041775" cy="369332"/>
          </a:xfr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75546" y="2621484"/>
            <a:ext cx="4041775" cy="1338828"/>
          </a:xfrm>
        </p:spPr>
        <p:txBody>
          <a:bodyPr/>
          <a:lstStyle>
            <a:lvl1pPr>
              <a:defRPr lang="en-US" sz="1800" b="0" dirty="0" smtClean="0">
                <a:solidFill>
                  <a:schemeClr val="bg2"/>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127FDC5-29CC-4D6C-8D47-F7A0C1C0B4D4}"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14087922"/>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8726" y="2081092"/>
            <a:ext cx="8675274" cy="480131"/>
          </a:xfrm>
        </p:spPr>
        <p:txBody>
          <a:bodyPr/>
          <a:lstStyle/>
          <a:p>
            <a:r>
              <a:rPr lang="en-US" dirty="0" smtClean="0"/>
              <a:t>Click to edit Master title style</a:t>
            </a:r>
            <a:endParaRPr lang="en-US" dirty="0"/>
          </a:p>
        </p:txBody>
      </p:sp>
      <p:sp>
        <p:nvSpPr>
          <p:cNvPr id="3"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9CA10E4-9ABC-4ECF-B4C9-A902FF37D90F}"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99079887"/>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1E7F7D7-444B-4574-BC92-24B02C90DCF7}"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83128299"/>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370318"/>
            <a:ext cx="3008313" cy="64633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370319"/>
            <a:ext cx="5111751" cy="1851276"/>
          </a:xfrm>
        </p:spPr>
        <p:txBody>
          <a:bodyPr/>
          <a:lstStyle>
            <a:lvl1pPr marL="165100" indent="-165100">
              <a:buSzPct val="125000"/>
              <a:buFont typeface="Arial" pitchFamily="34" charset="0"/>
              <a:buChar char="•"/>
              <a:defRPr lang="en-US" sz="2400" b="0" dirty="0" smtClean="0">
                <a:solidFill>
                  <a:schemeClr val="bg2"/>
                </a:solidFill>
                <a:latin typeface="Lucida Sans" pitchFamily="34" charset="0"/>
                <a:ea typeface="+mn-ea"/>
                <a:cs typeface="+mn-cs"/>
              </a:defRPr>
            </a:lvl1pPr>
            <a:lvl2pPr marL="457200" indent="-165100" defTabSz="914400">
              <a:buSzPct val="125000"/>
              <a:buFont typeface="Arial" pitchFamily="34" charset="0"/>
              <a:buChar char="•"/>
              <a:defRPr lang="en-US" sz="2200" dirty="0" smtClean="0">
                <a:solidFill>
                  <a:schemeClr val="bg2"/>
                </a:solidFill>
                <a:latin typeface="Lucida Sans" pitchFamily="34" charset="0"/>
                <a:ea typeface="+mn-ea"/>
                <a:cs typeface="+mn-cs"/>
              </a:defRPr>
            </a:lvl2pPr>
            <a:lvl3pPr>
              <a:buSzPct val="125000"/>
              <a:buFont typeface="Arial" pitchFamily="34" charset="0"/>
              <a:buChar char="•"/>
              <a:defRPr lang="en-US" sz="2200" dirty="0" smtClean="0">
                <a:solidFill>
                  <a:schemeClr val="bg2"/>
                </a:solidFill>
                <a:latin typeface="Lucida Sans" pitchFamily="34" charset="0"/>
                <a:ea typeface="+mn-ea"/>
                <a:cs typeface="+mn-cs"/>
              </a:defRPr>
            </a:lvl3pPr>
            <a:lvl4pPr marL="974725" indent="-180975">
              <a:buSzPct val="125000"/>
              <a:buFont typeface="Arial" pitchFamily="34" charset="0"/>
              <a:buChar char="•"/>
              <a:defRPr lang="en-US" sz="2000" dirty="0" smtClean="0">
                <a:solidFill>
                  <a:schemeClr val="bg2"/>
                </a:solidFill>
                <a:latin typeface="Lucida Sans" pitchFamily="34" charset="0"/>
                <a:ea typeface="+mn-ea"/>
                <a:cs typeface="+mn-cs"/>
              </a:defRPr>
            </a:lvl4pPr>
            <a:lvl5pPr>
              <a:buSzPct val="125000"/>
              <a:buFont typeface="Arial" pitchFamily="34" charset="0"/>
              <a:buChar char="•"/>
              <a:defRPr lang="en-US" sz="2000" dirty="0">
                <a:solidFill>
                  <a:schemeClr val="bg2"/>
                </a:solidFill>
                <a:latin typeface="Lucida Sans" pitchFamily="34" charset="0"/>
                <a:ea typeface="+mn-ea"/>
                <a:cs typeface="+mn-cs"/>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2532368"/>
            <a:ext cx="3008313"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49FAC5C-EA91-449B-A3E6-552E8E009B6C}"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68073806"/>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423007"/>
            <a:ext cx="5486400" cy="369332"/>
          </a:xfrm>
        </p:spPr>
        <p:txBody>
          <a:bodyPr/>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193220"/>
            <a:ext cx="54864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866801"/>
            <a:ext cx="5486400"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8CD9FBA-C147-4DEA-91DC-838EE12F0135}"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27160493"/>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US" dirty="0"/>
          </a:p>
        </p:txBody>
      </p:sp>
      <p:sp>
        <p:nvSpPr>
          <p:cNvPr id="3"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5634C12-5CE9-4FC7-B799-2F53275CC201}"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924212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4"/>
          <p:cNvSpPr>
            <a:spLocks noGrp="1" noChangeArrowheads="1"/>
          </p:cNvSpPr>
          <p:nvPr>
            <p:ph type="ctrTitle"/>
          </p:nvPr>
        </p:nvSpPr>
        <p:spPr>
          <a:xfrm>
            <a:off x="491778" y="998506"/>
            <a:ext cx="8652222" cy="461665"/>
          </a:xfrm>
        </p:spPr>
        <p:txBody>
          <a:bodyPr/>
          <a:lstStyle>
            <a:lvl1pPr algn="ctr">
              <a:lnSpc>
                <a:spcPct val="100000"/>
              </a:lnSpc>
              <a:defRPr sz="2400">
                <a:solidFill>
                  <a:schemeClr val="bg2"/>
                </a:solidFill>
                <a:effectLst/>
              </a:defRPr>
            </a:lvl1pPr>
          </a:lstStyle>
          <a:p>
            <a:r>
              <a:rPr lang="en-US" dirty="0"/>
              <a:t>Click to edit Master title style</a:t>
            </a:r>
          </a:p>
        </p:txBody>
      </p:sp>
      <p:sp>
        <p:nvSpPr>
          <p:cNvPr id="8" name="Rectangle 5"/>
          <p:cNvSpPr>
            <a:spLocks noGrp="1" noChangeArrowheads="1"/>
          </p:cNvSpPr>
          <p:nvPr>
            <p:ph type="subTitle" idx="1"/>
          </p:nvPr>
        </p:nvSpPr>
        <p:spPr>
          <a:xfrm>
            <a:off x="491778" y="1496679"/>
            <a:ext cx="8652222" cy="430887"/>
          </a:xfrm>
        </p:spPr>
        <p:txBody>
          <a:bodyPr rIns="0"/>
          <a:lstStyle>
            <a:lvl1pPr marL="0" indent="0" algn="ctr">
              <a:buFontTx/>
              <a:buNone/>
              <a:defRPr sz="2200" b="0">
                <a:solidFill>
                  <a:schemeClr val="accent1"/>
                </a:solidFill>
                <a:effectLst/>
                <a:latin typeface="Lucida Sans" pitchFamily="34" charset="0"/>
              </a:defRPr>
            </a:lvl1pPr>
          </a:lstStyle>
          <a:p>
            <a:r>
              <a:rPr lang="en-US" dirty="0"/>
              <a:t>Click to edit Master subtitle style</a:t>
            </a:r>
          </a:p>
        </p:txBody>
      </p:sp>
      <p:sp>
        <p:nvSpPr>
          <p:cNvPr id="4"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6FFBEC8-5CE2-40CA-8840-CA3C95D668CA}"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9" name="Picture 8"/>
          <p:cNvPicPr>
            <a:picLocks noChangeAspect="1"/>
          </p:cNvPicPr>
          <p:nvPr userDrawn="1"/>
        </p:nvPicPr>
        <p:blipFill>
          <a:blip r:embed="rId2"/>
          <a:stretch>
            <a:fillRect/>
          </a:stretch>
        </p:blipFill>
        <p:spPr>
          <a:xfrm>
            <a:off x="-9541" y="-297"/>
            <a:ext cx="9163082" cy="6858594"/>
          </a:xfrm>
          <a:prstGeom prst="rect">
            <a:avLst/>
          </a:prstGeom>
        </p:spPr>
      </p:pic>
    </p:spTree>
    <p:extLst>
      <p:ext uri="{BB962C8B-B14F-4D97-AF65-F5344CB8AC3E}">
        <p14:creationId xmlns:p14="http://schemas.microsoft.com/office/powerpoint/2010/main" val="3865967525"/>
      </p:ext>
    </p:extLst>
  </p:cSld>
  <p:clrMapOvr>
    <a:masterClrMapping/>
  </p:clrMapOvr>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bwMode="gray">
          <a:xfrm flipH="1">
            <a:off x="-17463" y="0"/>
            <a:ext cx="501651" cy="6858000"/>
          </a:xfrm>
          <a:prstGeom prst="rect">
            <a:avLst/>
          </a:prstGeom>
          <a:gradFill flip="none" rotWithShape="1">
            <a:gsLst>
              <a:gs pos="0">
                <a:schemeClr val="accent2"/>
              </a:gs>
              <a:gs pos="100000">
                <a:schemeClr val="tx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79375"/>
            <a:ext cx="9161463"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bwMode="gray">
          <a:xfrm flipH="1">
            <a:off x="-17463" y="79375"/>
            <a:ext cx="501651" cy="611188"/>
          </a:xfrm>
          <a:prstGeom prst="rect">
            <a:avLst/>
          </a:prstGeom>
          <a:gradFill flip="none" rotWithShape="1">
            <a:gsLst>
              <a:gs pos="0">
                <a:schemeClr val="bg2">
                  <a:alpha val="50000"/>
                </a:schemeClr>
              </a:gs>
              <a:gs pos="100000">
                <a:schemeClr val="bg2">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Rectangle 6"/>
          <p:cNvSpPr/>
          <p:nvPr userDrawn="1"/>
        </p:nvSpPr>
        <p:spPr bwMode="gray">
          <a:xfrm flipH="1">
            <a:off x="-17463" y="0"/>
            <a:ext cx="9161463" cy="79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076" name="Rectangle 4"/>
          <p:cNvSpPr>
            <a:spLocks noGrp="1" noChangeArrowheads="1"/>
          </p:cNvSpPr>
          <p:nvPr>
            <p:ph type="ctrTitle"/>
          </p:nvPr>
        </p:nvSpPr>
        <p:spPr bwMode="invGray">
          <a:xfrm>
            <a:off x="484093" y="2392432"/>
            <a:ext cx="8659903" cy="424732"/>
          </a:xfrm>
        </p:spPr>
        <p:txBody>
          <a:bodyPr anchorCtr="0"/>
          <a:lstStyle>
            <a:lvl1pPr algn="ctr">
              <a:defRPr sz="2400">
                <a:solidFill>
                  <a:schemeClr val="bg2"/>
                </a:solidFill>
                <a:effectLst/>
              </a:defRPr>
            </a:lvl1pPr>
          </a:lstStyle>
          <a:p>
            <a:r>
              <a:rPr lang="en-US" dirty="0"/>
              <a:t>Click to edit Master title style</a:t>
            </a:r>
          </a:p>
        </p:txBody>
      </p:sp>
      <p:sp>
        <p:nvSpPr>
          <p:cNvPr id="3077" name="Rectangle 5"/>
          <p:cNvSpPr>
            <a:spLocks noGrp="1" noChangeArrowheads="1"/>
          </p:cNvSpPr>
          <p:nvPr>
            <p:ph type="subTitle" idx="1"/>
          </p:nvPr>
        </p:nvSpPr>
        <p:spPr bwMode="invGray">
          <a:xfrm>
            <a:off x="484093" y="3025243"/>
            <a:ext cx="8659904" cy="430887"/>
          </a:xfrm>
        </p:spPr>
        <p:txBody>
          <a:bodyPr rIns="0" anchorCtr="0"/>
          <a:lstStyle>
            <a:lvl1pPr marL="0" indent="0" algn="ctr">
              <a:buFont typeface="Arial" pitchFamily="34" charset="0"/>
              <a:buNone/>
              <a:defRPr sz="2200" b="0">
                <a:solidFill>
                  <a:schemeClr val="accent1"/>
                </a:solidFill>
                <a:effectLst/>
                <a:latin typeface="Lucida Sans" pitchFamily="34" charset="0"/>
              </a:defRPr>
            </a:lvl1pPr>
          </a:lstStyle>
          <a:p>
            <a:r>
              <a:rPr lang="en-US" dirty="0"/>
              <a:t>Click to edit Master subtitle style</a:t>
            </a:r>
          </a:p>
        </p:txBody>
      </p:sp>
      <p:sp>
        <p:nvSpPr>
          <p:cNvPr id="8" name="Rectangle 6"/>
          <p:cNvSpPr>
            <a:spLocks noGrp="1" noChangeArrowheads="1"/>
          </p:cNvSpPr>
          <p:nvPr userDrawn="1">
            <p:ph type="dt" sz="half" idx="10"/>
          </p:nvPr>
        </p:nvSpPr>
        <p:spPr>
          <a:xfrm>
            <a:off x="484188" y="6381750"/>
            <a:ext cx="1550987" cy="476250"/>
          </a:xfrm>
        </p:spPr>
        <p:txBody>
          <a:bodyPr/>
          <a:lstStyle>
            <a:lvl1pPr>
              <a:defRPr sz="10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 name="Rectangle 7"/>
          <p:cNvSpPr>
            <a:spLocks noGrp="1" noChangeArrowheads="1"/>
          </p:cNvSpPr>
          <p:nvPr userDrawn="1">
            <p:ph type="ftr" sz="quarter" idx="11"/>
          </p:nvPr>
        </p:nvSpPr>
        <p:spPr>
          <a:xfrm>
            <a:off x="2066925" y="6381750"/>
            <a:ext cx="6100763" cy="476250"/>
          </a:xfrm>
        </p:spPr>
        <p:txBody>
          <a:bodyPr anchorCtr="1"/>
          <a:lstStyle>
            <a:lvl1pPr>
              <a:defRPr sz="10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 name="Rectangle 8"/>
          <p:cNvSpPr>
            <a:spLocks noGrp="1" noChangeArrowheads="1"/>
          </p:cNvSpPr>
          <p:nvPr userDrawn="1">
            <p:ph type="sldNum" sz="quarter" idx="12"/>
          </p:nvPr>
        </p:nvSpPr>
        <p:spPr>
          <a:xfrm>
            <a:off x="8169275" y="6381750"/>
            <a:ext cx="974725" cy="47625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11C20E0-128E-43E0-A28F-1EC66CCE9F44}"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23893480"/>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1513543"/>
            <a:ext cx="8652222" cy="424732"/>
          </a:xfrm>
        </p:spPr>
        <p:txBody>
          <a:bodyPr/>
          <a:lstStyle>
            <a:lvl1pP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931689" y="2287148"/>
            <a:ext cx="7772400" cy="1688667"/>
          </a:xfrm>
        </p:spPr>
        <p:txBody>
          <a:bodyPr lIns="457200" rIns="457200"/>
          <a:lstStyle>
            <a:lvl1pPr marL="344488" indent="-179388">
              <a:spcBef>
                <a:spcPts val="1200"/>
              </a:spcBef>
              <a:buSzPct val="100000"/>
              <a:buFont typeface="Arial" pitchFamily="34" charset="0"/>
              <a:buChar char="•"/>
              <a:defRPr sz="2200" b="0"/>
            </a:lvl1pPr>
            <a:lvl2pPr marL="509588" indent="-165100">
              <a:spcBef>
                <a:spcPts val="400"/>
              </a:spcBef>
              <a:buSzPct val="75000"/>
              <a:buFont typeface="Lucida Sans" panose="020B0602030504020204" pitchFamily="34" charset="0"/>
              <a:buChar char="–"/>
              <a:defRPr sz="20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Lucida Sans" panose="020B0602030504020204"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1164027-1437-46B2-9C99-A3219E5A3842}"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82289851"/>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4"/>
          <p:cNvSpPr>
            <a:spLocks noGrp="1" noChangeArrowheads="1"/>
          </p:cNvSpPr>
          <p:nvPr>
            <p:ph type="ctrTitle"/>
          </p:nvPr>
        </p:nvSpPr>
        <p:spPr>
          <a:xfrm>
            <a:off x="491778" y="998506"/>
            <a:ext cx="8652222" cy="461665"/>
          </a:xfrm>
        </p:spPr>
        <p:txBody>
          <a:bodyPr/>
          <a:lstStyle>
            <a:lvl1pPr algn="ctr">
              <a:lnSpc>
                <a:spcPct val="100000"/>
              </a:lnSpc>
              <a:defRPr sz="2400">
                <a:solidFill>
                  <a:schemeClr val="bg2"/>
                </a:solidFill>
                <a:effectLst/>
              </a:defRPr>
            </a:lvl1pPr>
          </a:lstStyle>
          <a:p>
            <a:r>
              <a:rPr lang="en-US" dirty="0"/>
              <a:t>Click to edit Master title style</a:t>
            </a:r>
          </a:p>
        </p:txBody>
      </p:sp>
      <p:sp>
        <p:nvSpPr>
          <p:cNvPr id="8" name="Rectangle 5"/>
          <p:cNvSpPr>
            <a:spLocks noGrp="1" noChangeArrowheads="1"/>
          </p:cNvSpPr>
          <p:nvPr>
            <p:ph type="subTitle" idx="1"/>
          </p:nvPr>
        </p:nvSpPr>
        <p:spPr>
          <a:xfrm>
            <a:off x="491778" y="1496679"/>
            <a:ext cx="8652222" cy="430887"/>
          </a:xfrm>
        </p:spPr>
        <p:txBody>
          <a:bodyPr rIns="0"/>
          <a:lstStyle>
            <a:lvl1pPr marL="0" indent="0" algn="ctr">
              <a:buFontTx/>
              <a:buNone/>
              <a:defRPr sz="2200" b="0">
                <a:solidFill>
                  <a:schemeClr val="accent1"/>
                </a:solidFill>
                <a:effectLst/>
                <a:latin typeface="Lucida Sans" pitchFamily="34" charset="0"/>
              </a:defRPr>
            </a:lvl1pPr>
          </a:lstStyle>
          <a:p>
            <a:r>
              <a:rPr lang="en-US" dirty="0"/>
              <a:t>Click to edit Master subtitle style</a:t>
            </a:r>
          </a:p>
        </p:txBody>
      </p:sp>
      <p:sp>
        <p:nvSpPr>
          <p:cNvPr id="4"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6FFBEC8-5CE2-40CA-8840-CA3C95D668CA}"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863342"/>
      </p:ext>
    </p:extLst>
  </p:cSld>
  <p:clrMapOvr>
    <a:masterClrMapping/>
  </p:clrMapOvr>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4094" y="1528389"/>
            <a:ext cx="8659907" cy="480131"/>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725575" y="2275788"/>
            <a:ext cx="4002321" cy="2062103"/>
          </a:xfrm>
        </p:spPr>
        <p:txBody>
          <a:bodyPr anchorCtr="0"/>
          <a:lstStyle>
            <a:lvl1pPr>
              <a:lnSpc>
                <a:spcPct val="100000"/>
              </a:lnSpc>
              <a:spcBef>
                <a:spcPts val="0"/>
              </a:spcBef>
              <a:spcAft>
                <a:spcPts val="600"/>
              </a:spcAft>
              <a:buSzPct val="125000"/>
              <a:buFont typeface="Arial" pitchFamily="34" charset="0"/>
              <a:buChar char="•"/>
              <a:defRPr lang="en-US" sz="2000" b="0" dirty="0" smtClean="0">
                <a:solidFill>
                  <a:schemeClr val="bg2"/>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80295" y="2275788"/>
            <a:ext cx="3969948" cy="2062103"/>
          </a:xfrm>
        </p:spPr>
        <p:txBody>
          <a:bodyPr anchorCtr="0"/>
          <a:lstStyle>
            <a:lvl1pPr>
              <a:lnSpc>
                <a:spcPct val="100000"/>
              </a:lnSpc>
              <a:spcBef>
                <a:spcPts val="0"/>
              </a:spcBef>
              <a:spcAft>
                <a:spcPts val="600"/>
              </a:spcAft>
              <a:buSzPct val="125000"/>
              <a:buFont typeface="Arial" pitchFamily="34" charset="0"/>
              <a:buChar char="•"/>
              <a:defRPr lang="en-US" sz="2000" b="0" dirty="0" smtClean="0">
                <a:solidFill>
                  <a:schemeClr val="bg2"/>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F82BE36-60F5-4611-A915-78F8E63C2E21}"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05991986"/>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03081"/>
            <a:ext cx="8686800" cy="480131"/>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7722" y="2166763"/>
            <a:ext cx="4040188" cy="369332"/>
          </a:xfr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7721" y="2621484"/>
            <a:ext cx="4040188" cy="1338828"/>
          </a:xfrm>
        </p:spPr>
        <p:txBody>
          <a:bodyPr/>
          <a:lstStyle>
            <a:lvl1pPr>
              <a:defRPr lang="en-US" sz="1800" b="0" dirty="0" smtClean="0">
                <a:solidFill>
                  <a:schemeClr val="bg2"/>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75547" y="2166763"/>
            <a:ext cx="4041775" cy="369332"/>
          </a:xfr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75546" y="2621484"/>
            <a:ext cx="4041775" cy="1338828"/>
          </a:xfrm>
        </p:spPr>
        <p:txBody>
          <a:bodyPr/>
          <a:lstStyle>
            <a:lvl1pPr>
              <a:defRPr lang="en-US" sz="1800" b="0" dirty="0" smtClean="0">
                <a:solidFill>
                  <a:schemeClr val="bg2"/>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127FDC5-29CC-4D6C-8D47-F7A0C1C0B4D4}"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74251991"/>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8726" y="2081092"/>
            <a:ext cx="8675274" cy="480131"/>
          </a:xfrm>
        </p:spPr>
        <p:txBody>
          <a:bodyPr/>
          <a:lstStyle/>
          <a:p>
            <a:r>
              <a:rPr lang="en-US" dirty="0" smtClean="0"/>
              <a:t>Click to edit Master title style</a:t>
            </a:r>
            <a:endParaRPr lang="en-US" dirty="0"/>
          </a:p>
        </p:txBody>
      </p:sp>
      <p:sp>
        <p:nvSpPr>
          <p:cNvPr id="3"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9CA10E4-9ABC-4ECF-B4C9-A902FF37D90F}"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08379720"/>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1E7F7D7-444B-4574-BC92-24B02C90DCF7}"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35028674"/>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370318"/>
            <a:ext cx="3008313" cy="64633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370319"/>
            <a:ext cx="5111751" cy="1851276"/>
          </a:xfrm>
        </p:spPr>
        <p:txBody>
          <a:bodyPr/>
          <a:lstStyle>
            <a:lvl1pPr marL="165100" indent="-165100">
              <a:buSzPct val="125000"/>
              <a:buFont typeface="Arial" pitchFamily="34" charset="0"/>
              <a:buChar char="•"/>
              <a:defRPr lang="en-US" sz="2400" b="0" dirty="0" smtClean="0">
                <a:solidFill>
                  <a:schemeClr val="bg2"/>
                </a:solidFill>
                <a:latin typeface="Lucida Sans" pitchFamily="34" charset="0"/>
                <a:ea typeface="+mn-ea"/>
                <a:cs typeface="+mn-cs"/>
              </a:defRPr>
            </a:lvl1pPr>
            <a:lvl2pPr marL="457200" indent="-165100" defTabSz="914400">
              <a:buSzPct val="125000"/>
              <a:buFont typeface="Arial" pitchFamily="34" charset="0"/>
              <a:buChar char="•"/>
              <a:defRPr lang="en-US" sz="2200" dirty="0" smtClean="0">
                <a:solidFill>
                  <a:schemeClr val="bg2"/>
                </a:solidFill>
                <a:latin typeface="Lucida Sans" pitchFamily="34" charset="0"/>
                <a:ea typeface="+mn-ea"/>
                <a:cs typeface="+mn-cs"/>
              </a:defRPr>
            </a:lvl2pPr>
            <a:lvl3pPr>
              <a:buSzPct val="125000"/>
              <a:buFont typeface="Arial" pitchFamily="34" charset="0"/>
              <a:buChar char="•"/>
              <a:defRPr lang="en-US" sz="2200" dirty="0" smtClean="0">
                <a:solidFill>
                  <a:schemeClr val="bg2"/>
                </a:solidFill>
                <a:latin typeface="Lucida Sans" pitchFamily="34" charset="0"/>
                <a:ea typeface="+mn-ea"/>
                <a:cs typeface="+mn-cs"/>
              </a:defRPr>
            </a:lvl3pPr>
            <a:lvl4pPr marL="974725" indent="-180975">
              <a:buSzPct val="125000"/>
              <a:buFont typeface="Arial" pitchFamily="34" charset="0"/>
              <a:buChar char="•"/>
              <a:defRPr lang="en-US" sz="2000" dirty="0" smtClean="0">
                <a:solidFill>
                  <a:schemeClr val="bg2"/>
                </a:solidFill>
                <a:latin typeface="Lucida Sans" pitchFamily="34" charset="0"/>
                <a:ea typeface="+mn-ea"/>
                <a:cs typeface="+mn-cs"/>
              </a:defRPr>
            </a:lvl4pPr>
            <a:lvl5pPr>
              <a:buSzPct val="125000"/>
              <a:buFont typeface="Arial" pitchFamily="34" charset="0"/>
              <a:buChar char="•"/>
              <a:defRPr lang="en-US" sz="2000" dirty="0">
                <a:solidFill>
                  <a:schemeClr val="bg2"/>
                </a:solidFill>
                <a:latin typeface="Lucida Sans" pitchFamily="34" charset="0"/>
                <a:ea typeface="+mn-ea"/>
                <a:cs typeface="+mn-cs"/>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2532368"/>
            <a:ext cx="3008313"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49FAC5C-EA91-449B-A3E6-552E8E009B6C}"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04886307"/>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423007"/>
            <a:ext cx="5486400" cy="369332"/>
          </a:xfrm>
        </p:spPr>
        <p:txBody>
          <a:bodyPr/>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193220"/>
            <a:ext cx="54864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866801"/>
            <a:ext cx="5486400"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8CD9FBA-C147-4DEA-91DC-838EE12F0135}"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05138603"/>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US" dirty="0"/>
          </a:p>
        </p:txBody>
      </p:sp>
      <p:sp>
        <p:nvSpPr>
          <p:cNvPr id="3"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5634C12-5CE9-4FC7-B799-2F53275CC201}"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2881620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4094" y="1528389"/>
            <a:ext cx="8659907" cy="480131"/>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725575" y="2275788"/>
            <a:ext cx="4002321" cy="2062103"/>
          </a:xfrm>
        </p:spPr>
        <p:txBody>
          <a:bodyPr anchorCtr="0"/>
          <a:lstStyle>
            <a:lvl1pPr>
              <a:lnSpc>
                <a:spcPct val="100000"/>
              </a:lnSpc>
              <a:spcBef>
                <a:spcPts val="0"/>
              </a:spcBef>
              <a:spcAft>
                <a:spcPts val="600"/>
              </a:spcAft>
              <a:buSzPct val="125000"/>
              <a:buFont typeface="Arial" pitchFamily="34" charset="0"/>
              <a:buChar char="•"/>
              <a:defRPr lang="en-US" sz="2000" b="0" dirty="0" smtClean="0">
                <a:solidFill>
                  <a:schemeClr val="bg2"/>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80295" y="2275788"/>
            <a:ext cx="3969948" cy="2062103"/>
          </a:xfrm>
        </p:spPr>
        <p:txBody>
          <a:bodyPr anchorCtr="0"/>
          <a:lstStyle>
            <a:lvl1pPr>
              <a:lnSpc>
                <a:spcPct val="100000"/>
              </a:lnSpc>
              <a:spcBef>
                <a:spcPts val="0"/>
              </a:spcBef>
              <a:spcAft>
                <a:spcPts val="600"/>
              </a:spcAft>
              <a:buSzPct val="125000"/>
              <a:buFont typeface="Arial" pitchFamily="34" charset="0"/>
              <a:buChar char="•"/>
              <a:defRPr lang="en-US" sz="2000" b="0" dirty="0" smtClean="0">
                <a:solidFill>
                  <a:schemeClr val="bg2"/>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F82BE36-60F5-4611-A915-78F8E63C2E21}"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28628816"/>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Title forma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457200" y="6356352"/>
            <a:ext cx="2133600" cy="365125"/>
          </a:xfrm>
          <a:prstGeom prst="rect">
            <a:avLst/>
          </a:prstGeom>
        </p:spPr>
        <p:txBody>
          <a:bodyPr/>
          <a:lstStyle>
            <a:lvl1pPr>
              <a:defRPr sz="788" b="1" i="1">
                <a:solidFill>
                  <a:schemeClr val="tx1"/>
                </a:solidFill>
                <a:latin typeface="Arial Narrow" panose="020B0606020202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E4FF0180-C77D-4D03-AC08-0BC1DFA7A75E}" type="datetime1">
              <a:rPr kumimoji="0" lang="en-US" sz="788" b="1" i="1" u="none" strike="noStrike" kern="1200" cap="none" spc="0" normalizeH="0" baseline="0" noProof="0" smtClean="0">
                <a:ln>
                  <a:noFill/>
                </a:ln>
                <a:solidFill>
                  <a:srgbClr val="FFFFFF"/>
                </a:solidFill>
                <a:effectLst/>
                <a:uLnTx/>
                <a:uFillTx/>
                <a:latin typeface="Arial Narrow" panose="020B060602020203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11/9/2018</a:t>
            </a:fld>
            <a:endParaRPr kumimoji="0" lang="en-US" sz="788" b="1" i="1" u="none" strike="noStrike" kern="1200" cap="none" spc="0" normalizeH="0" baseline="0" noProof="0" dirty="0">
              <a:ln>
                <a:noFill/>
              </a:ln>
              <a:solidFill>
                <a:srgbClr val="FFFFFF"/>
              </a:solidFill>
              <a:effectLst/>
              <a:uLnTx/>
              <a:uFillTx/>
              <a:latin typeface="Arial Narrow" panose="020B0606020202030204" pitchFamily="34" charset="0"/>
              <a:ea typeface="+mn-ea"/>
              <a:cs typeface="+mn-cs"/>
            </a:endParaRPr>
          </a:p>
        </p:txBody>
      </p:sp>
      <p:sp>
        <p:nvSpPr>
          <p:cNvPr id="9" name="Slide Number Placeholder 8"/>
          <p:cNvSpPr>
            <a:spLocks noGrp="1"/>
          </p:cNvSpPr>
          <p:nvPr>
            <p:ph type="sldNum" sz="quarter" idx="12"/>
          </p:nvPr>
        </p:nvSpPr>
        <p:spPr>
          <a:xfrm>
            <a:off x="6553200" y="6356352"/>
            <a:ext cx="2133600" cy="365125"/>
          </a:xfrm>
          <a:prstGeom prst="rect">
            <a:avLst/>
          </a:prstGeom>
        </p:spPr>
        <p:txBody>
          <a:bodyPr/>
          <a:lstStyle>
            <a:lvl1pPr algn="r">
              <a:defRPr sz="788" b="1">
                <a:latin typeface="Arial Narrow" panose="020B0606020202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D7F1ABF-CE35-4BF2-A2ED-4F50B5C41B28}" type="slidenum">
              <a:rPr kumimoji="0" lang="en-US" sz="788" b="1" i="0" u="none" strike="noStrike" kern="1200" cap="none" spc="0" normalizeH="0" baseline="0" noProof="0" smtClean="0">
                <a:ln>
                  <a:noFill/>
                </a:ln>
                <a:solidFill>
                  <a:srgbClr val="000000"/>
                </a:solidFill>
                <a:effectLst/>
                <a:uLnTx/>
                <a:uFillTx/>
                <a:latin typeface="Arial Narrow" panose="020B0606020202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788"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p:txBody>
      </p:sp>
      <p:sp>
        <p:nvSpPr>
          <p:cNvPr id="12" name="Text Placeholder 11"/>
          <p:cNvSpPr>
            <a:spLocks noGrp="1"/>
          </p:cNvSpPr>
          <p:nvPr>
            <p:ph type="body" sz="quarter" idx="13"/>
          </p:nvPr>
        </p:nvSpPr>
        <p:spPr>
          <a:xfrm>
            <a:off x="762000" y="381000"/>
            <a:ext cx="7696200" cy="438582"/>
          </a:xfrm>
          <a:prstGeom prst="rect">
            <a:avLst/>
          </a:prstGeom>
        </p:spPr>
        <p:txBody>
          <a:bodyPr/>
          <a:lstStyle>
            <a:lvl1pPr marL="41672" indent="0" algn="ctr">
              <a:buFontTx/>
              <a:buNone/>
              <a:defRPr sz="2250" b="1" cap="none" baseline="0"/>
            </a:lvl1pPr>
          </a:lstStyle>
          <a:p>
            <a:pPr lvl="0"/>
            <a:endParaRPr lang="en-US" dirty="0"/>
          </a:p>
        </p:txBody>
      </p:sp>
    </p:spTree>
    <p:extLst>
      <p:ext uri="{BB962C8B-B14F-4D97-AF65-F5344CB8AC3E}">
        <p14:creationId xmlns:p14="http://schemas.microsoft.com/office/powerpoint/2010/main" val="314500333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bwMode="gray">
          <a:xfrm flipH="1">
            <a:off x="-17463" y="0"/>
            <a:ext cx="501651" cy="6858000"/>
          </a:xfrm>
          <a:prstGeom prst="rect">
            <a:avLst/>
          </a:prstGeom>
          <a:gradFill flip="none" rotWithShape="1">
            <a:gsLst>
              <a:gs pos="0">
                <a:schemeClr val="accent2"/>
              </a:gs>
              <a:gs pos="100000">
                <a:schemeClr val="tx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79375"/>
            <a:ext cx="9161463"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bwMode="gray">
          <a:xfrm flipH="1">
            <a:off x="-17463" y="79375"/>
            <a:ext cx="501651" cy="611188"/>
          </a:xfrm>
          <a:prstGeom prst="rect">
            <a:avLst/>
          </a:prstGeom>
          <a:gradFill flip="none" rotWithShape="1">
            <a:gsLst>
              <a:gs pos="0">
                <a:schemeClr val="bg2">
                  <a:alpha val="50000"/>
                </a:schemeClr>
              </a:gs>
              <a:gs pos="100000">
                <a:schemeClr val="bg2">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Rectangle 6"/>
          <p:cNvSpPr/>
          <p:nvPr userDrawn="1"/>
        </p:nvSpPr>
        <p:spPr bwMode="gray">
          <a:xfrm flipH="1">
            <a:off x="-17463" y="0"/>
            <a:ext cx="9161463" cy="79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076" name="Rectangle 4"/>
          <p:cNvSpPr>
            <a:spLocks noGrp="1" noChangeArrowheads="1"/>
          </p:cNvSpPr>
          <p:nvPr>
            <p:ph type="ctrTitle"/>
          </p:nvPr>
        </p:nvSpPr>
        <p:spPr bwMode="invGray">
          <a:xfrm>
            <a:off x="484093" y="2392432"/>
            <a:ext cx="8659903" cy="424732"/>
          </a:xfrm>
        </p:spPr>
        <p:txBody>
          <a:bodyPr anchorCtr="0"/>
          <a:lstStyle>
            <a:lvl1pPr algn="ctr">
              <a:defRPr sz="2400">
                <a:solidFill>
                  <a:schemeClr val="bg2"/>
                </a:solidFill>
                <a:effectLst/>
              </a:defRPr>
            </a:lvl1pPr>
          </a:lstStyle>
          <a:p>
            <a:r>
              <a:rPr lang="en-US" dirty="0"/>
              <a:t>Click to edit Master title style</a:t>
            </a:r>
          </a:p>
        </p:txBody>
      </p:sp>
      <p:sp>
        <p:nvSpPr>
          <p:cNvPr id="3077" name="Rectangle 5"/>
          <p:cNvSpPr>
            <a:spLocks noGrp="1" noChangeArrowheads="1"/>
          </p:cNvSpPr>
          <p:nvPr>
            <p:ph type="subTitle" idx="1"/>
          </p:nvPr>
        </p:nvSpPr>
        <p:spPr bwMode="invGray">
          <a:xfrm>
            <a:off x="484093" y="3025243"/>
            <a:ext cx="8659904" cy="430887"/>
          </a:xfrm>
        </p:spPr>
        <p:txBody>
          <a:bodyPr rIns="0" anchorCtr="0"/>
          <a:lstStyle>
            <a:lvl1pPr marL="0" indent="0" algn="ctr">
              <a:buFont typeface="Arial" pitchFamily="34" charset="0"/>
              <a:buNone/>
              <a:defRPr sz="2200" b="0">
                <a:solidFill>
                  <a:schemeClr val="accent1"/>
                </a:solidFill>
                <a:effectLst/>
                <a:latin typeface="Lucida Sans" pitchFamily="34" charset="0"/>
              </a:defRPr>
            </a:lvl1pPr>
          </a:lstStyle>
          <a:p>
            <a:r>
              <a:rPr lang="en-US" dirty="0"/>
              <a:t>Click to edit Master subtitle style</a:t>
            </a:r>
          </a:p>
        </p:txBody>
      </p:sp>
      <p:sp>
        <p:nvSpPr>
          <p:cNvPr id="8" name="Rectangle 6"/>
          <p:cNvSpPr>
            <a:spLocks noGrp="1" noChangeArrowheads="1"/>
          </p:cNvSpPr>
          <p:nvPr userDrawn="1">
            <p:ph type="dt" sz="half" idx="10"/>
          </p:nvPr>
        </p:nvSpPr>
        <p:spPr>
          <a:xfrm>
            <a:off x="484188" y="6381750"/>
            <a:ext cx="1550987" cy="476250"/>
          </a:xfrm>
        </p:spPr>
        <p:txBody>
          <a:bodyPr/>
          <a:lstStyle>
            <a:lvl1pPr>
              <a:defRPr sz="10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 name="Rectangle 7"/>
          <p:cNvSpPr>
            <a:spLocks noGrp="1" noChangeArrowheads="1"/>
          </p:cNvSpPr>
          <p:nvPr userDrawn="1">
            <p:ph type="ftr" sz="quarter" idx="11"/>
          </p:nvPr>
        </p:nvSpPr>
        <p:spPr>
          <a:xfrm>
            <a:off x="2066925" y="6381750"/>
            <a:ext cx="6100763" cy="476250"/>
          </a:xfrm>
        </p:spPr>
        <p:txBody>
          <a:bodyPr anchorCtr="1"/>
          <a:lstStyle>
            <a:lvl1pPr>
              <a:defRPr sz="10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 name="Rectangle 8"/>
          <p:cNvSpPr>
            <a:spLocks noGrp="1" noChangeArrowheads="1"/>
          </p:cNvSpPr>
          <p:nvPr userDrawn="1">
            <p:ph type="sldNum" sz="quarter" idx="12"/>
          </p:nvPr>
        </p:nvSpPr>
        <p:spPr>
          <a:xfrm>
            <a:off x="8169275" y="6381750"/>
            <a:ext cx="974725" cy="47625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11C20E0-128E-43E0-A28F-1EC66CCE9F44}"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21292530"/>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1513543"/>
            <a:ext cx="8652222" cy="424732"/>
          </a:xfrm>
        </p:spPr>
        <p:txBody>
          <a:bodyPr/>
          <a:lstStyle>
            <a:lvl1pP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931689" y="2287148"/>
            <a:ext cx="7772400" cy="1688667"/>
          </a:xfrm>
        </p:spPr>
        <p:txBody>
          <a:bodyPr lIns="457200" rIns="457200"/>
          <a:lstStyle>
            <a:lvl1pPr marL="344488" indent="-179388">
              <a:spcBef>
                <a:spcPts val="1200"/>
              </a:spcBef>
              <a:buSzPct val="100000"/>
              <a:buFont typeface="Arial" pitchFamily="34" charset="0"/>
              <a:buChar char="•"/>
              <a:defRPr sz="2200" b="0"/>
            </a:lvl1pPr>
            <a:lvl2pPr marL="509588" indent="-165100">
              <a:spcBef>
                <a:spcPts val="400"/>
              </a:spcBef>
              <a:buSzPct val="75000"/>
              <a:buFont typeface="Lucida Sans" panose="020B0602030504020204" pitchFamily="34" charset="0"/>
              <a:buChar char="–"/>
              <a:defRPr sz="20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Lucida Sans" panose="020B0602030504020204"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1164027-1437-46B2-9C99-A3219E5A3842}"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99350554"/>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4"/>
          <p:cNvSpPr>
            <a:spLocks noGrp="1" noChangeArrowheads="1"/>
          </p:cNvSpPr>
          <p:nvPr>
            <p:ph type="ctrTitle"/>
          </p:nvPr>
        </p:nvSpPr>
        <p:spPr>
          <a:xfrm>
            <a:off x="491778" y="998506"/>
            <a:ext cx="8652222" cy="461665"/>
          </a:xfrm>
        </p:spPr>
        <p:txBody>
          <a:bodyPr/>
          <a:lstStyle>
            <a:lvl1pPr algn="ctr">
              <a:lnSpc>
                <a:spcPct val="100000"/>
              </a:lnSpc>
              <a:defRPr sz="2400">
                <a:solidFill>
                  <a:schemeClr val="bg2"/>
                </a:solidFill>
                <a:effectLst/>
              </a:defRPr>
            </a:lvl1pPr>
          </a:lstStyle>
          <a:p>
            <a:r>
              <a:rPr lang="en-US" dirty="0"/>
              <a:t>Click to edit Master title style</a:t>
            </a:r>
          </a:p>
        </p:txBody>
      </p:sp>
      <p:sp>
        <p:nvSpPr>
          <p:cNvPr id="8" name="Rectangle 5"/>
          <p:cNvSpPr>
            <a:spLocks noGrp="1" noChangeArrowheads="1"/>
          </p:cNvSpPr>
          <p:nvPr>
            <p:ph type="subTitle" idx="1"/>
          </p:nvPr>
        </p:nvSpPr>
        <p:spPr>
          <a:xfrm>
            <a:off x="491778" y="1496679"/>
            <a:ext cx="8652222" cy="430887"/>
          </a:xfrm>
        </p:spPr>
        <p:txBody>
          <a:bodyPr rIns="0"/>
          <a:lstStyle>
            <a:lvl1pPr marL="0" indent="0" algn="ctr">
              <a:buFontTx/>
              <a:buNone/>
              <a:defRPr sz="2200" b="0">
                <a:solidFill>
                  <a:schemeClr val="accent1"/>
                </a:solidFill>
                <a:effectLst/>
                <a:latin typeface="Lucida Sans" pitchFamily="34" charset="0"/>
              </a:defRPr>
            </a:lvl1pPr>
          </a:lstStyle>
          <a:p>
            <a:r>
              <a:rPr lang="en-US" dirty="0"/>
              <a:t>Click to edit Master subtitle style</a:t>
            </a:r>
          </a:p>
        </p:txBody>
      </p:sp>
      <p:sp>
        <p:nvSpPr>
          <p:cNvPr id="4"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6FFBEC8-5CE2-40CA-8840-CA3C95D668CA}"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605627"/>
      </p:ext>
    </p:extLst>
  </p:cSld>
  <p:clrMapOvr>
    <a:masterClrMapping/>
  </p:clrMapOvr>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4094" y="1528389"/>
            <a:ext cx="8659907" cy="480131"/>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725575" y="2275788"/>
            <a:ext cx="4002321" cy="2062103"/>
          </a:xfrm>
        </p:spPr>
        <p:txBody>
          <a:bodyPr anchorCtr="0"/>
          <a:lstStyle>
            <a:lvl1pPr>
              <a:lnSpc>
                <a:spcPct val="100000"/>
              </a:lnSpc>
              <a:spcBef>
                <a:spcPts val="0"/>
              </a:spcBef>
              <a:spcAft>
                <a:spcPts val="600"/>
              </a:spcAft>
              <a:buSzPct val="125000"/>
              <a:buFont typeface="Arial" pitchFamily="34" charset="0"/>
              <a:buChar char="•"/>
              <a:defRPr lang="en-US" sz="2000" b="0" dirty="0" smtClean="0">
                <a:solidFill>
                  <a:schemeClr val="bg2"/>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80295" y="2275788"/>
            <a:ext cx="3969948" cy="2062103"/>
          </a:xfrm>
        </p:spPr>
        <p:txBody>
          <a:bodyPr anchorCtr="0"/>
          <a:lstStyle>
            <a:lvl1pPr>
              <a:lnSpc>
                <a:spcPct val="100000"/>
              </a:lnSpc>
              <a:spcBef>
                <a:spcPts val="0"/>
              </a:spcBef>
              <a:spcAft>
                <a:spcPts val="600"/>
              </a:spcAft>
              <a:buSzPct val="125000"/>
              <a:buFont typeface="Arial" pitchFamily="34" charset="0"/>
              <a:buChar char="•"/>
              <a:defRPr lang="en-US" sz="2000" b="0" dirty="0" smtClean="0">
                <a:solidFill>
                  <a:schemeClr val="bg2"/>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F82BE36-60F5-4611-A915-78F8E63C2E21}"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25483075"/>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03081"/>
            <a:ext cx="8686800" cy="480131"/>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7722" y="2166763"/>
            <a:ext cx="4040188" cy="369332"/>
          </a:xfr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7721" y="2621484"/>
            <a:ext cx="4040188" cy="1338828"/>
          </a:xfrm>
        </p:spPr>
        <p:txBody>
          <a:bodyPr/>
          <a:lstStyle>
            <a:lvl1pPr>
              <a:defRPr lang="en-US" sz="1800" b="0" dirty="0" smtClean="0">
                <a:solidFill>
                  <a:schemeClr val="bg2"/>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75547" y="2166763"/>
            <a:ext cx="4041775" cy="369332"/>
          </a:xfr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75546" y="2621484"/>
            <a:ext cx="4041775" cy="1338828"/>
          </a:xfrm>
        </p:spPr>
        <p:txBody>
          <a:bodyPr/>
          <a:lstStyle>
            <a:lvl1pPr>
              <a:defRPr lang="en-US" sz="1800" b="0" dirty="0" smtClean="0">
                <a:solidFill>
                  <a:schemeClr val="bg2"/>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127FDC5-29CC-4D6C-8D47-F7A0C1C0B4D4}"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30073718"/>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8726" y="2081092"/>
            <a:ext cx="8675274" cy="480131"/>
          </a:xfrm>
        </p:spPr>
        <p:txBody>
          <a:bodyPr/>
          <a:lstStyle/>
          <a:p>
            <a:r>
              <a:rPr lang="en-US" dirty="0" smtClean="0"/>
              <a:t>Click to edit Master title style</a:t>
            </a:r>
            <a:endParaRPr lang="en-US" dirty="0"/>
          </a:p>
        </p:txBody>
      </p:sp>
      <p:sp>
        <p:nvSpPr>
          <p:cNvPr id="3"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9CA10E4-9ABC-4ECF-B4C9-A902FF37D90F}"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91868232"/>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1E7F7D7-444B-4574-BC92-24B02C90DCF7}"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02128880"/>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370318"/>
            <a:ext cx="3008313" cy="64633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370319"/>
            <a:ext cx="5111751" cy="1851276"/>
          </a:xfrm>
        </p:spPr>
        <p:txBody>
          <a:bodyPr/>
          <a:lstStyle>
            <a:lvl1pPr marL="165100" indent="-165100">
              <a:buSzPct val="125000"/>
              <a:buFont typeface="Arial" pitchFamily="34" charset="0"/>
              <a:buChar char="•"/>
              <a:defRPr lang="en-US" sz="2400" b="0" dirty="0" smtClean="0">
                <a:solidFill>
                  <a:schemeClr val="bg2"/>
                </a:solidFill>
                <a:latin typeface="Lucida Sans" pitchFamily="34" charset="0"/>
                <a:ea typeface="+mn-ea"/>
                <a:cs typeface="+mn-cs"/>
              </a:defRPr>
            </a:lvl1pPr>
            <a:lvl2pPr marL="457200" indent="-165100" defTabSz="914400">
              <a:buSzPct val="125000"/>
              <a:buFont typeface="Arial" pitchFamily="34" charset="0"/>
              <a:buChar char="•"/>
              <a:defRPr lang="en-US" sz="2200" dirty="0" smtClean="0">
                <a:solidFill>
                  <a:schemeClr val="bg2"/>
                </a:solidFill>
                <a:latin typeface="Lucida Sans" pitchFamily="34" charset="0"/>
                <a:ea typeface="+mn-ea"/>
                <a:cs typeface="+mn-cs"/>
              </a:defRPr>
            </a:lvl2pPr>
            <a:lvl3pPr>
              <a:buSzPct val="125000"/>
              <a:buFont typeface="Arial" pitchFamily="34" charset="0"/>
              <a:buChar char="•"/>
              <a:defRPr lang="en-US" sz="2200" dirty="0" smtClean="0">
                <a:solidFill>
                  <a:schemeClr val="bg2"/>
                </a:solidFill>
                <a:latin typeface="Lucida Sans" pitchFamily="34" charset="0"/>
                <a:ea typeface="+mn-ea"/>
                <a:cs typeface="+mn-cs"/>
              </a:defRPr>
            </a:lvl3pPr>
            <a:lvl4pPr marL="974725" indent="-180975">
              <a:buSzPct val="125000"/>
              <a:buFont typeface="Arial" pitchFamily="34" charset="0"/>
              <a:buChar char="•"/>
              <a:defRPr lang="en-US" sz="2000" dirty="0" smtClean="0">
                <a:solidFill>
                  <a:schemeClr val="bg2"/>
                </a:solidFill>
                <a:latin typeface="Lucida Sans" pitchFamily="34" charset="0"/>
                <a:ea typeface="+mn-ea"/>
                <a:cs typeface="+mn-cs"/>
              </a:defRPr>
            </a:lvl4pPr>
            <a:lvl5pPr>
              <a:buSzPct val="125000"/>
              <a:buFont typeface="Arial" pitchFamily="34" charset="0"/>
              <a:buChar char="•"/>
              <a:defRPr lang="en-US" sz="2000" dirty="0">
                <a:solidFill>
                  <a:schemeClr val="bg2"/>
                </a:solidFill>
                <a:latin typeface="Lucida Sans" pitchFamily="34" charset="0"/>
                <a:ea typeface="+mn-ea"/>
                <a:cs typeface="+mn-cs"/>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2532368"/>
            <a:ext cx="3008313"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49FAC5C-EA91-449B-A3E6-552E8E009B6C}"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6759524"/>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423007"/>
            <a:ext cx="5486400" cy="369332"/>
          </a:xfrm>
        </p:spPr>
        <p:txBody>
          <a:bodyPr/>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193220"/>
            <a:ext cx="54864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866801"/>
            <a:ext cx="5486400"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8CD9FBA-C147-4DEA-91DC-838EE12F0135}"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34079942"/>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image" Target="../media/image1.png"/><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theme" Target="../theme/theme1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image" Target="../media/image1.png"/><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theme" Target="../theme/theme11.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1.pn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12.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1.pn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13.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image" Target="../media/image1.png"/><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theme" Target="../theme/theme14.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image" Target="../media/image1.png"/><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theme" Target="../theme/theme15.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image" Target="../media/image1.png"/><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theme" Target="../theme/theme16.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39.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image" Target="../media/image1.png"/><Relationship Id="rId5" Type="http://schemas.openxmlformats.org/officeDocument/2006/relationships/slideLayout" Target="../slideLayouts/slideLayout136.xml"/><Relationship Id="rId10" Type="http://schemas.openxmlformats.org/officeDocument/2006/relationships/theme" Target="../theme/theme17.xml"/><Relationship Id="rId4" Type="http://schemas.openxmlformats.org/officeDocument/2006/relationships/slideLayout" Target="../slideLayouts/slideLayout135.xml"/><Relationship Id="rId9" Type="http://schemas.openxmlformats.org/officeDocument/2006/relationships/slideLayout" Target="../slideLayouts/slideLayout140.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image" Target="../media/image1.png"/><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theme" Target="../theme/theme18.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59.xml"/><Relationship Id="rId13" Type="http://schemas.openxmlformats.org/officeDocument/2006/relationships/image" Target="../media/image1.png"/><Relationship Id="rId3" Type="http://schemas.openxmlformats.org/officeDocument/2006/relationships/slideLayout" Target="../slideLayouts/slideLayout154.xml"/><Relationship Id="rId7" Type="http://schemas.openxmlformats.org/officeDocument/2006/relationships/slideLayout" Target="../slideLayouts/slideLayout158.xml"/><Relationship Id="rId12" Type="http://schemas.openxmlformats.org/officeDocument/2006/relationships/theme" Target="../theme/theme19.xml"/><Relationship Id="rId2" Type="http://schemas.openxmlformats.org/officeDocument/2006/relationships/slideLayout" Target="../slideLayouts/slideLayout153.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0" Type="http://schemas.openxmlformats.org/officeDocument/2006/relationships/slideLayout" Target="../slideLayouts/slideLayout161.xml"/><Relationship Id="rId4" Type="http://schemas.openxmlformats.org/officeDocument/2006/relationships/slideLayout" Target="../slideLayouts/slideLayout155.xml"/><Relationship Id="rId9" Type="http://schemas.openxmlformats.org/officeDocument/2006/relationships/slideLayout" Target="../slideLayouts/slideLayout160.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70.xml"/><Relationship Id="rId3" Type="http://schemas.openxmlformats.org/officeDocument/2006/relationships/slideLayout" Target="../slideLayouts/slideLayout165.xml"/><Relationship Id="rId7" Type="http://schemas.openxmlformats.org/officeDocument/2006/relationships/slideLayout" Target="../slideLayouts/slideLayout169.xml"/><Relationship Id="rId12" Type="http://schemas.openxmlformats.org/officeDocument/2006/relationships/image" Target="../media/image1.png"/><Relationship Id="rId2" Type="http://schemas.openxmlformats.org/officeDocument/2006/relationships/slideLayout" Target="../slideLayouts/slideLayout164.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theme" Target="../theme/theme20.xml"/><Relationship Id="rId5" Type="http://schemas.openxmlformats.org/officeDocument/2006/relationships/slideLayout" Target="../slideLayouts/slideLayout167.xml"/><Relationship Id="rId10" Type="http://schemas.openxmlformats.org/officeDocument/2006/relationships/slideLayout" Target="../slideLayouts/slideLayout172.xml"/><Relationship Id="rId4" Type="http://schemas.openxmlformats.org/officeDocument/2006/relationships/slideLayout" Target="../slideLayouts/slideLayout166.xml"/><Relationship Id="rId9" Type="http://schemas.openxmlformats.org/officeDocument/2006/relationships/slideLayout" Target="../slideLayouts/slideLayout171.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80.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image" Target="../media/image1.png"/><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theme" Target="../theme/theme21.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190.xml"/><Relationship Id="rId3" Type="http://schemas.openxmlformats.org/officeDocument/2006/relationships/slideLayout" Target="../slideLayouts/slideLayout185.xml"/><Relationship Id="rId7" Type="http://schemas.openxmlformats.org/officeDocument/2006/relationships/slideLayout" Target="../slideLayouts/slideLayout189.xml"/><Relationship Id="rId2" Type="http://schemas.openxmlformats.org/officeDocument/2006/relationships/slideLayout" Target="../slideLayouts/slideLayout184.xml"/><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image" Target="../media/image1.png"/><Relationship Id="rId5" Type="http://schemas.openxmlformats.org/officeDocument/2006/relationships/slideLayout" Target="../slideLayouts/slideLayout187.xml"/><Relationship Id="rId10" Type="http://schemas.openxmlformats.org/officeDocument/2006/relationships/theme" Target="../theme/theme22.xml"/><Relationship Id="rId4" Type="http://schemas.openxmlformats.org/officeDocument/2006/relationships/slideLayout" Target="../slideLayouts/slideLayout186.xml"/><Relationship Id="rId9" Type="http://schemas.openxmlformats.org/officeDocument/2006/relationships/slideLayout" Target="../slideLayouts/slideLayout191.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199.xml"/><Relationship Id="rId3" Type="http://schemas.openxmlformats.org/officeDocument/2006/relationships/slideLayout" Target="../slideLayouts/slideLayout194.xml"/><Relationship Id="rId7" Type="http://schemas.openxmlformats.org/officeDocument/2006/relationships/slideLayout" Target="../slideLayouts/slideLayout198.xml"/><Relationship Id="rId2" Type="http://schemas.openxmlformats.org/officeDocument/2006/relationships/slideLayout" Target="../slideLayouts/slideLayout193.xml"/><Relationship Id="rId1" Type="http://schemas.openxmlformats.org/officeDocument/2006/relationships/slideLayout" Target="../slideLayouts/slideLayout192.xml"/><Relationship Id="rId6" Type="http://schemas.openxmlformats.org/officeDocument/2006/relationships/slideLayout" Target="../slideLayouts/slideLayout197.xml"/><Relationship Id="rId11" Type="http://schemas.openxmlformats.org/officeDocument/2006/relationships/image" Target="../media/image1.png"/><Relationship Id="rId5" Type="http://schemas.openxmlformats.org/officeDocument/2006/relationships/slideLayout" Target="../slideLayouts/slideLayout196.xml"/><Relationship Id="rId10" Type="http://schemas.openxmlformats.org/officeDocument/2006/relationships/theme" Target="../theme/theme23.xml"/><Relationship Id="rId4" Type="http://schemas.openxmlformats.org/officeDocument/2006/relationships/slideLayout" Target="../slideLayouts/slideLayout195.xml"/><Relationship Id="rId9" Type="http://schemas.openxmlformats.org/officeDocument/2006/relationships/slideLayout" Target="../slideLayouts/slideLayout200.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08.xml"/><Relationship Id="rId3" Type="http://schemas.openxmlformats.org/officeDocument/2006/relationships/slideLayout" Target="../slideLayouts/slideLayout203.xml"/><Relationship Id="rId7" Type="http://schemas.openxmlformats.org/officeDocument/2006/relationships/slideLayout" Target="../slideLayouts/slideLayout207.xml"/><Relationship Id="rId2" Type="http://schemas.openxmlformats.org/officeDocument/2006/relationships/slideLayout" Target="../slideLayouts/slideLayout202.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image" Target="../media/image1.png"/><Relationship Id="rId5" Type="http://schemas.openxmlformats.org/officeDocument/2006/relationships/slideLayout" Target="../slideLayouts/slideLayout205.xml"/><Relationship Id="rId10" Type="http://schemas.openxmlformats.org/officeDocument/2006/relationships/theme" Target="../theme/theme24.xml"/><Relationship Id="rId4" Type="http://schemas.openxmlformats.org/officeDocument/2006/relationships/slideLayout" Target="../slideLayouts/slideLayout204.xml"/><Relationship Id="rId9" Type="http://schemas.openxmlformats.org/officeDocument/2006/relationships/slideLayout" Target="../slideLayouts/slideLayout20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1.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5.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6.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1.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7.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1.pn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8.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image" Target="../media/image1.png"/><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theme" Target="../theme/theme9.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956BCCD-0BB7-4E13-BCFE-5ABF56D91876}" type="datetimeFigureOut">
              <a:rPr lang="en-US" smtClean="0"/>
              <a:t>11/9/2018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12D6180-4909-4254-A12C-B2748296DA81}" type="slidenum">
              <a:rPr lang="en-US" smtClean="0"/>
              <a:t>‹#›</a:t>
            </a:fld>
            <a:endParaRPr lang="en-US"/>
          </a:p>
        </p:txBody>
      </p:sp>
      <p:pic>
        <p:nvPicPr>
          <p:cNvPr id="12" name="Picture 11"/>
          <p:cNvPicPr>
            <a:picLocks noChangeAspect="1"/>
          </p:cNvPicPr>
          <p:nvPr userDrawn="1"/>
        </p:nvPicPr>
        <p:blipFill>
          <a:blip r:embed="rId4"/>
          <a:stretch>
            <a:fillRect/>
          </a:stretch>
        </p:blipFill>
        <p:spPr>
          <a:xfrm>
            <a:off x="-9541" y="-297"/>
            <a:ext cx="9163082" cy="6858594"/>
          </a:xfrm>
          <a:prstGeom prst="rect">
            <a:avLst/>
          </a:prstGeom>
        </p:spPr>
      </p:pic>
    </p:spTree>
    <p:extLst>
      <p:ext uri="{BB962C8B-B14F-4D97-AF65-F5344CB8AC3E}">
        <p14:creationId xmlns:p14="http://schemas.microsoft.com/office/powerpoint/2010/main" val="3031138488"/>
      </p:ext>
    </p:extLst>
  </p:cSld>
  <p:clrMap bg1="lt1" tx1="dk1" bg2="lt2" tx2="dk2" accent1="accent1" accent2="accent2" accent3="accent3" accent4="accent4" accent5="accent5" accent6="accent6" hlink="hlink" folHlink="folHlink"/>
  <p:sldLayoutIdLst>
    <p:sldLayoutId id="2147483649" r:id="rId1"/>
    <p:sldLayoutId id="2147483661"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EAEAEA"/>
            </a:gs>
            <a:gs pos="100000">
              <a:schemeClr val="tx1"/>
            </a:gs>
          </a:gsLst>
          <a:lin ang="16200000" scaled="1"/>
        </a:gradFill>
        <a:effectLst/>
      </p:bgPr>
    </p:bg>
    <p:spTree>
      <p:nvGrpSpPr>
        <p:cNvPr id="1" name=""/>
        <p:cNvGrpSpPr/>
        <p:nvPr/>
      </p:nvGrpSpPr>
      <p:grpSpPr>
        <a:xfrm>
          <a:off x="0" y="0"/>
          <a:ext cx="0" cy="0"/>
          <a:chOff x="0" y="0"/>
          <a:chExt cx="0" cy="0"/>
        </a:xfrm>
      </p:grpSpPr>
      <p:sp>
        <p:nvSpPr>
          <p:cNvPr id="1030" name="Rectangle 3"/>
          <p:cNvSpPr>
            <a:spLocks noGrp="1" noChangeArrowheads="1"/>
          </p:cNvSpPr>
          <p:nvPr>
            <p:ph type="body" idx="1"/>
          </p:nvPr>
        </p:nvSpPr>
        <p:spPr bwMode="black">
          <a:xfrm>
            <a:off x="1157288" y="2298700"/>
            <a:ext cx="7315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2"/>
          <p:cNvSpPr>
            <a:spLocks noGrp="1" noChangeArrowheads="1"/>
          </p:cNvSpPr>
          <p:nvPr>
            <p:ph type="title"/>
          </p:nvPr>
        </p:nvSpPr>
        <p:spPr bwMode="black">
          <a:xfrm>
            <a:off x="484188" y="1512888"/>
            <a:ext cx="86598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smtClean="0"/>
              <a:t>Click to edit Master title style</a:t>
            </a:r>
          </a:p>
        </p:txBody>
      </p:sp>
      <p:sp>
        <p:nvSpPr>
          <p:cNvPr id="3" name="Rectangle 4"/>
          <p:cNvSpPr>
            <a:spLocks noGrp="1" noChangeArrowheads="1"/>
          </p:cNvSpPr>
          <p:nvPr userDrawn="1">
            <p:ph type="dt" sz="half" idx="2"/>
          </p:nvPr>
        </p:nvSpPr>
        <p:spPr bwMode="black">
          <a:xfrm>
            <a:off x="484188" y="6438900"/>
            <a:ext cx="1252537"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solidFill>
                  <a:schemeClr val="bg2"/>
                </a:solidFill>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userDrawn="1">
            <p:ph type="ftr" sz="quarter" idx="3"/>
          </p:nvPr>
        </p:nvSpPr>
        <p:spPr bwMode="black">
          <a:xfrm>
            <a:off x="1736725" y="6438900"/>
            <a:ext cx="615315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solidFill>
                  <a:schemeClr val="bg2"/>
                </a:solidFill>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Rectangle 6"/>
          <p:cNvSpPr>
            <a:spLocks noGrp="1" noChangeArrowheads="1"/>
          </p:cNvSpPr>
          <p:nvPr userDrawn="1">
            <p:ph type="sldNum" sz="quarter" idx="4"/>
          </p:nvPr>
        </p:nvSpPr>
        <p:spPr bwMode="black">
          <a:xfrm>
            <a:off x="7899400" y="6438900"/>
            <a:ext cx="1244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solidFill>
                  <a:schemeClr val="bg2"/>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26077F2-0CB4-428F-B247-E40091A66964}"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11" name="Picture 10"/>
          <p:cNvPicPr>
            <a:picLocks noChangeAspect="1"/>
          </p:cNvPicPr>
          <p:nvPr userDrawn="1"/>
        </p:nvPicPr>
        <p:blipFill>
          <a:blip r:embed="rId12"/>
          <a:stretch>
            <a:fillRect/>
          </a:stretch>
        </p:blipFill>
        <p:spPr>
          <a:xfrm>
            <a:off x="-9541" y="-297"/>
            <a:ext cx="9163082" cy="6858594"/>
          </a:xfrm>
          <a:prstGeom prst="rect">
            <a:avLst/>
          </a:prstGeom>
        </p:spPr>
      </p:pic>
    </p:spTree>
    <p:extLst>
      <p:ext uri="{BB962C8B-B14F-4D97-AF65-F5344CB8AC3E}">
        <p14:creationId xmlns:p14="http://schemas.microsoft.com/office/powerpoint/2010/main" val="49977935"/>
      </p:ext>
    </p:extLst>
  </p:cSld>
  <p:clrMap bg1="dk2" tx1="lt1" bg2="dk1"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marL="165100" indent="-165100" algn="l" rtl="0" eaLnBrk="0" fontAlgn="base" hangingPunct="0">
        <a:spcBef>
          <a:spcPct val="25000"/>
        </a:spcBef>
        <a:spcAft>
          <a:spcPct val="0"/>
        </a:spcAft>
        <a:buClr>
          <a:srgbClr val="C60C30"/>
        </a:buClr>
        <a:buSzPct val="100000"/>
        <a:buFont typeface="Arial" panose="020B0604020202020204" pitchFamily="34" charset="0"/>
        <a:buChar char="•"/>
        <a:defRPr lang="en-US" sz="2400" dirty="0">
          <a:solidFill>
            <a:schemeClr val="bg2"/>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sz="2200" dirty="0">
          <a:solidFill>
            <a:schemeClr val="bg2"/>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2000" dirty="0">
          <a:solidFill>
            <a:schemeClr val="bg2"/>
          </a:solidFill>
          <a:latin typeface="Lucida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dirty="0">
          <a:solidFill>
            <a:schemeClr val="bg2"/>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1600" dirty="0">
          <a:solidFill>
            <a:schemeClr val="bg2"/>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EAEAEA"/>
            </a:gs>
            <a:gs pos="100000">
              <a:schemeClr val="tx1"/>
            </a:gs>
          </a:gsLst>
          <a:lin ang="16200000" scaled="1"/>
        </a:gradFill>
        <a:effectLst/>
      </p:bgPr>
    </p:bg>
    <p:spTree>
      <p:nvGrpSpPr>
        <p:cNvPr id="1" name=""/>
        <p:cNvGrpSpPr/>
        <p:nvPr/>
      </p:nvGrpSpPr>
      <p:grpSpPr>
        <a:xfrm>
          <a:off x="0" y="0"/>
          <a:ext cx="0" cy="0"/>
          <a:chOff x="0" y="0"/>
          <a:chExt cx="0" cy="0"/>
        </a:xfrm>
      </p:grpSpPr>
      <p:sp>
        <p:nvSpPr>
          <p:cNvPr id="1030" name="Rectangle 3"/>
          <p:cNvSpPr>
            <a:spLocks noGrp="1" noChangeArrowheads="1"/>
          </p:cNvSpPr>
          <p:nvPr>
            <p:ph type="body" idx="1"/>
          </p:nvPr>
        </p:nvSpPr>
        <p:spPr bwMode="black">
          <a:xfrm>
            <a:off x="1157288" y="2298700"/>
            <a:ext cx="7315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2"/>
          <p:cNvSpPr>
            <a:spLocks noGrp="1" noChangeArrowheads="1"/>
          </p:cNvSpPr>
          <p:nvPr>
            <p:ph type="title"/>
          </p:nvPr>
        </p:nvSpPr>
        <p:spPr bwMode="black">
          <a:xfrm>
            <a:off x="484188" y="1512888"/>
            <a:ext cx="86598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smtClean="0"/>
              <a:t>Click to edit Master title style</a:t>
            </a:r>
          </a:p>
        </p:txBody>
      </p:sp>
      <p:sp>
        <p:nvSpPr>
          <p:cNvPr id="3" name="Rectangle 4"/>
          <p:cNvSpPr>
            <a:spLocks noGrp="1" noChangeArrowheads="1"/>
          </p:cNvSpPr>
          <p:nvPr userDrawn="1">
            <p:ph type="dt" sz="half" idx="2"/>
          </p:nvPr>
        </p:nvSpPr>
        <p:spPr bwMode="black">
          <a:xfrm>
            <a:off x="484188" y="6438900"/>
            <a:ext cx="1252537"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solidFill>
                  <a:schemeClr val="bg2"/>
                </a:solidFill>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userDrawn="1">
            <p:ph type="ftr" sz="quarter" idx="3"/>
          </p:nvPr>
        </p:nvSpPr>
        <p:spPr bwMode="black">
          <a:xfrm>
            <a:off x="1736725" y="6438900"/>
            <a:ext cx="615315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solidFill>
                  <a:schemeClr val="bg2"/>
                </a:solidFill>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Rectangle 6"/>
          <p:cNvSpPr>
            <a:spLocks noGrp="1" noChangeArrowheads="1"/>
          </p:cNvSpPr>
          <p:nvPr userDrawn="1">
            <p:ph type="sldNum" sz="quarter" idx="4"/>
          </p:nvPr>
        </p:nvSpPr>
        <p:spPr bwMode="black">
          <a:xfrm>
            <a:off x="7899400" y="6438900"/>
            <a:ext cx="1244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solidFill>
                  <a:schemeClr val="bg2"/>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26077F2-0CB4-428F-B247-E40091A66964}"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11" name="Picture 10"/>
          <p:cNvPicPr>
            <a:picLocks noChangeAspect="1"/>
          </p:cNvPicPr>
          <p:nvPr userDrawn="1"/>
        </p:nvPicPr>
        <p:blipFill>
          <a:blip r:embed="rId12"/>
          <a:stretch>
            <a:fillRect/>
          </a:stretch>
        </p:blipFill>
        <p:spPr>
          <a:xfrm>
            <a:off x="-9541" y="-297"/>
            <a:ext cx="9163082" cy="6858594"/>
          </a:xfrm>
          <a:prstGeom prst="rect">
            <a:avLst/>
          </a:prstGeom>
        </p:spPr>
      </p:pic>
    </p:spTree>
    <p:extLst>
      <p:ext uri="{BB962C8B-B14F-4D97-AF65-F5344CB8AC3E}">
        <p14:creationId xmlns:p14="http://schemas.microsoft.com/office/powerpoint/2010/main" val="1064775658"/>
      </p:ext>
    </p:extLst>
  </p:cSld>
  <p:clrMap bg1="dk2" tx1="lt1" bg2="dk1"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marL="165100" indent="-165100" algn="l" rtl="0" eaLnBrk="0" fontAlgn="base" hangingPunct="0">
        <a:spcBef>
          <a:spcPct val="25000"/>
        </a:spcBef>
        <a:spcAft>
          <a:spcPct val="0"/>
        </a:spcAft>
        <a:buClr>
          <a:srgbClr val="C60C30"/>
        </a:buClr>
        <a:buSzPct val="100000"/>
        <a:buFont typeface="Arial" panose="020B0604020202020204" pitchFamily="34" charset="0"/>
        <a:buChar char="•"/>
        <a:defRPr lang="en-US" sz="2400" dirty="0">
          <a:solidFill>
            <a:schemeClr val="bg2"/>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sz="2200" dirty="0">
          <a:solidFill>
            <a:schemeClr val="bg2"/>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2000" dirty="0">
          <a:solidFill>
            <a:schemeClr val="bg2"/>
          </a:solidFill>
          <a:latin typeface="Lucida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dirty="0">
          <a:solidFill>
            <a:schemeClr val="bg2"/>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1600" dirty="0">
          <a:solidFill>
            <a:schemeClr val="bg2"/>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EAEAEA"/>
            </a:gs>
            <a:gs pos="100000">
              <a:schemeClr val="tx1"/>
            </a:gs>
          </a:gsLst>
          <a:lin ang="16200000" scaled="1"/>
        </a:gradFill>
        <a:effectLst/>
      </p:bgPr>
    </p:bg>
    <p:spTree>
      <p:nvGrpSpPr>
        <p:cNvPr id="1" name=""/>
        <p:cNvGrpSpPr/>
        <p:nvPr/>
      </p:nvGrpSpPr>
      <p:grpSpPr>
        <a:xfrm>
          <a:off x="0" y="0"/>
          <a:ext cx="0" cy="0"/>
          <a:chOff x="0" y="0"/>
          <a:chExt cx="0" cy="0"/>
        </a:xfrm>
      </p:grpSpPr>
      <p:sp>
        <p:nvSpPr>
          <p:cNvPr id="1030" name="Rectangle 3"/>
          <p:cNvSpPr>
            <a:spLocks noGrp="1" noChangeArrowheads="1"/>
          </p:cNvSpPr>
          <p:nvPr>
            <p:ph type="body" idx="1"/>
          </p:nvPr>
        </p:nvSpPr>
        <p:spPr bwMode="black">
          <a:xfrm>
            <a:off x="1157288" y="2298700"/>
            <a:ext cx="7315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2"/>
          <p:cNvSpPr>
            <a:spLocks noGrp="1" noChangeArrowheads="1"/>
          </p:cNvSpPr>
          <p:nvPr>
            <p:ph type="title"/>
          </p:nvPr>
        </p:nvSpPr>
        <p:spPr bwMode="black">
          <a:xfrm>
            <a:off x="484188" y="1512888"/>
            <a:ext cx="86598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smtClean="0"/>
              <a:t>Click to edit Master title style</a:t>
            </a:r>
          </a:p>
        </p:txBody>
      </p:sp>
      <p:sp>
        <p:nvSpPr>
          <p:cNvPr id="3" name="Rectangle 4"/>
          <p:cNvSpPr>
            <a:spLocks noGrp="1" noChangeArrowheads="1"/>
          </p:cNvSpPr>
          <p:nvPr userDrawn="1">
            <p:ph type="dt" sz="half" idx="2"/>
          </p:nvPr>
        </p:nvSpPr>
        <p:spPr bwMode="black">
          <a:xfrm>
            <a:off x="484188" y="6438900"/>
            <a:ext cx="1252537"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solidFill>
                  <a:schemeClr val="bg2"/>
                </a:solidFill>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Rectangle 5"/>
          <p:cNvSpPr>
            <a:spLocks noGrp="1" noChangeArrowheads="1"/>
          </p:cNvSpPr>
          <p:nvPr userDrawn="1">
            <p:ph type="ftr" sz="quarter" idx="3"/>
          </p:nvPr>
        </p:nvSpPr>
        <p:spPr bwMode="black">
          <a:xfrm>
            <a:off x="1736725" y="6438900"/>
            <a:ext cx="615315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solidFill>
                  <a:schemeClr val="bg2"/>
                </a:solidFill>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 name="Rectangle 6"/>
          <p:cNvSpPr>
            <a:spLocks noGrp="1" noChangeArrowheads="1"/>
          </p:cNvSpPr>
          <p:nvPr userDrawn="1">
            <p:ph type="sldNum" sz="quarter" idx="4"/>
          </p:nvPr>
        </p:nvSpPr>
        <p:spPr bwMode="black">
          <a:xfrm>
            <a:off x="7899400" y="6438900"/>
            <a:ext cx="1244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solidFill>
                  <a:schemeClr val="bg2"/>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26077F2-0CB4-428F-B247-E40091A66964}"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11" name="Picture 10"/>
          <p:cNvPicPr>
            <a:picLocks noChangeAspect="1"/>
          </p:cNvPicPr>
          <p:nvPr userDrawn="1"/>
        </p:nvPicPr>
        <p:blipFill>
          <a:blip r:embed="rId13"/>
          <a:stretch>
            <a:fillRect/>
          </a:stretch>
        </p:blipFill>
        <p:spPr>
          <a:xfrm>
            <a:off x="-9541" y="-297"/>
            <a:ext cx="9163082" cy="6858594"/>
          </a:xfrm>
          <a:prstGeom prst="rect">
            <a:avLst/>
          </a:prstGeom>
        </p:spPr>
      </p:pic>
    </p:spTree>
    <p:extLst>
      <p:ext uri="{BB962C8B-B14F-4D97-AF65-F5344CB8AC3E}">
        <p14:creationId xmlns:p14="http://schemas.microsoft.com/office/powerpoint/2010/main" val="1752323919"/>
      </p:ext>
    </p:extLst>
  </p:cSld>
  <p:clrMap bg1="dk2" tx1="lt1" bg2="dk1" tx2="lt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marL="165100" indent="-165100" algn="l" rtl="0" eaLnBrk="0" fontAlgn="base" hangingPunct="0">
        <a:spcBef>
          <a:spcPct val="25000"/>
        </a:spcBef>
        <a:spcAft>
          <a:spcPct val="0"/>
        </a:spcAft>
        <a:buClr>
          <a:srgbClr val="C60C30"/>
        </a:buClr>
        <a:buSzPct val="100000"/>
        <a:buFont typeface="Arial" panose="020B0604020202020204" pitchFamily="34" charset="0"/>
        <a:buChar char="•"/>
        <a:defRPr lang="en-US" sz="2400" dirty="0">
          <a:solidFill>
            <a:schemeClr val="bg2"/>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sz="2200" dirty="0">
          <a:solidFill>
            <a:schemeClr val="bg2"/>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2000" dirty="0">
          <a:solidFill>
            <a:schemeClr val="bg2"/>
          </a:solidFill>
          <a:latin typeface="Lucida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dirty="0">
          <a:solidFill>
            <a:schemeClr val="bg2"/>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1600" dirty="0">
          <a:solidFill>
            <a:schemeClr val="bg2"/>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EAEAEA"/>
            </a:gs>
            <a:gs pos="100000">
              <a:schemeClr val="tx1"/>
            </a:gs>
          </a:gsLst>
          <a:lin ang="16200000" scaled="1"/>
        </a:gradFill>
        <a:effectLst/>
      </p:bgPr>
    </p:bg>
    <p:spTree>
      <p:nvGrpSpPr>
        <p:cNvPr id="1" name=""/>
        <p:cNvGrpSpPr/>
        <p:nvPr/>
      </p:nvGrpSpPr>
      <p:grpSpPr>
        <a:xfrm>
          <a:off x="0" y="0"/>
          <a:ext cx="0" cy="0"/>
          <a:chOff x="0" y="0"/>
          <a:chExt cx="0" cy="0"/>
        </a:xfrm>
      </p:grpSpPr>
      <p:sp>
        <p:nvSpPr>
          <p:cNvPr id="1030" name="Rectangle 3"/>
          <p:cNvSpPr>
            <a:spLocks noGrp="1" noChangeArrowheads="1"/>
          </p:cNvSpPr>
          <p:nvPr>
            <p:ph type="body" idx="1"/>
          </p:nvPr>
        </p:nvSpPr>
        <p:spPr bwMode="black">
          <a:xfrm>
            <a:off x="1157288" y="2298700"/>
            <a:ext cx="7315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2"/>
          <p:cNvSpPr>
            <a:spLocks noGrp="1" noChangeArrowheads="1"/>
          </p:cNvSpPr>
          <p:nvPr>
            <p:ph type="title"/>
          </p:nvPr>
        </p:nvSpPr>
        <p:spPr bwMode="black">
          <a:xfrm>
            <a:off x="484188" y="1512888"/>
            <a:ext cx="86598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smtClean="0"/>
              <a:t>Click to edit Master title style</a:t>
            </a:r>
          </a:p>
        </p:txBody>
      </p:sp>
      <p:sp>
        <p:nvSpPr>
          <p:cNvPr id="3" name="Rectangle 4"/>
          <p:cNvSpPr>
            <a:spLocks noGrp="1" noChangeArrowheads="1"/>
          </p:cNvSpPr>
          <p:nvPr userDrawn="1">
            <p:ph type="dt" sz="half" idx="2"/>
          </p:nvPr>
        </p:nvSpPr>
        <p:spPr bwMode="black">
          <a:xfrm>
            <a:off x="484188" y="6438900"/>
            <a:ext cx="1252537"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solidFill>
                  <a:schemeClr val="bg2"/>
                </a:solidFill>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Rectangle 5"/>
          <p:cNvSpPr>
            <a:spLocks noGrp="1" noChangeArrowheads="1"/>
          </p:cNvSpPr>
          <p:nvPr userDrawn="1">
            <p:ph type="ftr" sz="quarter" idx="3"/>
          </p:nvPr>
        </p:nvSpPr>
        <p:spPr bwMode="black">
          <a:xfrm>
            <a:off x="1736725" y="6438900"/>
            <a:ext cx="615315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solidFill>
                  <a:schemeClr val="bg2"/>
                </a:solidFill>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 name="Rectangle 6"/>
          <p:cNvSpPr>
            <a:spLocks noGrp="1" noChangeArrowheads="1"/>
          </p:cNvSpPr>
          <p:nvPr userDrawn="1">
            <p:ph type="sldNum" sz="quarter" idx="4"/>
          </p:nvPr>
        </p:nvSpPr>
        <p:spPr bwMode="black">
          <a:xfrm>
            <a:off x="7899400" y="6438900"/>
            <a:ext cx="1244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solidFill>
                  <a:schemeClr val="bg2"/>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26077F2-0CB4-428F-B247-E40091A66964}"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11" name="Picture 10"/>
          <p:cNvPicPr>
            <a:picLocks noChangeAspect="1"/>
          </p:cNvPicPr>
          <p:nvPr userDrawn="1"/>
        </p:nvPicPr>
        <p:blipFill>
          <a:blip r:embed="rId13"/>
          <a:stretch>
            <a:fillRect/>
          </a:stretch>
        </p:blipFill>
        <p:spPr>
          <a:xfrm>
            <a:off x="-9541" y="-297"/>
            <a:ext cx="9163082" cy="6858594"/>
          </a:xfrm>
          <a:prstGeom prst="rect">
            <a:avLst/>
          </a:prstGeom>
        </p:spPr>
      </p:pic>
    </p:spTree>
    <p:extLst>
      <p:ext uri="{BB962C8B-B14F-4D97-AF65-F5344CB8AC3E}">
        <p14:creationId xmlns:p14="http://schemas.microsoft.com/office/powerpoint/2010/main" val="4105975229"/>
      </p:ext>
    </p:extLst>
  </p:cSld>
  <p:clrMap bg1="dk2" tx1="lt1" bg2="dk1" tx2="lt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marL="165100" indent="-165100" algn="l" rtl="0" eaLnBrk="0" fontAlgn="base" hangingPunct="0">
        <a:spcBef>
          <a:spcPct val="25000"/>
        </a:spcBef>
        <a:spcAft>
          <a:spcPct val="0"/>
        </a:spcAft>
        <a:buClr>
          <a:srgbClr val="C60C30"/>
        </a:buClr>
        <a:buSzPct val="100000"/>
        <a:buFont typeface="Arial" panose="020B0604020202020204" pitchFamily="34" charset="0"/>
        <a:buChar char="•"/>
        <a:defRPr lang="en-US" sz="2400" dirty="0">
          <a:solidFill>
            <a:schemeClr val="bg2"/>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sz="2200" dirty="0">
          <a:solidFill>
            <a:schemeClr val="bg2"/>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2000" dirty="0">
          <a:solidFill>
            <a:schemeClr val="bg2"/>
          </a:solidFill>
          <a:latin typeface="Lucida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dirty="0">
          <a:solidFill>
            <a:schemeClr val="bg2"/>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1600" dirty="0">
          <a:solidFill>
            <a:schemeClr val="bg2"/>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EAEAEA"/>
            </a:gs>
            <a:gs pos="100000">
              <a:schemeClr val="tx1"/>
            </a:gs>
          </a:gsLst>
          <a:lin ang="16200000" scaled="1"/>
        </a:gradFill>
        <a:effectLst/>
      </p:bgPr>
    </p:bg>
    <p:spTree>
      <p:nvGrpSpPr>
        <p:cNvPr id="1" name=""/>
        <p:cNvGrpSpPr/>
        <p:nvPr/>
      </p:nvGrpSpPr>
      <p:grpSpPr>
        <a:xfrm>
          <a:off x="0" y="0"/>
          <a:ext cx="0" cy="0"/>
          <a:chOff x="0" y="0"/>
          <a:chExt cx="0" cy="0"/>
        </a:xfrm>
      </p:grpSpPr>
      <p:sp>
        <p:nvSpPr>
          <p:cNvPr id="1030" name="Rectangle 3"/>
          <p:cNvSpPr>
            <a:spLocks noGrp="1" noChangeArrowheads="1"/>
          </p:cNvSpPr>
          <p:nvPr>
            <p:ph type="body" idx="1"/>
          </p:nvPr>
        </p:nvSpPr>
        <p:spPr bwMode="black">
          <a:xfrm>
            <a:off x="1157288" y="2298700"/>
            <a:ext cx="7315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2"/>
          <p:cNvSpPr>
            <a:spLocks noGrp="1" noChangeArrowheads="1"/>
          </p:cNvSpPr>
          <p:nvPr>
            <p:ph type="title"/>
          </p:nvPr>
        </p:nvSpPr>
        <p:spPr bwMode="black">
          <a:xfrm>
            <a:off x="484188" y="1512888"/>
            <a:ext cx="86598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smtClean="0"/>
              <a:t>Click to edit Master title style</a:t>
            </a:r>
          </a:p>
        </p:txBody>
      </p:sp>
      <p:sp>
        <p:nvSpPr>
          <p:cNvPr id="3" name="Rectangle 4"/>
          <p:cNvSpPr>
            <a:spLocks noGrp="1" noChangeArrowheads="1"/>
          </p:cNvSpPr>
          <p:nvPr userDrawn="1">
            <p:ph type="dt" sz="half" idx="2"/>
          </p:nvPr>
        </p:nvSpPr>
        <p:spPr bwMode="black">
          <a:xfrm>
            <a:off x="484188" y="6438900"/>
            <a:ext cx="1252537"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solidFill>
                  <a:schemeClr val="bg2"/>
                </a:solidFill>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userDrawn="1">
            <p:ph type="ftr" sz="quarter" idx="3"/>
          </p:nvPr>
        </p:nvSpPr>
        <p:spPr bwMode="black">
          <a:xfrm>
            <a:off x="1736725" y="6438900"/>
            <a:ext cx="615315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solidFill>
                  <a:schemeClr val="bg2"/>
                </a:solidFill>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Rectangle 6"/>
          <p:cNvSpPr>
            <a:spLocks noGrp="1" noChangeArrowheads="1"/>
          </p:cNvSpPr>
          <p:nvPr userDrawn="1">
            <p:ph type="sldNum" sz="quarter" idx="4"/>
          </p:nvPr>
        </p:nvSpPr>
        <p:spPr bwMode="black">
          <a:xfrm>
            <a:off x="7899400" y="6438900"/>
            <a:ext cx="1244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solidFill>
                  <a:schemeClr val="bg2"/>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26077F2-0CB4-428F-B247-E40091A66964}"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11" name="Picture 10"/>
          <p:cNvPicPr>
            <a:picLocks noChangeAspect="1"/>
          </p:cNvPicPr>
          <p:nvPr userDrawn="1"/>
        </p:nvPicPr>
        <p:blipFill>
          <a:blip r:embed="rId12"/>
          <a:stretch>
            <a:fillRect/>
          </a:stretch>
        </p:blipFill>
        <p:spPr>
          <a:xfrm>
            <a:off x="-9541" y="-297"/>
            <a:ext cx="9163082" cy="6858594"/>
          </a:xfrm>
          <a:prstGeom prst="rect">
            <a:avLst/>
          </a:prstGeom>
        </p:spPr>
      </p:pic>
    </p:spTree>
    <p:extLst>
      <p:ext uri="{BB962C8B-B14F-4D97-AF65-F5344CB8AC3E}">
        <p14:creationId xmlns:p14="http://schemas.microsoft.com/office/powerpoint/2010/main" val="2603152683"/>
      </p:ext>
    </p:extLst>
  </p:cSld>
  <p:clrMap bg1="dk2" tx1="lt1" bg2="dk1"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marL="165100" indent="-165100" algn="l" rtl="0" eaLnBrk="0" fontAlgn="base" hangingPunct="0">
        <a:spcBef>
          <a:spcPct val="25000"/>
        </a:spcBef>
        <a:spcAft>
          <a:spcPct val="0"/>
        </a:spcAft>
        <a:buClr>
          <a:srgbClr val="C60C30"/>
        </a:buClr>
        <a:buSzPct val="100000"/>
        <a:buFont typeface="Arial" panose="020B0604020202020204" pitchFamily="34" charset="0"/>
        <a:buChar char="•"/>
        <a:defRPr lang="en-US" sz="2400" dirty="0">
          <a:solidFill>
            <a:schemeClr val="bg2"/>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sz="2200" dirty="0">
          <a:solidFill>
            <a:schemeClr val="bg2"/>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2000" dirty="0">
          <a:solidFill>
            <a:schemeClr val="bg2"/>
          </a:solidFill>
          <a:latin typeface="Lucida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dirty="0">
          <a:solidFill>
            <a:schemeClr val="bg2"/>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1600" dirty="0">
          <a:solidFill>
            <a:schemeClr val="bg2"/>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EAEAEA"/>
            </a:gs>
            <a:gs pos="100000">
              <a:schemeClr val="tx1"/>
            </a:gs>
          </a:gsLst>
          <a:lin ang="16200000" scaled="1"/>
        </a:gradFill>
        <a:effectLst/>
      </p:bgPr>
    </p:bg>
    <p:spTree>
      <p:nvGrpSpPr>
        <p:cNvPr id="1" name=""/>
        <p:cNvGrpSpPr/>
        <p:nvPr/>
      </p:nvGrpSpPr>
      <p:grpSpPr>
        <a:xfrm>
          <a:off x="0" y="0"/>
          <a:ext cx="0" cy="0"/>
          <a:chOff x="0" y="0"/>
          <a:chExt cx="0" cy="0"/>
        </a:xfrm>
      </p:grpSpPr>
      <p:sp>
        <p:nvSpPr>
          <p:cNvPr id="1030" name="Rectangle 3"/>
          <p:cNvSpPr>
            <a:spLocks noGrp="1" noChangeArrowheads="1"/>
          </p:cNvSpPr>
          <p:nvPr>
            <p:ph type="body" idx="1"/>
          </p:nvPr>
        </p:nvSpPr>
        <p:spPr bwMode="black">
          <a:xfrm>
            <a:off x="1157288" y="2298700"/>
            <a:ext cx="7315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2"/>
          <p:cNvSpPr>
            <a:spLocks noGrp="1" noChangeArrowheads="1"/>
          </p:cNvSpPr>
          <p:nvPr>
            <p:ph type="title"/>
          </p:nvPr>
        </p:nvSpPr>
        <p:spPr bwMode="black">
          <a:xfrm>
            <a:off x="484188" y="1512888"/>
            <a:ext cx="86598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smtClean="0"/>
              <a:t>Click to edit Master title style</a:t>
            </a:r>
          </a:p>
        </p:txBody>
      </p:sp>
      <p:sp>
        <p:nvSpPr>
          <p:cNvPr id="3" name="Rectangle 4"/>
          <p:cNvSpPr>
            <a:spLocks noGrp="1" noChangeArrowheads="1"/>
          </p:cNvSpPr>
          <p:nvPr userDrawn="1">
            <p:ph type="dt" sz="half" idx="2"/>
          </p:nvPr>
        </p:nvSpPr>
        <p:spPr bwMode="black">
          <a:xfrm>
            <a:off x="484188" y="6438900"/>
            <a:ext cx="1252537"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solidFill>
                  <a:schemeClr val="bg2"/>
                </a:solidFill>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userDrawn="1">
            <p:ph type="ftr" sz="quarter" idx="3"/>
          </p:nvPr>
        </p:nvSpPr>
        <p:spPr bwMode="black">
          <a:xfrm>
            <a:off x="1736725" y="6438900"/>
            <a:ext cx="615315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solidFill>
                  <a:schemeClr val="bg2"/>
                </a:solidFill>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Rectangle 6"/>
          <p:cNvSpPr>
            <a:spLocks noGrp="1" noChangeArrowheads="1"/>
          </p:cNvSpPr>
          <p:nvPr userDrawn="1">
            <p:ph type="sldNum" sz="quarter" idx="4"/>
          </p:nvPr>
        </p:nvSpPr>
        <p:spPr bwMode="black">
          <a:xfrm>
            <a:off x="7899400" y="6438900"/>
            <a:ext cx="1244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solidFill>
                  <a:schemeClr val="bg2"/>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26077F2-0CB4-428F-B247-E40091A66964}"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11" name="Picture 10"/>
          <p:cNvPicPr>
            <a:picLocks noChangeAspect="1"/>
          </p:cNvPicPr>
          <p:nvPr userDrawn="1"/>
        </p:nvPicPr>
        <p:blipFill>
          <a:blip r:embed="rId12"/>
          <a:stretch>
            <a:fillRect/>
          </a:stretch>
        </p:blipFill>
        <p:spPr>
          <a:xfrm>
            <a:off x="-9541" y="-297"/>
            <a:ext cx="9163082" cy="6858594"/>
          </a:xfrm>
          <a:prstGeom prst="rect">
            <a:avLst/>
          </a:prstGeom>
        </p:spPr>
      </p:pic>
    </p:spTree>
    <p:extLst>
      <p:ext uri="{BB962C8B-B14F-4D97-AF65-F5344CB8AC3E}">
        <p14:creationId xmlns:p14="http://schemas.microsoft.com/office/powerpoint/2010/main" val="3244135378"/>
      </p:ext>
    </p:extLst>
  </p:cSld>
  <p:clrMap bg1="dk2" tx1="lt1" bg2="dk1" tx2="lt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marL="165100" indent="-165100" algn="l" rtl="0" eaLnBrk="0" fontAlgn="base" hangingPunct="0">
        <a:spcBef>
          <a:spcPct val="25000"/>
        </a:spcBef>
        <a:spcAft>
          <a:spcPct val="0"/>
        </a:spcAft>
        <a:buClr>
          <a:srgbClr val="C60C30"/>
        </a:buClr>
        <a:buSzPct val="100000"/>
        <a:buFont typeface="Arial" panose="020B0604020202020204" pitchFamily="34" charset="0"/>
        <a:buChar char="•"/>
        <a:defRPr lang="en-US" sz="2400" dirty="0">
          <a:solidFill>
            <a:schemeClr val="bg2"/>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sz="2200" dirty="0">
          <a:solidFill>
            <a:schemeClr val="bg2"/>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2000" dirty="0">
          <a:solidFill>
            <a:schemeClr val="bg2"/>
          </a:solidFill>
          <a:latin typeface="Lucida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dirty="0">
          <a:solidFill>
            <a:schemeClr val="bg2"/>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1600" dirty="0">
          <a:solidFill>
            <a:schemeClr val="bg2"/>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EAEAEA"/>
            </a:gs>
            <a:gs pos="100000">
              <a:schemeClr val="tx1"/>
            </a:gs>
          </a:gsLst>
          <a:lin ang="16200000" scaled="1"/>
        </a:gradFill>
        <a:effectLst/>
      </p:bgPr>
    </p:bg>
    <p:spTree>
      <p:nvGrpSpPr>
        <p:cNvPr id="1" name=""/>
        <p:cNvGrpSpPr/>
        <p:nvPr/>
      </p:nvGrpSpPr>
      <p:grpSpPr>
        <a:xfrm>
          <a:off x="0" y="0"/>
          <a:ext cx="0" cy="0"/>
          <a:chOff x="0" y="0"/>
          <a:chExt cx="0" cy="0"/>
        </a:xfrm>
      </p:grpSpPr>
      <p:sp>
        <p:nvSpPr>
          <p:cNvPr id="1030" name="Rectangle 3"/>
          <p:cNvSpPr>
            <a:spLocks noGrp="1" noChangeArrowheads="1"/>
          </p:cNvSpPr>
          <p:nvPr>
            <p:ph type="body" idx="1"/>
          </p:nvPr>
        </p:nvSpPr>
        <p:spPr bwMode="black">
          <a:xfrm>
            <a:off x="1157288" y="2298700"/>
            <a:ext cx="7315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2"/>
          <p:cNvSpPr>
            <a:spLocks noGrp="1" noChangeArrowheads="1"/>
          </p:cNvSpPr>
          <p:nvPr>
            <p:ph type="title"/>
          </p:nvPr>
        </p:nvSpPr>
        <p:spPr bwMode="black">
          <a:xfrm>
            <a:off x="484188" y="1512888"/>
            <a:ext cx="86598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smtClean="0"/>
              <a:t>Click to edit Master title style</a:t>
            </a:r>
          </a:p>
        </p:txBody>
      </p:sp>
      <p:sp>
        <p:nvSpPr>
          <p:cNvPr id="3" name="Rectangle 4"/>
          <p:cNvSpPr>
            <a:spLocks noGrp="1" noChangeArrowheads="1"/>
          </p:cNvSpPr>
          <p:nvPr userDrawn="1">
            <p:ph type="dt" sz="half" idx="2"/>
          </p:nvPr>
        </p:nvSpPr>
        <p:spPr bwMode="black">
          <a:xfrm>
            <a:off x="484188" y="6438900"/>
            <a:ext cx="1252537"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solidFill>
                  <a:schemeClr val="bg2"/>
                </a:solidFill>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userDrawn="1">
            <p:ph type="ftr" sz="quarter" idx="3"/>
          </p:nvPr>
        </p:nvSpPr>
        <p:spPr bwMode="black">
          <a:xfrm>
            <a:off x="1736725" y="6438900"/>
            <a:ext cx="615315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solidFill>
                  <a:schemeClr val="bg2"/>
                </a:solidFill>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Rectangle 6"/>
          <p:cNvSpPr>
            <a:spLocks noGrp="1" noChangeArrowheads="1"/>
          </p:cNvSpPr>
          <p:nvPr userDrawn="1">
            <p:ph type="sldNum" sz="quarter" idx="4"/>
          </p:nvPr>
        </p:nvSpPr>
        <p:spPr bwMode="black">
          <a:xfrm>
            <a:off x="7899400" y="6438900"/>
            <a:ext cx="1244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solidFill>
                  <a:schemeClr val="bg2"/>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26077F2-0CB4-428F-B247-E40091A66964}"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11" name="Picture 10"/>
          <p:cNvPicPr>
            <a:picLocks noChangeAspect="1"/>
          </p:cNvPicPr>
          <p:nvPr userDrawn="1"/>
        </p:nvPicPr>
        <p:blipFill>
          <a:blip r:embed="rId12"/>
          <a:stretch>
            <a:fillRect/>
          </a:stretch>
        </p:blipFill>
        <p:spPr>
          <a:xfrm>
            <a:off x="-9541" y="-297"/>
            <a:ext cx="9163082" cy="6858594"/>
          </a:xfrm>
          <a:prstGeom prst="rect">
            <a:avLst/>
          </a:prstGeom>
        </p:spPr>
      </p:pic>
    </p:spTree>
    <p:extLst>
      <p:ext uri="{BB962C8B-B14F-4D97-AF65-F5344CB8AC3E}">
        <p14:creationId xmlns:p14="http://schemas.microsoft.com/office/powerpoint/2010/main" val="1353161223"/>
      </p:ext>
    </p:extLst>
  </p:cSld>
  <p:clrMap bg1="dk2" tx1="lt1" bg2="dk1" tx2="lt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marL="165100" indent="-165100" algn="l" rtl="0" eaLnBrk="0" fontAlgn="base" hangingPunct="0">
        <a:spcBef>
          <a:spcPct val="25000"/>
        </a:spcBef>
        <a:spcAft>
          <a:spcPct val="0"/>
        </a:spcAft>
        <a:buClr>
          <a:srgbClr val="C60C30"/>
        </a:buClr>
        <a:buSzPct val="100000"/>
        <a:buFont typeface="Arial" panose="020B0604020202020204" pitchFamily="34" charset="0"/>
        <a:buChar char="•"/>
        <a:defRPr lang="en-US" sz="2400" dirty="0">
          <a:solidFill>
            <a:schemeClr val="bg2"/>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sz="2200" dirty="0">
          <a:solidFill>
            <a:schemeClr val="bg2"/>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2000" dirty="0">
          <a:solidFill>
            <a:schemeClr val="bg2"/>
          </a:solidFill>
          <a:latin typeface="Lucida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dirty="0">
          <a:solidFill>
            <a:schemeClr val="bg2"/>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1600" dirty="0">
          <a:solidFill>
            <a:schemeClr val="bg2"/>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EAEAEA"/>
            </a:gs>
            <a:gs pos="100000">
              <a:schemeClr val="tx1"/>
            </a:gs>
          </a:gsLst>
          <a:lin ang="16200000" scaled="1"/>
        </a:gradFill>
        <a:effectLst/>
      </p:bgPr>
    </p:bg>
    <p:spTree>
      <p:nvGrpSpPr>
        <p:cNvPr id="1" name=""/>
        <p:cNvGrpSpPr/>
        <p:nvPr/>
      </p:nvGrpSpPr>
      <p:grpSpPr>
        <a:xfrm>
          <a:off x="0" y="0"/>
          <a:ext cx="0" cy="0"/>
          <a:chOff x="0" y="0"/>
          <a:chExt cx="0" cy="0"/>
        </a:xfrm>
      </p:grpSpPr>
      <p:sp>
        <p:nvSpPr>
          <p:cNvPr id="1030" name="Rectangle 3"/>
          <p:cNvSpPr>
            <a:spLocks noGrp="1" noChangeArrowheads="1"/>
          </p:cNvSpPr>
          <p:nvPr>
            <p:ph type="body" idx="1"/>
          </p:nvPr>
        </p:nvSpPr>
        <p:spPr bwMode="black">
          <a:xfrm>
            <a:off x="1157288" y="2298700"/>
            <a:ext cx="7315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2"/>
          <p:cNvSpPr>
            <a:spLocks noGrp="1" noChangeArrowheads="1"/>
          </p:cNvSpPr>
          <p:nvPr>
            <p:ph type="title"/>
          </p:nvPr>
        </p:nvSpPr>
        <p:spPr bwMode="black">
          <a:xfrm>
            <a:off x="484188" y="1512888"/>
            <a:ext cx="86598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smtClean="0"/>
              <a:t>Click to edit Master title style</a:t>
            </a:r>
          </a:p>
        </p:txBody>
      </p:sp>
      <p:sp>
        <p:nvSpPr>
          <p:cNvPr id="3" name="Rectangle 4"/>
          <p:cNvSpPr>
            <a:spLocks noGrp="1" noChangeArrowheads="1"/>
          </p:cNvSpPr>
          <p:nvPr userDrawn="1">
            <p:ph type="dt" sz="half" idx="2"/>
          </p:nvPr>
        </p:nvSpPr>
        <p:spPr bwMode="black">
          <a:xfrm>
            <a:off x="484188" y="6438900"/>
            <a:ext cx="1252537"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solidFill>
                  <a:schemeClr val="bg2"/>
                </a:solidFill>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userDrawn="1">
            <p:ph type="ftr" sz="quarter" idx="3"/>
          </p:nvPr>
        </p:nvSpPr>
        <p:spPr bwMode="black">
          <a:xfrm>
            <a:off x="1736725" y="6438900"/>
            <a:ext cx="615315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solidFill>
                  <a:schemeClr val="bg2"/>
                </a:solidFill>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Rectangle 6"/>
          <p:cNvSpPr>
            <a:spLocks noGrp="1" noChangeArrowheads="1"/>
          </p:cNvSpPr>
          <p:nvPr userDrawn="1">
            <p:ph type="sldNum" sz="quarter" idx="4"/>
          </p:nvPr>
        </p:nvSpPr>
        <p:spPr bwMode="black">
          <a:xfrm>
            <a:off x="7899400" y="6438900"/>
            <a:ext cx="1244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solidFill>
                  <a:schemeClr val="bg2"/>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26077F2-0CB4-428F-B247-E40091A66964}"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11" name="Picture 10"/>
          <p:cNvPicPr>
            <a:picLocks noChangeAspect="1"/>
          </p:cNvPicPr>
          <p:nvPr userDrawn="1"/>
        </p:nvPicPr>
        <p:blipFill>
          <a:blip r:embed="rId11"/>
          <a:stretch>
            <a:fillRect/>
          </a:stretch>
        </p:blipFill>
        <p:spPr>
          <a:xfrm>
            <a:off x="-9541" y="-297"/>
            <a:ext cx="9163082" cy="6858594"/>
          </a:xfrm>
          <a:prstGeom prst="rect">
            <a:avLst/>
          </a:prstGeom>
        </p:spPr>
      </p:pic>
    </p:spTree>
    <p:extLst>
      <p:ext uri="{BB962C8B-B14F-4D97-AF65-F5344CB8AC3E}">
        <p14:creationId xmlns:p14="http://schemas.microsoft.com/office/powerpoint/2010/main" val="1866588313"/>
      </p:ext>
    </p:extLst>
  </p:cSld>
  <p:clrMap bg1="dk2" tx1="lt1" bg2="dk1" tx2="lt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marL="165100" indent="-165100" algn="l" rtl="0" eaLnBrk="0" fontAlgn="base" hangingPunct="0">
        <a:spcBef>
          <a:spcPct val="25000"/>
        </a:spcBef>
        <a:spcAft>
          <a:spcPct val="0"/>
        </a:spcAft>
        <a:buClr>
          <a:srgbClr val="C60C30"/>
        </a:buClr>
        <a:buSzPct val="100000"/>
        <a:buFont typeface="Arial" panose="020B0604020202020204" pitchFamily="34" charset="0"/>
        <a:buChar char="•"/>
        <a:defRPr lang="en-US" sz="2400" dirty="0">
          <a:solidFill>
            <a:schemeClr val="bg2"/>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sz="2200" dirty="0">
          <a:solidFill>
            <a:schemeClr val="bg2"/>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2000" dirty="0">
          <a:solidFill>
            <a:schemeClr val="bg2"/>
          </a:solidFill>
          <a:latin typeface="Lucida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dirty="0">
          <a:solidFill>
            <a:schemeClr val="bg2"/>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1600" dirty="0">
          <a:solidFill>
            <a:schemeClr val="bg2"/>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5586B75A-687E-405C-8A0B-8D00578BA2C3}" type="datetime1">
              <a:rPr kumimoji="0" lang="en-US" sz="825" b="0" i="0" u="none" strike="noStrike" kern="1200" cap="none" spc="0" normalizeH="0" baseline="0" noProof="0" smtClean="0">
                <a:ln>
                  <a:noFill/>
                </a:ln>
                <a:solidFill>
                  <a:prstClr val="white">
                    <a:lumMod val="65000"/>
                    <a:lumOff val="35000"/>
                  </a:prstClr>
                </a:solidFill>
                <a:effectLst/>
                <a:uLnTx/>
                <a:uFillTx/>
                <a:latin typeface="Georgia"/>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11/9/2018</a:t>
            </a:fld>
            <a:endParaRPr kumimoji="0" lang="en-US" sz="825" b="0" i="0" u="none" strike="noStrike" kern="1200" cap="none" spc="0" normalizeH="0" baseline="0" noProof="0" dirty="0">
              <a:ln>
                <a:noFill/>
              </a:ln>
              <a:solidFill>
                <a:prstClr val="white">
                  <a:lumMod val="65000"/>
                  <a:lumOff val="35000"/>
                </a:prstClr>
              </a:solidFill>
              <a:effectLst/>
              <a:uLnTx/>
              <a:uFillTx/>
              <a:latin typeface="Georgia"/>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825" b="0" i="0" u="none" strike="noStrike" kern="1200" cap="none" spc="0" normalizeH="0" baseline="0" noProof="0" dirty="0">
              <a:ln>
                <a:noFill/>
              </a:ln>
              <a:solidFill>
                <a:prstClr val="white">
                  <a:lumMod val="65000"/>
                  <a:lumOff val="35000"/>
                </a:prstClr>
              </a:solidFill>
              <a:effectLst/>
              <a:uLnTx/>
              <a:uFillTx/>
              <a:latin typeface="Georgia"/>
              <a:ea typeface="+mn-ea"/>
              <a:cs typeface="+mn-cs"/>
            </a:endParaRPr>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825" b="0" i="0" u="none" strike="noStrike" kern="1200" cap="none" spc="0" normalizeH="0" baseline="0" noProof="0" smtClean="0">
                <a:ln>
                  <a:noFill/>
                </a:ln>
                <a:solidFill>
                  <a:prstClr val="white">
                    <a:tint val="75000"/>
                  </a:prstClr>
                </a:solidFill>
                <a:effectLst/>
                <a:uLnTx/>
                <a:uFillTx/>
                <a:latin typeface="Georgi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825" b="0" i="0" u="none" strike="noStrike" kern="1200" cap="none" spc="0" normalizeH="0" baseline="0" noProof="0" dirty="0">
              <a:ln>
                <a:noFill/>
              </a:ln>
              <a:solidFill>
                <a:prstClr val="white">
                  <a:tint val="75000"/>
                </a:prstClr>
              </a:solidFill>
              <a:effectLst/>
              <a:uLnTx/>
              <a:uFillTx/>
              <a:latin typeface="Georgia"/>
              <a:ea typeface="+mn-ea"/>
              <a:cs typeface="+mn-cs"/>
            </a:endParaRPr>
          </a:p>
        </p:txBody>
      </p:sp>
      <p:pic>
        <p:nvPicPr>
          <p:cNvPr id="7" name="Picture 6"/>
          <p:cNvPicPr>
            <a:picLocks noChangeAspect="1"/>
          </p:cNvPicPr>
          <p:nvPr userDrawn="1"/>
        </p:nvPicPr>
        <p:blipFill>
          <a:blip r:embed="rId13"/>
          <a:stretch>
            <a:fillRect/>
          </a:stretch>
        </p:blipFill>
        <p:spPr>
          <a:xfrm>
            <a:off x="-9541" y="-297"/>
            <a:ext cx="9163082" cy="6858594"/>
          </a:xfrm>
          <a:prstGeom prst="rect">
            <a:avLst/>
          </a:prstGeom>
        </p:spPr>
      </p:pic>
    </p:spTree>
    <p:extLst>
      <p:ext uri="{BB962C8B-B14F-4D97-AF65-F5344CB8AC3E}">
        <p14:creationId xmlns:p14="http://schemas.microsoft.com/office/powerpoint/2010/main" val="4179029604"/>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iming>
    <p:tnLst>
      <p:par>
        <p:cTn id="1" dur="indefinite" restart="never" nodeType="tmRoot"/>
      </p:par>
    </p:tnLst>
  </p:timing>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SzPct val="80000"/>
        <a:buFont typeface="Arial"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SzPct val="80000"/>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SzPct val="80000"/>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SzPct val="80000"/>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SzPct val="80000"/>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EAEAEA"/>
            </a:gs>
            <a:gs pos="100000">
              <a:schemeClr val="tx1"/>
            </a:gs>
          </a:gsLst>
          <a:lin ang="16200000" scaled="1"/>
        </a:gradFill>
        <a:effectLst/>
      </p:bgPr>
    </p:bg>
    <p:spTree>
      <p:nvGrpSpPr>
        <p:cNvPr id="1" name=""/>
        <p:cNvGrpSpPr/>
        <p:nvPr/>
      </p:nvGrpSpPr>
      <p:grpSpPr>
        <a:xfrm>
          <a:off x="0" y="0"/>
          <a:ext cx="0" cy="0"/>
          <a:chOff x="0" y="0"/>
          <a:chExt cx="0" cy="0"/>
        </a:xfrm>
      </p:grpSpPr>
      <p:sp>
        <p:nvSpPr>
          <p:cNvPr id="1030" name="Rectangle 3"/>
          <p:cNvSpPr>
            <a:spLocks noGrp="1" noChangeArrowheads="1"/>
          </p:cNvSpPr>
          <p:nvPr>
            <p:ph type="body" idx="1"/>
          </p:nvPr>
        </p:nvSpPr>
        <p:spPr bwMode="black">
          <a:xfrm>
            <a:off x="1157288" y="2298700"/>
            <a:ext cx="7315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2"/>
          <p:cNvSpPr>
            <a:spLocks noGrp="1" noChangeArrowheads="1"/>
          </p:cNvSpPr>
          <p:nvPr>
            <p:ph type="title"/>
          </p:nvPr>
        </p:nvSpPr>
        <p:spPr bwMode="black">
          <a:xfrm>
            <a:off x="484188" y="1512888"/>
            <a:ext cx="86598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smtClean="0"/>
              <a:t>Click to edit Master title style</a:t>
            </a:r>
          </a:p>
        </p:txBody>
      </p:sp>
      <p:sp>
        <p:nvSpPr>
          <p:cNvPr id="3" name="Rectangle 4"/>
          <p:cNvSpPr>
            <a:spLocks noGrp="1" noChangeArrowheads="1"/>
          </p:cNvSpPr>
          <p:nvPr userDrawn="1">
            <p:ph type="dt" sz="half" idx="2"/>
          </p:nvPr>
        </p:nvSpPr>
        <p:spPr bwMode="black">
          <a:xfrm>
            <a:off x="484188" y="6438900"/>
            <a:ext cx="1252537"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solidFill>
                  <a:schemeClr val="bg2"/>
                </a:solidFill>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Rectangle 5"/>
          <p:cNvSpPr>
            <a:spLocks noGrp="1" noChangeArrowheads="1"/>
          </p:cNvSpPr>
          <p:nvPr userDrawn="1">
            <p:ph type="ftr" sz="quarter" idx="3"/>
          </p:nvPr>
        </p:nvSpPr>
        <p:spPr bwMode="black">
          <a:xfrm>
            <a:off x="1736725" y="6438900"/>
            <a:ext cx="615315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solidFill>
                  <a:schemeClr val="bg2"/>
                </a:solidFill>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 name="Rectangle 6"/>
          <p:cNvSpPr>
            <a:spLocks noGrp="1" noChangeArrowheads="1"/>
          </p:cNvSpPr>
          <p:nvPr userDrawn="1">
            <p:ph type="sldNum" sz="quarter" idx="4"/>
          </p:nvPr>
        </p:nvSpPr>
        <p:spPr bwMode="black">
          <a:xfrm>
            <a:off x="7899400" y="6438900"/>
            <a:ext cx="1244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solidFill>
                  <a:schemeClr val="bg2"/>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26077F2-0CB4-428F-B247-E40091A66964}"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11" name="Picture 10"/>
          <p:cNvPicPr>
            <a:picLocks noChangeAspect="1"/>
          </p:cNvPicPr>
          <p:nvPr userDrawn="1"/>
        </p:nvPicPr>
        <p:blipFill>
          <a:blip r:embed="rId13"/>
          <a:stretch>
            <a:fillRect/>
          </a:stretch>
        </p:blipFill>
        <p:spPr>
          <a:xfrm>
            <a:off x="-9541" y="-297"/>
            <a:ext cx="9163082" cy="6858594"/>
          </a:xfrm>
          <a:prstGeom prst="rect">
            <a:avLst/>
          </a:prstGeom>
        </p:spPr>
      </p:pic>
    </p:spTree>
    <p:extLst>
      <p:ext uri="{BB962C8B-B14F-4D97-AF65-F5344CB8AC3E}">
        <p14:creationId xmlns:p14="http://schemas.microsoft.com/office/powerpoint/2010/main" val="545940856"/>
      </p:ext>
    </p:extLst>
  </p:cSld>
  <p:clrMap bg1="dk2" tx1="lt1" bg2="dk1" tx2="lt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marL="165100" indent="-165100" algn="l" rtl="0" eaLnBrk="0" fontAlgn="base" hangingPunct="0">
        <a:spcBef>
          <a:spcPct val="25000"/>
        </a:spcBef>
        <a:spcAft>
          <a:spcPct val="0"/>
        </a:spcAft>
        <a:buClr>
          <a:srgbClr val="C60C30"/>
        </a:buClr>
        <a:buSzPct val="100000"/>
        <a:buFont typeface="Arial" panose="020B0604020202020204" pitchFamily="34" charset="0"/>
        <a:buChar char="•"/>
        <a:defRPr lang="en-US" sz="2400" dirty="0">
          <a:solidFill>
            <a:schemeClr val="bg2"/>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sz="2200" dirty="0">
          <a:solidFill>
            <a:schemeClr val="bg2"/>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2000" dirty="0">
          <a:solidFill>
            <a:schemeClr val="bg2"/>
          </a:solidFill>
          <a:latin typeface="Lucida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dirty="0">
          <a:solidFill>
            <a:schemeClr val="bg2"/>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1600" dirty="0">
          <a:solidFill>
            <a:schemeClr val="bg2"/>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EAEAEA"/>
            </a:gs>
            <a:gs pos="100000">
              <a:schemeClr val="tx1"/>
            </a:gs>
          </a:gsLst>
          <a:lin ang="16200000" scaled="1"/>
        </a:gradFill>
        <a:effectLst/>
      </p:bgPr>
    </p:bg>
    <p:spTree>
      <p:nvGrpSpPr>
        <p:cNvPr id="1" name=""/>
        <p:cNvGrpSpPr/>
        <p:nvPr/>
      </p:nvGrpSpPr>
      <p:grpSpPr>
        <a:xfrm>
          <a:off x="0" y="0"/>
          <a:ext cx="0" cy="0"/>
          <a:chOff x="0" y="0"/>
          <a:chExt cx="0" cy="0"/>
        </a:xfrm>
      </p:grpSpPr>
      <p:sp>
        <p:nvSpPr>
          <p:cNvPr id="1030" name="Rectangle 3"/>
          <p:cNvSpPr>
            <a:spLocks noGrp="1" noChangeArrowheads="1"/>
          </p:cNvSpPr>
          <p:nvPr>
            <p:ph type="body" idx="1"/>
          </p:nvPr>
        </p:nvSpPr>
        <p:spPr bwMode="black">
          <a:xfrm>
            <a:off x="1157288" y="2298700"/>
            <a:ext cx="7315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2"/>
          <p:cNvSpPr>
            <a:spLocks noGrp="1" noChangeArrowheads="1"/>
          </p:cNvSpPr>
          <p:nvPr>
            <p:ph type="title"/>
          </p:nvPr>
        </p:nvSpPr>
        <p:spPr bwMode="black">
          <a:xfrm>
            <a:off x="484188" y="1512888"/>
            <a:ext cx="86598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smtClean="0"/>
              <a:t>Click to edit Master title style</a:t>
            </a:r>
          </a:p>
        </p:txBody>
      </p:sp>
      <p:sp>
        <p:nvSpPr>
          <p:cNvPr id="3" name="Rectangle 4"/>
          <p:cNvSpPr>
            <a:spLocks noGrp="1" noChangeArrowheads="1"/>
          </p:cNvSpPr>
          <p:nvPr userDrawn="1">
            <p:ph type="dt" sz="half" idx="2"/>
          </p:nvPr>
        </p:nvSpPr>
        <p:spPr bwMode="black">
          <a:xfrm>
            <a:off x="484188" y="6438900"/>
            <a:ext cx="1252537"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solidFill>
                  <a:schemeClr val="bg2"/>
                </a:solidFill>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Rectangle 5"/>
          <p:cNvSpPr>
            <a:spLocks noGrp="1" noChangeArrowheads="1"/>
          </p:cNvSpPr>
          <p:nvPr userDrawn="1">
            <p:ph type="ftr" sz="quarter" idx="3"/>
          </p:nvPr>
        </p:nvSpPr>
        <p:spPr bwMode="black">
          <a:xfrm>
            <a:off x="1736725" y="6438900"/>
            <a:ext cx="615315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solidFill>
                  <a:schemeClr val="bg2"/>
                </a:solidFill>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 name="Rectangle 6"/>
          <p:cNvSpPr>
            <a:spLocks noGrp="1" noChangeArrowheads="1"/>
          </p:cNvSpPr>
          <p:nvPr userDrawn="1">
            <p:ph type="sldNum" sz="quarter" idx="4"/>
          </p:nvPr>
        </p:nvSpPr>
        <p:spPr bwMode="black">
          <a:xfrm>
            <a:off x="7899400" y="6438900"/>
            <a:ext cx="1244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solidFill>
                  <a:schemeClr val="bg2"/>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26077F2-0CB4-428F-B247-E40091A66964}"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nvGrpSpPr>
          <p:cNvPr id="13" name="Group 12"/>
          <p:cNvGrpSpPr/>
          <p:nvPr userDrawn="1"/>
        </p:nvGrpSpPr>
        <p:grpSpPr>
          <a:xfrm>
            <a:off x="-17996" y="1053"/>
            <a:ext cx="9178930" cy="6905630"/>
            <a:chOff x="-17463" y="0"/>
            <a:chExt cx="9178930" cy="6905630"/>
          </a:xfrm>
        </p:grpSpPr>
        <p:sp>
          <p:nvSpPr>
            <p:cNvPr id="14" name="Rectangle 13"/>
            <p:cNvSpPr/>
            <p:nvPr userDrawn="1"/>
          </p:nvSpPr>
          <p:spPr bwMode="gray">
            <a:xfrm flipH="1">
              <a:off x="4" y="47630"/>
              <a:ext cx="501651" cy="6858000"/>
            </a:xfrm>
            <a:prstGeom prst="rect">
              <a:avLst/>
            </a:prstGeom>
            <a:gradFill flip="none" rotWithShape="1">
              <a:gsLst>
                <a:gs pos="0">
                  <a:schemeClr val="accent2"/>
                </a:gs>
                <a:gs pos="100000">
                  <a:schemeClr val="tx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5"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 y="0"/>
              <a:ext cx="9161463"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userDrawn="1"/>
          </p:nvSpPr>
          <p:spPr bwMode="gray">
            <a:xfrm flipH="1">
              <a:off x="-17463" y="0"/>
              <a:ext cx="9161463" cy="79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4291592412"/>
      </p:ext>
    </p:extLst>
  </p:cSld>
  <p:clrMap bg1="dk2" tx1="lt1" bg2="dk1" tx2="lt2" accent1="accent1" accent2="accent2" accent3="accent3" accent4="accent4" accent5="accent5" accent6="accent6" hlink="hlink" folHlink="folHlink"/>
  <p:sldLayoutIdLst>
    <p:sldLayoutId id="2147483892" r:id="rId1"/>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marL="165100" indent="-165100" algn="l" rtl="0" eaLnBrk="0" fontAlgn="base" hangingPunct="0">
        <a:spcBef>
          <a:spcPct val="25000"/>
        </a:spcBef>
        <a:spcAft>
          <a:spcPct val="0"/>
        </a:spcAft>
        <a:buClr>
          <a:srgbClr val="C60C30"/>
        </a:buClr>
        <a:buSzPct val="100000"/>
        <a:buFont typeface="Arial" panose="020B0604020202020204" pitchFamily="34" charset="0"/>
        <a:buChar char="•"/>
        <a:defRPr lang="en-US" sz="2400" dirty="0">
          <a:solidFill>
            <a:schemeClr val="bg2"/>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sz="2200" dirty="0">
          <a:solidFill>
            <a:schemeClr val="bg2"/>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2000" dirty="0">
          <a:solidFill>
            <a:schemeClr val="bg2"/>
          </a:solidFill>
          <a:latin typeface="Lucida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dirty="0">
          <a:solidFill>
            <a:schemeClr val="bg2"/>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1600" dirty="0">
          <a:solidFill>
            <a:schemeClr val="bg2"/>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EAEAEA"/>
            </a:gs>
            <a:gs pos="100000">
              <a:schemeClr val="tx1"/>
            </a:gs>
          </a:gsLst>
          <a:lin ang="16200000" scaled="1"/>
        </a:gradFill>
        <a:effectLst/>
      </p:bgPr>
    </p:bg>
    <p:spTree>
      <p:nvGrpSpPr>
        <p:cNvPr id="1" name=""/>
        <p:cNvGrpSpPr/>
        <p:nvPr/>
      </p:nvGrpSpPr>
      <p:grpSpPr>
        <a:xfrm>
          <a:off x="0" y="0"/>
          <a:ext cx="0" cy="0"/>
          <a:chOff x="0" y="0"/>
          <a:chExt cx="0" cy="0"/>
        </a:xfrm>
      </p:grpSpPr>
      <p:sp>
        <p:nvSpPr>
          <p:cNvPr id="1030" name="Rectangle 3"/>
          <p:cNvSpPr>
            <a:spLocks noGrp="1" noChangeArrowheads="1"/>
          </p:cNvSpPr>
          <p:nvPr>
            <p:ph type="body" idx="1"/>
          </p:nvPr>
        </p:nvSpPr>
        <p:spPr bwMode="black">
          <a:xfrm>
            <a:off x="1157288" y="2298700"/>
            <a:ext cx="7315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2"/>
          <p:cNvSpPr>
            <a:spLocks noGrp="1" noChangeArrowheads="1"/>
          </p:cNvSpPr>
          <p:nvPr>
            <p:ph type="title"/>
          </p:nvPr>
        </p:nvSpPr>
        <p:spPr bwMode="black">
          <a:xfrm>
            <a:off x="484188" y="1512888"/>
            <a:ext cx="86598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smtClean="0"/>
              <a:t>Click to edit Master title style</a:t>
            </a:r>
          </a:p>
        </p:txBody>
      </p:sp>
      <p:sp>
        <p:nvSpPr>
          <p:cNvPr id="3" name="Rectangle 4"/>
          <p:cNvSpPr>
            <a:spLocks noGrp="1" noChangeArrowheads="1"/>
          </p:cNvSpPr>
          <p:nvPr userDrawn="1">
            <p:ph type="dt" sz="half" idx="2"/>
          </p:nvPr>
        </p:nvSpPr>
        <p:spPr bwMode="black">
          <a:xfrm>
            <a:off x="484188" y="6438900"/>
            <a:ext cx="1252537"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solidFill>
                  <a:schemeClr val="bg2"/>
                </a:solidFill>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userDrawn="1">
            <p:ph type="ftr" sz="quarter" idx="3"/>
          </p:nvPr>
        </p:nvSpPr>
        <p:spPr bwMode="black">
          <a:xfrm>
            <a:off x="1736725" y="6438900"/>
            <a:ext cx="615315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solidFill>
                  <a:schemeClr val="bg2"/>
                </a:solidFill>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Rectangle 6"/>
          <p:cNvSpPr>
            <a:spLocks noGrp="1" noChangeArrowheads="1"/>
          </p:cNvSpPr>
          <p:nvPr userDrawn="1">
            <p:ph type="sldNum" sz="quarter" idx="4"/>
          </p:nvPr>
        </p:nvSpPr>
        <p:spPr bwMode="black">
          <a:xfrm>
            <a:off x="7899400" y="6438900"/>
            <a:ext cx="1244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solidFill>
                  <a:schemeClr val="bg2"/>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26077F2-0CB4-428F-B247-E40091A66964}"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11" name="Picture 10"/>
          <p:cNvPicPr>
            <a:picLocks noChangeAspect="1"/>
          </p:cNvPicPr>
          <p:nvPr userDrawn="1"/>
        </p:nvPicPr>
        <p:blipFill>
          <a:blip r:embed="rId12"/>
          <a:stretch>
            <a:fillRect/>
          </a:stretch>
        </p:blipFill>
        <p:spPr>
          <a:xfrm>
            <a:off x="-9541" y="-297"/>
            <a:ext cx="9163082" cy="6858594"/>
          </a:xfrm>
          <a:prstGeom prst="rect">
            <a:avLst/>
          </a:prstGeom>
        </p:spPr>
      </p:pic>
    </p:spTree>
    <p:extLst>
      <p:ext uri="{BB962C8B-B14F-4D97-AF65-F5344CB8AC3E}">
        <p14:creationId xmlns:p14="http://schemas.microsoft.com/office/powerpoint/2010/main" val="2831503140"/>
      </p:ext>
    </p:extLst>
  </p:cSld>
  <p:clrMap bg1="dk2" tx1="lt1" bg2="dk1" tx2="lt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marL="165100" indent="-165100" algn="l" rtl="0" eaLnBrk="0" fontAlgn="base" hangingPunct="0">
        <a:spcBef>
          <a:spcPct val="25000"/>
        </a:spcBef>
        <a:spcAft>
          <a:spcPct val="0"/>
        </a:spcAft>
        <a:buClr>
          <a:srgbClr val="C60C30"/>
        </a:buClr>
        <a:buSzPct val="100000"/>
        <a:buFont typeface="Arial" panose="020B0604020202020204" pitchFamily="34" charset="0"/>
        <a:buChar char="•"/>
        <a:defRPr lang="en-US" sz="2400" dirty="0">
          <a:solidFill>
            <a:schemeClr val="bg2"/>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sz="2200" dirty="0">
          <a:solidFill>
            <a:schemeClr val="bg2"/>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2000" dirty="0">
          <a:solidFill>
            <a:schemeClr val="bg2"/>
          </a:solidFill>
          <a:latin typeface="Lucida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dirty="0">
          <a:solidFill>
            <a:schemeClr val="bg2"/>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1600" dirty="0">
          <a:solidFill>
            <a:schemeClr val="bg2"/>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EAEAEA"/>
            </a:gs>
            <a:gs pos="100000">
              <a:schemeClr val="tx1"/>
            </a:gs>
          </a:gsLst>
          <a:lin ang="16200000" scaled="1"/>
        </a:gradFill>
        <a:effectLst/>
      </p:bgPr>
    </p:bg>
    <p:spTree>
      <p:nvGrpSpPr>
        <p:cNvPr id="1" name=""/>
        <p:cNvGrpSpPr/>
        <p:nvPr/>
      </p:nvGrpSpPr>
      <p:grpSpPr>
        <a:xfrm>
          <a:off x="0" y="0"/>
          <a:ext cx="0" cy="0"/>
          <a:chOff x="0" y="0"/>
          <a:chExt cx="0" cy="0"/>
        </a:xfrm>
      </p:grpSpPr>
      <p:sp>
        <p:nvSpPr>
          <p:cNvPr id="1030" name="Rectangle 3"/>
          <p:cNvSpPr>
            <a:spLocks noGrp="1" noChangeArrowheads="1"/>
          </p:cNvSpPr>
          <p:nvPr>
            <p:ph type="body" idx="1"/>
          </p:nvPr>
        </p:nvSpPr>
        <p:spPr bwMode="black">
          <a:xfrm>
            <a:off x="1157288" y="2298700"/>
            <a:ext cx="7315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2"/>
          <p:cNvSpPr>
            <a:spLocks noGrp="1" noChangeArrowheads="1"/>
          </p:cNvSpPr>
          <p:nvPr>
            <p:ph type="title"/>
          </p:nvPr>
        </p:nvSpPr>
        <p:spPr bwMode="black">
          <a:xfrm>
            <a:off x="484188" y="1512888"/>
            <a:ext cx="86598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smtClean="0"/>
              <a:t>Click to edit Master title style</a:t>
            </a:r>
          </a:p>
        </p:txBody>
      </p:sp>
      <p:sp>
        <p:nvSpPr>
          <p:cNvPr id="3" name="Rectangle 4"/>
          <p:cNvSpPr>
            <a:spLocks noGrp="1" noChangeArrowheads="1"/>
          </p:cNvSpPr>
          <p:nvPr userDrawn="1">
            <p:ph type="dt" sz="half" idx="2"/>
          </p:nvPr>
        </p:nvSpPr>
        <p:spPr bwMode="black">
          <a:xfrm>
            <a:off x="484188" y="6438900"/>
            <a:ext cx="1252537"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solidFill>
                  <a:schemeClr val="bg2"/>
                </a:solidFill>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userDrawn="1">
            <p:ph type="ftr" sz="quarter" idx="3"/>
          </p:nvPr>
        </p:nvSpPr>
        <p:spPr bwMode="black">
          <a:xfrm>
            <a:off x="1736725" y="6438900"/>
            <a:ext cx="615315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solidFill>
                  <a:schemeClr val="bg2"/>
                </a:solidFill>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Rectangle 6"/>
          <p:cNvSpPr>
            <a:spLocks noGrp="1" noChangeArrowheads="1"/>
          </p:cNvSpPr>
          <p:nvPr userDrawn="1">
            <p:ph type="sldNum" sz="quarter" idx="4"/>
          </p:nvPr>
        </p:nvSpPr>
        <p:spPr bwMode="black">
          <a:xfrm>
            <a:off x="7899400" y="6438900"/>
            <a:ext cx="1244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solidFill>
                  <a:schemeClr val="bg2"/>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26077F2-0CB4-428F-B247-E40091A66964}"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11" name="Picture 10"/>
          <p:cNvPicPr>
            <a:picLocks noChangeAspect="1"/>
          </p:cNvPicPr>
          <p:nvPr userDrawn="1"/>
        </p:nvPicPr>
        <p:blipFill>
          <a:blip r:embed="rId12"/>
          <a:stretch>
            <a:fillRect/>
          </a:stretch>
        </p:blipFill>
        <p:spPr>
          <a:xfrm>
            <a:off x="-9541" y="-297"/>
            <a:ext cx="9163082" cy="6858594"/>
          </a:xfrm>
          <a:prstGeom prst="rect">
            <a:avLst/>
          </a:prstGeom>
        </p:spPr>
      </p:pic>
    </p:spTree>
    <p:extLst>
      <p:ext uri="{BB962C8B-B14F-4D97-AF65-F5344CB8AC3E}">
        <p14:creationId xmlns:p14="http://schemas.microsoft.com/office/powerpoint/2010/main" val="3137013513"/>
      </p:ext>
    </p:extLst>
  </p:cSld>
  <p:clrMap bg1="dk2" tx1="lt1" bg2="dk1" tx2="lt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marL="165100" indent="-165100" algn="l" rtl="0" eaLnBrk="0" fontAlgn="base" hangingPunct="0">
        <a:spcBef>
          <a:spcPct val="25000"/>
        </a:spcBef>
        <a:spcAft>
          <a:spcPct val="0"/>
        </a:spcAft>
        <a:buClr>
          <a:srgbClr val="C60C30"/>
        </a:buClr>
        <a:buSzPct val="100000"/>
        <a:buFont typeface="Arial" panose="020B0604020202020204" pitchFamily="34" charset="0"/>
        <a:buChar char="•"/>
        <a:defRPr lang="en-US" sz="2400" dirty="0">
          <a:solidFill>
            <a:schemeClr val="bg2"/>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sz="2200" dirty="0">
          <a:solidFill>
            <a:schemeClr val="bg2"/>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2000" dirty="0">
          <a:solidFill>
            <a:schemeClr val="bg2"/>
          </a:solidFill>
          <a:latin typeface="Lucida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dirty="0">
          <a:solidFill>
            <a:schemeClr val="bg2"/>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1600" dirty="0">
          <a:solidFill>
            <a:schemeClr val="bg2"/>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EAEAEA"/>
            </a:gs>
            <a:gs pos="100000">
              <a:schemeClr val="tx1"/>
            </a:gs>
          </a:gsLst>
          <a:lin ang="16200000" scaled="1"/>
        </a:gradFill>
        <a:effectLst/>
      </p:bgPr>
    </p:bg>
    <p:spTree>
      <p:nvGrpSpPr>
        <p:cNvPr id="1" name=""/>
        <p:cNvGrpSpPr/>
        <p:nvPr/>
      </p:nvGrpSpPr>
      <p:grpSpPr>
        <a:xfrm>
          <a:off x="0" y="0"/>
          <a:ext cx="0" cy="0"/>
          <a:chOff x="0" y="0"/>
          <a:chExt cx="0" cy="0"/>
        </a:xfrm>
      </p:grpSpPr>
      <p:sp>
        <p:nvSpPr>
          <p:cNvPr id="1030" name="Rectangle 3"/>
          <p:cNvSpPr>
            <a:spLocks noGrp="1" noChangeArrowheads="1"/>
          </p:cNvSpPr>
          <p:nvPr>
            <p:ph type="body" idx="1"/>
          </p:nvPr>
        </p:nvSpPr>
        <p:spPr bwMode="black">
          <a:xfrm>
            <a:off x="1157288" y="2298700"/>
            <a:ext cx="7315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2"/>
          <p:cNvSpPr>
            <a:spLocks noGrp="1" noChangeArrowheads="1"/>
          </p:cNvSpPr>
          <p:nvPr>
            <p:ph type="title"/>
          </p:nvPr>
        </p:nvSpPr>
        <p:spPr bwMode="black">
          <a:xfrm>
            <a:off x="484188" y="1512888"/>
            <a:ext cx="86598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smtClean="0"/>
              <a:t>Click to edit Master title style</a:t>
            </a:r>
          </a:p>
        </p:txBody>
      </p:sp>
      <p:sp>
        <p:nvSpPr>
          <p:cNvPr id="3" name="Rectangle 4"/>
          <p:cNvSpPr>
            <a:spLocks noGrp="1" noChangeArrowheads="1"/>
          </p:cNvSpPr>
          <p:nvPr userDrawn="1">
            <p:ph type="dt" sz="half" idx="2"/>
          </p:nvPr>
        </p:nvSpPr>
        <p:spPr bwMode="black">
          <a:xfrm>
            <a:off x="484188" y="6438900"/>
            <a:ext cx="1252537"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solidFill>
                  <a:schemeClr val="bg2"/>
                </a:solidFill>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A409CDE-6163-4F3E-BBD3-292E151ABE02}" type="datetime1">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11/9/2018</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Rectangle 5"/>
          <p:cNvSpPr>
            <a:spLocks noGrp="1" noChangeArrowheads="1"/>
          </p:cNvSpPr>
          <p:nvPr userDrawn="1">
            <p:ph type="ftr" sz="quarter" idx="3"/>
          </p:nvPr>
        </p:nvSpPr>
        <p:spPr bwMode="black">
          <a:xfrm>
            <a:off x="1736725" y="6438900"/>
            <a:ext cx="615315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solidFill>
                  <a:schemeClr val="bg2"/>
                </a:solidFill>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 name="Rectangle 6"/>
          <p:cNvSpPr>
            <a:spLocks noGrp="1" noChangeArrowheads="1"/>
          </p:cNvSpPr>
          <p:nvPr userDrawn="1">
            <p:ph type="sldNum" sz="quarter" idx="4"/>
          </p:nvPr>
        </p:nvSpPr>
        <p:spPr bwMode="black">
          <a:xfrm>
            <a:off x="7899400" y="6438900"/>
            <a:ext cx="1244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solidFill>
                  <a:schemeClr val="bg2"/>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26077F2-0CB4-428F-B247-E40091A66964}"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11" name="Picture 10"/>
          <p:cNvPicPr>
            <a:picLocks noChangeAspect="1"/>
          </p:cNvPicPr>
          <p:nvPr userDrawn="1"/>
        </p:nvPicPr>
        <p:blipFill>
          <a:blip r:embed="rId11"/>
          <a:stretch>
            <a:fillRect/>
          </a:stretch>
        </p:blipFill>
        <p:spPr>
          <a:xfrm>
            <a:off x="-9541" y="-297"/>
            <a:ext cx="9163082" cy="6858594"/>
          </a:xfrm>
          <a:prstGeom prst="rect">
            <a:avLst/>
          </a:prstGeom>
        </p:spPr>
      </p:pic>
    </p:spTree>
    <p:extLst>
      <p:ext uri="{BB962C8B-B14F-4D97-AF65-F5344CB8AC3E}">
        <p14:creationId xmlns:p14="http://schemas.microsoft.com/office/powerpoint/2010/main" val="2182554605"/>
      </p:ext>
    </p:extLst>
  </p:cSld>
  <p:clrMap bg1="dk2" tx1="lt1" bg2="dk1" tx2="lt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Lst>
  <p:transition/>
  <p:timing>
    <p:tnLst>
      <p:par>
        <p:cTn id="1" dur="indefinite" restart="never" nodeType="tmRoot"/>
      </p:par>
    </p:tnLst>
  </p:timing>
  <p:hf sldNum="0" hdr="0" ftr="0" dt="0"/>
  <p:txStyles>
    <p:titleStyle>
      <a:lvl1pPr algn="l" rtl="0" eaLnBrk="0" fontAlgn="base" hangingPunct="0">
        <a:lnSpc>
          <a:spcPct val="90000"/>
        </a:lnSpc>
        <a:spcBef>
          <a:spcPct val="0"/>
        </a:spcBef>
        <a:spcAft>
          <a:spcPct val="0"/>
        </a:spcAft>
        <a:defRPr sz="24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marL="165100" indent="-165100" algn="l" rtl="0" eaLnBrk="0" fontAlgn="base" hangingPunct="0">
        <a:spcBef>
          <a:spcPct val="25000"/>
        </a:spcBef>
        <a:spcAft>
          <a:spcPct val="0"/>
        </a:spcAft>
        <a:buClr>
          <a:srgbClr val="C60C30"/>
        </a:buClr>
        <a:buSzPct val="100000"/>
        <a:buFont typeface="Arial" panose="020B0604020202020204" pitchFamily="34" charset="0"/>
        <a:buChar char="•"/>
        <a:defRPr lang="en-US" sz="2400" dirty="0">
          <a:solidFill>
            <a:schemeClr val="bg2"/>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sz="2200" dirty="0">
          <a:solidFill>
            <a:schemeClr val="bg2"/>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2000" dirty="0">
          <a:solidFill>
            <a:schemeClr val="bg2"/>
          </a:solidFill>
          <a:latin typeface="Lucida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dirty="0">
          <a:solidFill>
            <a:schemeClr val="bg2"/>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1600" dirty="0">
          <a:solidFill>
            <a:schemeClr val="bg2"/>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EAEAEA"/>
            </a:gs>
            <a:gs pos="100000">
              <a:schemeClr val="tx1"/>
            </a:gs>
          </a:gsLst>
          <a:lin ang="16200000" scaled="1"/>
        </a:gradFill>
        <a:effectLst/>
      </p:bgPr>
    </p:bg>
    <p:spTree>
      <p:nvGrpSpPr>
        <p:cNvPr id="1" name=""/>
        <p:cNvGrpSpPr/>
        <p:nvPr/>
      </p:nvGrpSpPr>
      <p:grpSpPr>
        <a:xfrm>
          <a:off x="0" y="0"/>
          <a:ext cx="0" cy="0"/>
          <a:chOff x="0" y="0"/>
          <a:chExt cx="0" cy="0"/>
        </a:xfrm>
      </p:grpSpPr>
      <p:sp>
        <p:nvSpPr>
          <p:cNvPr id="1030" name="Rectangle 3"/>
          <p:cNvSpPr>
            <a:spLocks noGrp="1" noChangeArrowheads="1"/>
          </p:cNvSpPr>
          <p:nvPr>
            <p:ph type="body" idx="1"/>
          </p:nvPr>
        </p:nvSpPr>
        <p:spPr bwMode="black">
          <a:xfrm>
            <a:off x="1157288" y="2298700"/>
            <a:ext cx="7315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2"/>
          <p:cNvSpPr>
            <a:spLocks noGrp="1" noChangeArrowheads="1"/>
          </p:cNvSpPr>
          <p:nvPr>
            <p:ph type="title"/>
          </p:nvPr>
        </p:nvSpPr>
        <p:spPr bwMode="black">
          <a:xfrm>
            <a:off x="484188" y="1512888"/>
            <a:ext cx="86598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smtClean="0"/>
              <a:t>Click to edit Master title style</a:t>
            </a:r>
          </a:p>
        </p:txBody>
      </p:sp>
      <p:sp>
        <p:nvSpPr>
          <p:cNvPr id="3" name="Rectangle 4"/>
          <p:cNvSpPr>
            <a:spLocks noGrp="1" noChangeArrowheads="1"/>
          </p:cNvSpPr>
          <p:nvPr userDrawn="1">
            <p:ph type="dt" sz="half" idx="2"/>
          </p:nvPr>
        </p:nvSpPr>
        <p:spPr bwMode="black">
          <a:xfrm>
            <a:off x="484188" y="6438900"/>
            <a:ext cx="1252537"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solidFill>
                  <a:schemeClr val="bg2"/>
                </a:solidFill>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A409CDE-6163-4F3E-BBD3-292E151ABE02}" type="datetime1">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11/9/2018</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Rectangle 5"/>
          <p:cNvSpPr>
            <a:spLocks noGrp="1" noChangeArrowheads="1"/>
          </p:cNvSpPr>
          <p:nvPr userDrawn="1">
            <p:ph type="ftr" sz="quarter" idx="3"/>
          </p:nvPr>
        </p:nvSpPr>
        <p:spPr bwMode="black">
          <a:xfrm>
            <a:off x="1736725" y="6438900"/>
            <a:ext cx="615315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solidFill>
                  <a:schemeClr val="bg2"/>
                </a:solidFill>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 name="Rectangle 6"/>
          <p:cNvSpPr>
            <a:spLocks noGrp="1" noChangeArrowheads="1"/>
          </p:cNvSpPr>
          <p:nvPr userDrawn="1">
            <p:ph type="sldNum" sz="quarter" idx="4"/>
          </p:nvPr>
        </p:nvSpPr>
        <p:spPr bwMode="black">
          <a:xfrm>
            <a:off x="7899400" y="6438900"/>
            <a:ext cx="1244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solidFill>
                  <a:schemeClr val="bg2"/>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26077F2-0CB4-428F-B247-E40091A66964}"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11" name="Picture 10"/>
          <p:cNvPicPr>
            <a:picLocks noChangeAspect="1"/>
          </p:cNvPicPr>
          <p:nvPr userDrawn="1"/>
        </p:nvPicPr>
        <p:blipFill>
          <a:blip r:embed="rId11"/>
          <a:stretch>
            <a:fillRect/>
          </a:stretch>
        </p:blipFill>
        <p:spPr>
          <a:xfrm>
            <a:off x="-9541" y="-297"/>
            <a:ext cx="9163082" cy="6858594"/>
          </a:xfrm>
          <a:prstGeom prst="rect">
            <a:avLst/>
          </a:prstGeom>
        </p:spPr>
      </p:pic>
    </p:spTree>
    <p:extLst>
      <p:ext uri="{BB962C8B-B14F-4D97-AF65-F5344CB8AC3E}">
        <p14:creationId xmlns:p14="http://schemas.microsoft.com/office/powerpoint/2010/main" val="1206336937"/>
      </p:ext>
    </p:extLst>
  </p:cSld>
  <p:clrMap bg1="dk2" tx1="lt1" bg2="dk1" tx2="lt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Lst>
  <p:transition/>
  <p:timing>
    <p:tnLst>
      <p:par>
        <p:cTn id="1" dur="indefinite" restart="never" nodeType="tmRoot"/>
      </p:par>
    </p:tnLst>
  </p:timing>
  <p:hf sldNum="0" hdr="0" ftr="0" dt="0"/>
  <p:txStyles>
    <p:titleStyle>
      <a:lvl1pPr algn="l" rtl="0" eaLnBrk="0" fontAlgn="base" hangingPunct="0">
        <a:lnSpc>
          <a:spcPct val="90000"/>
        </a:lnSpc>
        <a:spcBef>
          <a:spcPct val="0"/>
        </a:spcBef>
        <a:spcAft>
          <a:spcPct val="0"/>
        </a:spcAft>
        <a:defRPr sz="24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marL="165100" indent="-165100" algn="l" rtl="0" eaLnBrk="0" fontAlgn="base" hangingPunct="0">
        <a:spcBef>
          <a:spcPct val="25000"/>
        </a:spcBef>
        <a:spcAft>
          <a:spcPct val="0"/>
        </a:spcAft>
        <a:buClr>
          <a:srgbClr val="C60C30"/>
        </a:buClr>
        <a:buSzPct val="100000"/>
        <a:buFont typeface="Arial" panose="020B0604020202020204" pitchFamily="34" charset="0"/>
        <a:buChar char="•"/>
        <a:defRPr lang="en-US" sz="2400" dirty="0">
          <a:solidFill>
            <a:schemeClr val="bg2"/>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sz="2200" dirty="0">
          <a:solidFill>
            <a:schemeClr val="bg2"/>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2000" dirty="0">
          <a:solidFill>
            <a:schemeClr val="bg2"/>
          </a:solidFill>
          <a:latin typeface="Lucida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dirty="0">
          <a:solidFill>
            <a:schemeClr val="bg2"/>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1600" dirty="0">
          <a:solidFill>
            <a:schemeClr val="bg2"/>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EAEAEA"/>
            </a:gs>
            <a:gs pos="100000">
              <a:schemeClr val="tx1"/>
            </a:gs>
          </a:gsLst>
          <a:lin ang="16200000" scaled="1"/>
        </a:gradFill>
        <a:effectLst/>
      </p:bgPr>
    </p:bg>
    <p:spTree>
      <p:nvGrpSpPr>
        <p:cNvPr id="1" name=""/>
        <p:cNvGrpSpPr/>
        <p:nvPr/>
      </p:nvGrpSpPr>
      <p:grpSpPr>
        <a:xfrm>
          <a:off x="0" y="0"/>
          <a:ext cx="0" cy="0"/>
          <a:chOff x="0" y="0"/>
          <a:chExt cx="0" cy="0"/>
        </a:xfrm>
      </p:grpSpPr>
      <p:sp>
        <p:nvSpPr>
          <p:cNvPr id="1030" name="Rectangle 3"/>
          <p:cNvSpPr>
            <a:spLocks noGrp="1" noChangeArrowheads="1"/>
          </p:cNvSpPr>
          <p:nvPr>
            <p:ph type="body" idx="1"/>
          </p:nvPr>
        </p:nvSpPr>
        <p:spPr bwMode="black">
          <a:xfrm>
            <a:off x="1157288" y="2298700"/>
            <a:ext cx="7315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2"/>
          <p:cNvSpPr>
            <a:spLocks noGrp="1" noChangeArrowheads="1"/>
          </p:cNvSpPr>
          <p:nvPr>
            <p:ph type="title"/>
          </p:nvPr>
        </p:nvSpPr>
        <p:spPr bwMode="black">
          <a:xfrm>
            <a:off x="484188" y="1512888"/>
            <a:ext cx="86598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smtClean="0"/>
              <a:t>Click to edit Master title style</a:t>
            </a:r>
          </a:p>
        </p:txBody>
      </p:sp>
      <p:sp>
        <p:nvSpPr>
          <p:cNvPr id="3" name="Rectangle 4"/>
          <p:cNvSpPr>
            <a:spLocks noGrp="1" noChangeArrowheads="1"/>
          </p:cNvSpPr>
          <p:nvPr userDrawn="1">
            <p:ph type="dt" sz="half" idx="2"/>
          </p:nvPr>
        </p:nvSpPr>
        <p:spPr bwMode="black">
          <a:xfrm>
            <a:off x="484188" y="6438900"/>
            <a:ext cx="1252537"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solidFill>
                  <a:schemeClr val="bg2"/>
                </a:solidFill>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A409CDE-6163-4F3E-BBD3-292E151ABE02}" type="datetime1">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11/9/2018</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Rectangle 5"/>
          <p:cNvSpPr>
            <a:spLocks noGrp="1" noChangeArrowheads="1"/>
          </p:cNvSpPr>
          <p:nvPr userDrawn="1">
            <p:ph type="ftr" sz="quarter" idx="3"/>
          </p:nvPr>
        </p:nvSpPr>
        <p:spPr bwMode="black">
          <a:xfrm>
            <a:off x="1736725" y="6438900"/>
            <a:ext cx="615315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solidFill>
                  <a:schemeClr val="bg2"/>
                </a:solidFill>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 name="Rectangle 6"/>
          <p:cNvSpPr>
            <a:spLocks noGrp="1" noChangeArrowheads="1"/>
          </p:cNvSpPr>
          <p:nvPr userDrawn="1">
            <p:ph type="sldNum" sz="quarter" idx="4"/>
          </p:nvPr>
        </p:nvSpPr>
        <p:spPr bwMode="black">
          <a:xfrm>
            <a:off x="7899400" y="6438900"/>
            <a:ext cx="1244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solidFill>
                  <a:schemeClr val="bg2"/>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26077F2-0CB4-428F-B247-E40091A66964}"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11" name="Picture 10"/>
          <p:cNvPicPr>
            <a:picLocks noChangeAspect="1"/>
          </p:cNvPicPr>
          <p:nvPr userDrawn="1"/>
        </p:nvPicPr>
        <p:blipFill>
          <a:blip r:embed="rId11"/>
          <a:stretch>
            <a:fillRect/>
          </a:stretch>
        </p:blipFill>
        <p:spPr>
          <a:xfrm>
            <a:off x="-9541" y="-297"/>
            <a:ext cx="9163082" cy="6858594"/>
          </a:xfrm>
          <a:prstGeom prst="rect">
            <a:avLst/>
          </a:prstGeom>
        </p:spPr>
      </p:pic>
    </p:spTree>
    <p:extLst>
      <p:ext uri="{BB962C8B-B14F-4D97-AF65-F5344CB8AC3E}">
        <p14:creationId xmlns:p14="http://schemas.microsoft.com/office/powerpoint/2010/main" val="1050780061"/>
      </p:ext>
    </p:extLst>
  </p:cSld>
  <p:clrMap bg1="dk2" tx1="lt1" bg2="dk1"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Lst>
  <p:transition/>
  <p:timing>
    <p:tnLst>
      <p:par>
        <p:cTn id="1" dur="indefinite" restart="never" nodeType="tmRoot"/>
      </p:par>
    </p:tnLst>
  </p:timing>
  <p:hf sldNum="0" hdr="0" ftr="0" dt="0"/>
  <p:txStyles>
    <p:titleStyle>
      <a:lvl1pPr algn="l" rtl="0" eaLnBrk="0" fontAlgn="base" hangingPunct="0">
        <a:lnSpc>
          <a:spcPct val="90000"/>
        </a:lnSpc>
        <a:spcBef>
          <a:spcPct val="0"/>
        </a:spcBef>
        <a:spcAft>
          <a:spcPct val="0"/>
        </a:spcAft>
        <a:defRPr sz="24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marL="165100" indent="-165100" algn="l" rtl="0" eaLnBrk="0" fontAlgn="base" hangingPunct="0">
        <a:spcBef>
          <a:spcPct val="25000"/>
        </a:spcBef>
        <a:spcAft>
          <a:spcPct val="0"/>
        </a:spcAft>
        <a:buClr>
          <a:srgbClr val="C60C30"/>
        </a:buClr>
        <a:buSzPct val="100000"/>
        <a:buFont typeface="Arial" panose="020B0604020202020204" pitchFamily="34" charset="0"/>
        <a:buChar char="•"/>
        <a:defRPr lang="en-US" sz="2400" dirty="0">
          <a:solidFill>
            <a:schemeClr val="bg2"/>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sz="2200" dirty="0">
          <a:solidFill>
            <a:schemeClr val="bg2"/>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2000" dirty="0">
          <a:solidFill>
            <a:schemeClr val="bg2"/>
          </a:solidFill>
          <a:latin typeface="Lucida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dirty="0">
          <a:solidFill>
            <a:schemeClr val="bg2"/>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1600" dirty="0">
          <a:solidFill>
            <a:schemeClr val="bg2"/>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EAEAEA"/>
            </a:gs>
            <a:gs pos="100000">
              <a:schemeClr val="tx1"/>
            </a:gs>
          </a:gsLst>
          <a:lin ang="16200000" scaled="1"/>
        </a:gradFill>
        <a:effectLst/>
      </p:bgPr>
    </p:bg>
    <p:spTree>
      <p:nvGrpSpPr>
        <p:cNvPr id="1" name=""/>
        <p:cNvGrpSpPr/>
        <p:nvPr/>
      </p:nvGrpSpPr>
      <p:grpSpPr>
        <a:xfrm>
          <a:off x="0" y="0"/>
          <a:ext cx="0" cy="0"/>
          <a:chOff x="0" y="0"/>
          <a:chExt cx="0" cy="0"/>
        </a:xfrm>
      </p:grpSpPr>
      <p:sp>
        <p:nvSpPr>
          <p:cNvPr id="1030" name="Rectangle 3"/>
          <p:cNvSpPr>
            <a:spLocks noGrp="1" noChangeArrowheads="1"/>
          </p:cNvSpPr>
          <p:nvPr>
            <p:ph type="body" idx="1"/>
          </p:nvPr>
        </p:nvSpPr>
        <p:spPr bwMode="black">
          <a:xfrm>
            <a:off x="1157288" y="2298700"/>
            <a:ext cx="7315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2"/>
          <p:cNvSpPr>
            <a:spLocks noGrp="1" noChangeArrowheads="1"/>
          </p:cNvSpPr>
          <p:nvPr>
            <p:ph type="title"/>
          </p:nvPr>
        </p:nvSpPr>
        <p:spPr bwMode="black">
          <a:xfrm>
            <a:off x="484188" y="1512888"/>
            <a:ext cx="86598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smtClean="0"/>
              <a:t>Click to edit Master title style</a:t>
            </a:r>
          </a:p>
        </p:txBody>
      </p:sp>
      <p:sp>
        <p:nvSpPr>
          <p:cNvPr id="3" name="Rectangle 4"/>
          <p:cNvSpPr>
            <a:spLocks noGrp="1" noChangeArrowheads="1"/>
          </p:cNvSpPr>
          <p:nvPr userDrawn="1">
            <p:ph type="dt" sz="half" idx="2"/>
          </p:nvPr>
        </p:nvSpPr>
        <p:spPr bwMode="black">
          <a:xfrm>
            <a:off x="484188" y="6438900"/>
            <a:ext cx="1252537"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solidFill>
                  <a:schemeClr val="bg2"/>
                </a:solidFill>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Rectangle 5"/>
          <p:cNvSpPr>
            <a:spLocks noGrp="1" noChangeArrowheads="1"/>
          </p:cNvSpPr>
          <p:nvPr userDrawn="1">
            <p:ph type="ftr" sz="quarter" idx="3"/>
          </p:nvPr>
        </p:nvSpPr>
        <p:spPr bwMode="black">
          <a:xfrm>
            <a:off x="1736725" y="6438900"/>
            <a:ext cx="615315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solidFill>
                  <a:schemeClr val="bg2"/>
                </a:solidFill>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 name="Rectangle 6"/>
          <p:cNvSpPr>
            <a:spLocks noGrp="1" noChangeArrowheads="1"/>
          </p:cNvSpPr>
          <p:nvPr userDrawn="1">
            <p:ph type="sldNum" sz="quarter" idx="4"/>
          </p:nvPr>
        </p:nvSpPr>
        <p:spPr bwMode="black">
          <a:xfrm>
            <a:off x="7899400" y="6438900"/>
            <a:ext cx="1244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solidFill>
                  <a:schemeClr val="bg2"/>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26077F2-0CB4-428F-B247-E40091A66964}"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5" name="Picture 4"/>
          <p:cNvPicPr>
            <a:picLocks noChangeAspect="1"/>
          </p:cNvPicPr>
          <p:nvPr userDrawn="1"/>
        </p:nvPicPr>
        <p:blipFill>
          <a:blip r:embed="rId3"/>
          <a:stretch>
            <a:fillRect/>
          </a:stretch>
        </p:blipFill>
        <p:spPr>
          <a:xfrm>
            <a:off x="-9541" y="-297"/>
            <a:ext cx="9163082" cy="6858594"/>
          </a:xfrm>
          <a:prstGeom prst="rect">
            <a:avLst/>
          </a:prstGeom>
        </p:spPr>
      </p:pic>
    </p:spTree>
    <p:extLst>
      <p:ext uri="{BB962C8B-B14F-4D97-AF65-F5344CB8AC3E}">
        <p14:creationId xmlns:p14="http://schemas.microsoft.com/office/powerpoint/2010/main" val="614315397"/>
      </p:ext>
    </p:extLst>
  </p:cSld>
  <p:clrMap bg1="dk2" tx1="lt1" bg2="dk1" tx2="lt2" accent1="accent1" accent2="accent2" accent3="accent3" accent4="accent4" accent5="accent5" accent6="accent6" hlink="hlink" folHlink="folHlink"/>
  <p:sldLayoutIdLst>
    <p:sldLayoutId id="2147483889" r:id="rId1"/>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marL="165100" indent="-165100" algn="l" rtl="0" eaLnBrk="0" fontAlgn="base" hangingPunct="0">
        <a:spcBef>
          <a:spcPct val="25000"/>
        </a:spcBef>
        <a:spcAft>
          <a:spcPct val="0"/>
        </a:spcAft>
        <a:buClr>
          <a:srgbClr val="C60C30"/>
        </a:buClr>
        <a:buSzPct val="100000"/>
        <a:buFont typeface="Arial" panose="020B0604020202020204" pitchFamily="34" charset="0"/>
        <a:buChar char="•"/>
        <a:defRPr lang="en-US" sz="2400" dirty="0">
          <a:solidFill>
            <a:schemeClr val="bg2"/>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sz="2200" dirty="0">
          <a:solidFill>
            <a:schemeClr val="bg2"/>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2000" dirty="0">
          <a:solidFill>
            <a:schemeClr val="bg2"/>
          </a:solidFill>
          <a:latin typeface="Lucida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dirty="0">
          <a:solidFill>
            <a:schemeClr val="bg2"/>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1600" dirty="0">
          <a:solidFill>
            <a:schemeClr val="bg2"/>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EAEAEA"/>
            </a:gs>
            <a:gs pos="100000">
              <a:schemeClr val="tx1"/>
            </a:gs>
          </a:gsLst>
          <a:lin ang="16200000" scaled="1"/>
        </a:gradFill>
        <a:effectLst/>
      </p:bgPr>
    </p:bg>
    <p:spTree>
      <p:nvGrpSpPr>
        <p:cNvPr id="1" name=""/>
        <p:cNvGrpSpPr/>
        <p:nvPr/>
      </p:nvGrpSpPr>
      <p:grpSpPr>
        <a:xfrm>
          <a:off x="0" y="0"/>
          <a:ext cx="0" cy="0"/>
          <a:chOff x="0" y="0"/>
          <a:chExt cx="0" cy="0"/>
        </a:xfrm>
      </p:grpSpPr>
      <p:sp>
        <p:nvSpPr>
          <p:cNvPr id="1030" name="Rectangle 3"/>
          <p:cNvSpPr>
            <a:spLocks noGrp="1" noChangeArrowheads="1"/>
          </p:cNvSpPr>
          <p:nvPr>
            <p:ph type="body" idx="1"/>
          </p:nvPr>
        </p:nvSpPr>
        <p:spPr bwMode="black">
          <a:xfrm>
            <a:off x="1157288" y="2298700"/>
            <a:ext cx="7315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2"/>
          <p:cNvSpPr>
            <a:spLocks noGrp="1" noChangeArrowheads="1"/>
          </p:cNvSpPr>
          <p:nvPr>
            <p:ph type="title"/>
          </p:nvPr>
        </p:nvSpPr>
        <p:spPr bwMode="black">
          <a:xfrm>
            <a:off x="484188" y="1512888"/>
            <a:ext cx="86598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smtClean="0"/>
              <a:t>Click to edit Master title style</a:t>
            </a:r>
          </a:p>
        </p:txBody>
      </p:sp>
      <p:sp>
        <p:nvSpPr>
          <p:cNvPr id="3" name="Rectangle 4"/>
          <p:cNvSpPr>
            <a:spLocks noGrp="1" noChangeArrowheads="1"/>
          </p:cNvSpPr>
          <p:nvPr userDrawn="1">
            <p:ph type="dt" sz="half" idx="2"/>
          </p:nvPr>
        </p:nvSpPr>
        <p:spPr bwMode="black">
          <a:xfrm>
            <a:off x="484188" y="6438900"/>
            <a:ext cx="1252537"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solidFill>
                  <a:schemeClr val="bg2"/>
                </a:solidFill>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Rectangle 5"/>
          <p:cNvSpPr>
            <a:spLocks noGrp="1" noChangeArrowheads="1"/>
          </p:cNvSpPr>
          <p:nvPr userDrawn="1">
            <p:ph type="ftr" sz="quarter" idx="3"/>
          </p:nvPr>
        </p:nvSpPr>
        <p:spPr bwMode="black">
          <a:xfrm>
            <a:off x="1736725" y="6438900"/>
            <a:ext cx="615315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solidFill>
                  <a:schemeClr val="bg2"/>
                </a:solidFill>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 name="Rectangle 6"/>
          <p:cNvSpPr>
            <a:spLocks noGrp="1" noChangeArrowheads="1"/>
          </p:cNvSpPr>
          <p:nvPr userDrawn="1">
            <p:ph type="sldNum" sz="quarter" idx="4"/>
          </p:nvPr>
        </p:nvSpPr>
        <p:spPr bwMode="black">
          <a:xfrm>
            <a:off x="7899400" y="6438900"/>
            <a:ext cx="1244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solidFill>
                  <a:schemeClr val="bg2"/>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26077F2-0CB4-428F-B247-E40091A66964}"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11" name="Picture 10"/>
          <p:cNvPicPr>
            <a:picLocks noChangeAspect="1"/>
          </p:cNvPicPr>
          <p:nvPr userDrawn="1"/>
        </p:nvPicPr>
        <p:blipFill>
          <a:blip r:embed="rId3"/>
          <a:stretch>
            <a:fillRect/>
          </a:stretch>
        </p:blipFill>
        <p:spPr>
          <a:xfrm>
            <a:off x="-9541" y="-297"/>
            <a:ext cx="9163082" cy="6858594"/>
          </a:xfrm>
          <a:prstGeom prst="rect">
            <a:avLst/>
          </a:prstGeom>
        </p:spPr>
      </p:pic>
    </p:spTree>
    <p:extLst>
      <p:ext uri="{BB962C8B-B14F-4D97-AF65-F5344CB8AC3E}">
        <p14:creationId xmlns:p14="http://schemas.microsoft.com/office/powerpoint/2010/main" val="2168728869"/>
      </p:ext>
    </p:extLst>
  </p:cSld>
  <p:clrMap bg1="dk2" tx1="lt1" bg2="dk1" tx2="lt2" accent1="accent1" accent2="accent2" accent3="accent3" accent4="accent4" accent5="accent5" accent6="accent6" hlink="hlink" folHlink="folHlink"/>
  <p:sldLayoutIdLst>
    <p:sldLayoutId id="2147483887" r:id="rId1"/>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marL="165100" indent="-165100" algn="l" rtl="0" eaLnBrk="0" fontAlgn="base" hangingPunct="0">
        <a:spcBef>
          <a:spcPct val="25000"/>
        </a:spcBef>
        <a:spcAft>
          <a:spcPct val="0"/>
        </a:spcAft>
        <a:buClr>
          <a:srgbClr val="C60C30"/>
        </a:buClr>
        <a:buSzPct val="100000"/>
        <a:buFont typeface="Arial" panose="020B0604020202020204" pitchFamily="34" charset="0"/>
        <a:buChar char="•"/>
        <a:defRPr lang="en-US" sz="2400" dirty="0">
          <a:solidFill>
            <a:schemeClr val="bg2"/>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sz="2200" dirty="0">
          <a:solidFill>
            <a:schemeClr val="bg2"/>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2000" dirty="0">
          <a:solidFill>
            <a:schemeClr val="bg2"/>
          </a:solidFill>
          <a:latin typeface="Lucida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dirty="0">
          <a:solidFill>
            <a:schemeClr val="bg2"/>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1600" dirty="0">
          <a:solidFill>
            <a:schemeClr val="bg2"/>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EAEAEA"/>
            </a:gs>
            <a:gs pos="100000">
              <a:schemeClr val="tx1"/>
            </a:gs>
          </a:gsLst>
          <a:lin ang="16200000" scaled="1"/>
        </a:gradFill>
        <a:effectLst/>
      </p:bgPr>
    </p:bg>
    <p:spTree>
      <p:nvGrpSpPr>
        <p:cNvPr id="1" name=""/>
        <p:cNvGrpSpPr/>
        <p:nvPr/>
      </p:nvGrpSpPr>
      <p:grpSpPr>
        <a:xfrm>
          <a:off x="0" y="0"/>
          <a:ext cx="0" cy="0"/>
          <a:chOff x="0" y="0"/>
          <a:chExt cx="0" cy="0"/>
        </a:xfrm>
      </p:grpSpPr>
      <p:sp>
        <p:nvSpPr>
          <p:cNvPr id="20" name="Rectangle 19"/>
          <p:cNvSpPr/>
          <p:nvPr userDrawn="1"/>
        </p:nvSpPr>
        <p:spPr bwMode="gray">
          <a:xfrm flipH="1">
            <a:off x="0" y="0"/>
            <a:ext cx="484188" cy="6858000"/>
          </a:xfrm>
          <a:prstGeom prst="rect">
            <a:avLst/>
          </a:prstGeom>
          <a:gradFill flip="none" rotWithShape="1">
            <a:gsLst>
              <a:gs pos="0">
                <a:schemeClr val="accent2"/>
              </a:gs>
              <a:gs pos="100000">
                <a:schemeClr val="tx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0" name="Rectangle 29"/>
          <p:cNvSpPr/>
          <p:nvPr userDrawn="1"/>
        </p:nvSpPr>
        <p:spPr bwMode="gray">
          <a:xfrm flipH="1">
            <a:off x="0" y="79375"/>
            <a:ext cx="9144000" cy="6111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8" name="Rectangle 27"/>
          <p:cNvSpPr/>
          <p:nvPr userDrawn="1"/>
        </p:nvSpPr>
        <p:spPr bwMode="gray">
          <a:xfrm flipH="1">
            <a:off x="-17463" y="79375"/>
            <a:ext cx="501651" cy="611188"/>
          </a:xfrm>
          <a:prstGeom prst="rect">
            <a:avLst/>
          </a:prstGeom>
          <a:gradFill flip="none" rotWithShape="1">
            <a:gsLst>
              <a:gs pos="0">
                <a:schemeClr val="bg2">
                  <a:alpha val="50000"/>
                </a:schemeClr>
              </a:gs>
              <a:gs pos="100000">
                <a:schemeClr val="bg2">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9" name="Rectangle 28"/>
          <p:cNvSpPr/>
          <p:nvPr userDrawn="1"/>
        </p:nvSpPr>
        <p:spPr bwMode="gray">
          <a:xfrm flipH="1">
            <a:off x="-17463" y="0"/>
            <a:ext cx="9161463" cy="79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30" name="Rectangle 3"/>
          <p:cNvSpPr>
            <a:spLocks noGrp="1" noChangeArrowheads="1"/>
          </p:cNvSpPr>
          <p:nvPr>
            <p:ph type="body" idx="1"/>
          </p:nvPr>
        </p:nvSpPr>
        <p:spPr bwMode="black">
          <a:xfrm>
            <a:off x="1157288" y="2298700"/>
            <a:ext cx="7315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2"/>
          <p:cNvSpPr>
            <a:spLocks noGrp="1" noChangeArrowheads="1"/>
          </p:cNvSpPr>
          <p:nvPr>
            <p:ph type="title"/>
          </p:nvPr>
        </p:nvSpPr>
        <p:spPr bwMode="black">
          <a:xfrm>
            <a:off x="484188" y="1512888"/>
            <a:ext cx="86598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smtClean="0"/>
              <a:t>Click to edit Master title style</a:t>
            </a:r>
          </a:p>
        </p:txBody>
      </p:sp>
      <p:sp>
        <p:nvSpPr>
          <p:cNvPr id="3" name="Rectangle 4"/>
          <p:cNvSpPr>
            <a:spLocks noGrp="1" noChangeArrowheads="1"/>
          </p:cNvSpPr>
          <p:nvPr userDrawn="1">
            <p:ph type="dt" sz="half" idx="2"/>
          </p:nvPr>
        </p:nvSpPr>
        <p:spPr bwMode="black">
          <a:xfrm>
            <a:off x="484188" y="6438900"/>
            <a:ext cx="1252537"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solidFill>
                  <a:schemeClr val="bg2"/>
                </a:solidFill>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Rectangle 5"/>
          <p:cNvSpPr>
            <a:spLocks noGrp="1" noChangeArrowheads="1"/>
          </p:cNvSpPr>
          <p:nvPr userDrawn="1">
            <p:ph type="ftr" sz="quarter" idx="3"/>
          </p:nvPr>
        </p:nvSpPr>
        <p:spPr bwMode="black">
          <a:xfrm>
            <a:off x="1736725" y="6438900"/>
            <a:ext cx="615315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solidFill>
                  <a:schemeClr val="bg2"/>
                </a:solidFill>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 name="Rectangle 6"/>
          <p:cNvSpPr>
            <a:spLocks noGrp="1" noChangeArrowheads="1"/>
          </p:cNvSpPr>
          <p:nvPr userDrawn="1">
            <p:ph type="sldNum" sz="quarter" idx="4"/>
          </p:nvPr>
        </p:nvSpPr>
        <p:spPr bwMode="black">
          <a:xfrm>
            <a:off x="7899400" y="6438900"/>
            <a:ext cx="1244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solidFill>
                  <a:schemeClr val="bg2"/>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26077F2-0CB4-428F-B247-E40091A66964}"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11" name="Picture 10"/>
          <p:cNvPicPr>
            <a:picLocks noChangeAspect="1"/>
          </p:cNvPicPr>
          <p:nvPr userDrawn="1"/>
        </p:nvPicPr>
        <p:blipFill>
          <a:blip r:embed="rId13"/>
          <a:stretch>
            <a:fillRect/>
          </a:stretch>
        </p:blipFill>
        <p:spPr>
          <a:xfrm>
            <a:off x="-9541" y="-297"/>
            <a:ext cx="9163082" cy="6858594"/>
          </a:xfrm>
          <a:prstGeom prst="rect">
            <a:avLst/>
          </a:prstGeom>
        </p:spPr>
      </p:pic>
    </p:spTree>
    <p:extLst>
      <p:ext uri="{BB962C8B-B14F-4D97-AF65-F5344CB8AC3E}">
        <p14:creationId xmlns:p14="http://schemas.microsoft.com/office/powerpoint/2010/main" val="1723333999"/>
      </p:ext>
    </p:extLst>
  </p:cSld>
  <p:clrMap bg1="dk2" tx1="lt1" bg2="dk1"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marL="165100" indent="-165100" algn="l" rtl="0" eaLnBrk="0" fontAlgn="base" hangingPunct="0">
        <a:spcBef>
          <a:spcPct val="25000"/>
        </a:spcBef>
        <a:spcAft>
          <a:spcPct val="0"/>
        </a:spcAft>
        <a:buClr>
          <a:srgbClr val="C60C30"/>
        </a:buClr>
        <a:buSzPct val="100000"/>
        <a:buFont typeface="Arial" panose="020B0604020202020204" pitchFamily="34" charset="0"/>
        <a:buChar char="•"/>
        <a:defRPr lang="en-US" sz="2400" dirty="0">
          <a:solidFill>
            <a:schemeClr val="bg2"/>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sz="2200" dirty="0">
          <a:solidFill>
            <a:schemeClr val="bg2"/>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2000" dirty="0">
          <a:solidFill>
            <a:schemeClr val="bg2"/>
          </a:solidFill>
          <a:latin typeface="Lucida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dirty="0">
          <a:solidFill>
            <a:schemeClr val="bg2"/>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1600" dirty="0">
          <a:solidFill>
            <a:schemeClr val="bg2"/>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EAEAEA"/>
            </a:gs>
            <a:gs pos="100000">
              <a:schemeClr val="tx1"/>
            </a:gs>
          </a:gsLst>
          <a:lin ang="16200000" scaled="1"/>
        </a:gradFill>
        <a:effectLst/>
      </p:bgPr>
    </p:bg>
    <p:spTree>
      <p:nvGrpSpPr>
        <p:cNvPr id="1" name=""/>
        <p:cNvGrpSpPr/>
        <p:nvPr/>
      </p:nvGrpSpPr>
      <p:grpSpPr>
        <a:xfrm>
          <a:off x="0" y="0"/>
          <a:ext cx="0" cy="0"/>
          <a:chOff x="0" y="0"/>
          <a:chExt cx="0" cy="0"/>
        </a:xfrm>
      </p:grpSpPr>
      <p:sp>
        <p:nvSpPr>
          <p:cNvPr id="1030" name="Rectangle 3"/>
          <p:cNvSpPr>
            <a:spLocks noGrp="1" noChangeArrowheads="1"/>
          </p:cNvSpPr>
          <p:nvPr>
            <p:ph type="body" idx="1"/>
          </p:nvPr>
        </p:nvSpPr>
        <p:spPr bwMode="black">
          <a:xfrm>
            <a:off x="1157288" y="2298700"/>
            <a:ext cx="7315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2"/>
          <p:cNvSpPr>
            <a:spLocks noGrp="1" noChangeArrowheads="1"/>
          </p:cNvSpPr>
          <p:nvPr>
            <p:ph type="title"/>
          </p:nvPr>
        </p:nvSpPr>
        <p:spPr bwMode="black">
          <a:xfrm>
            <a:off x="484188" y="1512888"/>
            <a:ext cx="86598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smtClean="0"/>
              <a:t>Click to edit Master title style</a:t>
            </a:r>
          </a:p>
        </p:txBody>
      </p:sp>
      <p:sp>
        <p:nvSpPr>
          <p:cNvPr id="3" name="Rectangle 4"/>
          <p:cNvSpPr>
            <a:spLocks noGrp="1" noChangeArrowheads="1"/>
          </p:cNvSpPr>
          <p:nvPr userDrawn="1">
            <p:ph type="dt" sz="half" idx="2"/>
          </p:nvPr>
        </p:nvSpPr>
        <p:spPr bwMode="black">
          <a:xfrm>
            <a:off x="484188" y="6438900"/>
            <a:ext cx="1252537"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solidFill>
                  <a:schemeClr val="bg2"/>
                </a:solidFill>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Rectangle 5"/>
          <p:cNvSpPr>
            <a:spLocks noGrp="1" noChangeArrowheads="1"/>
          </p:cNvSpPr>
          <p:nvPr userDrawn="1">
            <p:ph type="ftr" sz="quarter" idx="3"/>
          </p:nvPr>
        </p:nvSpPr>
        <p:spPr bwMode="black">
          <a:xfrm>
            <a:off x="1736725" y="6438900"/>
            <a:ext cx="615315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solidFill>
                  <a:schemeClr val="bg2"/>
                </a:solidFill>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 name="Rectangle 6"/>
          <p:cNvSpPr>
            <a:spLocks noGrp="1" noChangeArrowheads="1"/>
          </p:cNvSpPr>
          <p:nvPr userDrawn="1">
            <p:ph type="sldNum" sz="quarter" idx="4"/>
          </p:nvPr>
        </p:nvSpPr>
        <p:spPr bwMode="black">
          <a:xfrm>
            <a:off x="7899400" y="6438900"/>
            <a:ext cx="1244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solidFill>
                  <a:schemeClr val="bg2"/>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26077F2-0CB4-428F-B247-E40091A66964}"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11" name="Picture 10"/>
          <p:cNvPicPr>
            <a:picLocks noChangeAspect="1"/>
          </p:cNvPicPr>
          <p:nvPr userDrawn="1"/>
        </p:nvPicPr>
        <p:blipFill>
          <a:blip r:embed="rId13"/>
          <a:stretch>
            <a:fillRect/>
          </a:stretch>
        </p:blipFill>
        <p:spPr>
          <a:xfrm>
            <a:off x="-9541" y="-297"/>
            <a:ext cx="9163082" cy="6858594"/>
          </a:xfrm>
          <a:prstGeom prst="rect">
            <a:avLst/>
          </a:prstGeom>
        </p:spPr>
      </p:pic>
    </p:spTree>
    <p:extLst>
      <p:ext uri="{BB962C8B-B14F-4D97-AF65-F5344CB8AC3E}">
        <p14:creationId xmlns:p14="http://schemas.microsoft.com/office/powerpoint/2010/main" val="3812584520"/>
      </p:ext>
    </p:extLst>
  </p:cSld>
  <p:clrMap bg1="dk2" tx1="lt1" bg2="dk1"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marL="165100" indent="-165100" algn="l" rtl="0" eaLnBrk="0" fontAlgn="base" hangingPunct="0">
        <a:spcBef>
          <a:spcPct val="25000"/>
        </a:spcBef>
        <a:spcAft>
          <a:spcPct val="0"/>
        </a:spcAft>
        <a:buClr>
          <a:srgbClr val="C60C30"/>
        </a:buClr>
        <a:buSzPct val="100000"/>
        <a:buFont typeface="Arial" panose="020B0604020202020204" pitchFamily="34" charset="0"/>
        <a:buChar char="•"/>
        <a:defRPr lang="en-US" sz="2400" dirty="0">
          <a:solidFill>
            <a:schemeClr val="bg2"/>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sz="2200" dirty="0">
          <a:solidFill>
            <a:schemeClr val="bg2"/>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2000" dirty="0">
          <a:solidFill>
            <a:schemeClr val="bg2"/>
          </a:solidFill>
          <a:latin typeface="Lucida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dirty="0">
          <a:solidFill>
            <a:schemeClr val="bg2"/>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1600" dirty="0">
          <a:solidFill>
            <a:schemeClr val="bg2"/>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EAEAEA"/>
            </a:gs>
            <a:gs pos="100000">
              <a:schemeClr val="tx1"/>
            </a:gs>
          </a:gsLst>
          <a:lin ang="16200000" scaled="1"/>
        </a:gradFill>
        <a:effectLst/>
      </p:bgPr>
    </p:bg>
    <p:spTree>
      <p:nvGrpSpPr>
        <p:cNvPr id="1" name=""/>
        <p:cNvGrpSpPr/>
        <p:nvPr/>
      </p:nvGrpSpPr>
      <p:grpSpPr>
        <a:xfrm>
          <a:off x="0" y="0"/>
          <a:ext cx="0" cy="0"/>
          <a:chOff x="0" y="0"/>
          <a:chExt cx="0" cy="0"/>
        </a:xfrm>
      </p:grpSpPr>
      <p:sp>
        <p:nvSpPr>
          <p:cNvPr id="1030" name="Rectangle 3"/>
          <p:cNvSpPr>
            <a:spLocks noGrp="1" noChangeArrowheads="1"/>
          </p:cNvSpPr>
          <p:nvPr>
            <p:ph type="body" idx="1"/>
          </p:nvPr>
        </p:nvSpPr>
        <p:spPr bwMode="black">
          <a:xfrm>
            <a:off x="1157288" y="2298700"/>
            <a:ext cx="7315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2"/>
          <p:cNvSpPr>
            <a:spLocks noGrp="1" noChangeArrowheads="1"/>
          </p:cNvSpPr>
          <p:nvPr>
            <p:ph type="title"/>
          </p:nvPr>
        </p:nvSpPr>
        <p:spPr bwMode="black">
          <a:xfrm>
            <a:off x="484188" y="1512888"/>
            <a:ext cx="86598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smtClean="0"/>
              <a:t>Click to edit Master title style</a:t>
            </a:r>
          </a:p>
        </p:txBody>
      </p:sp>
      <p:sp>
        <p:nvSpPr>
          <p:cNvPr id="3" name="Rectangle 4"/>
          <p:cNvSpPr>
            <a:spLocks noGrp="1" noChangeArrowheads="1"/>
          </p:cNvSpPr>
          <p:nvPr userDrawn="1">
            <p:ph type="dt" sz="half" idx="2"/>
          </p:nvPr>
        </p:nvSpPr>
        <p:spPr bwMode="black">
          <a:xfrm>
            <a:off x="484188" y="6438900"/>
            <a:ext cx="1252537"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solidFill>
                  <a:schemeClr val="bg2"/>
                </a:solidFill>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Rectangle 5"/>
          <p:cNvSpPr>
            <a:spLocks noGrp="1" noChangeArrowheads="1"/>
          </p:cNvSpPr>
          <p:nvPr userDrawn="1">
            <p:ph type="ftr" sz="quarter" idx="3"/>
          </p:nvPr>
        </p:nvSpPr>
        <p:spPr bwMode="black">
          <a:xfrm>
            <a:off x="1736725" y="6438900"/>
            <a:ext cx="615315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solidFill>
                  <a:schemeClr val="bg2"/>
                </a:solidFill>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 name="Rectangle 6"/>
          <p:cNvSpPr>
            <a:spLocks noGrp="1" noChangeArrowheads="1"/>
          </p:cNvSpPr>
          <p:nvPr userDrawn="1">
            <p:ph type="sldNum" sz="quarter" idx="4"/>
          </p:nvPr>
        </p:nvSpPr>
        <p:spPr bwMode="black">
          <a:xfrm>
            <a:off x="7899400" y="6438900"/>
            <a:ext cx="1244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solidFill>
                  <a:schemeClr val="bg2"/>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26077F2-0CB4-428F-B247-E40091A66964}"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11" name="Picture 10"/>
          <p:cNvPicPr>
            <a:picLocks noChangeAspect="1"/>
          </p:cNvPicPr>
          <p:nvPr userDrawn="1"/>
        </p:nvPicPr>
        <p:blipFill>
          <a:blip r:embed="rId13"/>
          <a:stretch>
            <a:fillRect/>
          </a:stretch>
        </p:blipFill>
        <p:spPr>
          <a:xfrm>
            <a:off x="-9541" y="-297"/>
            <a:ext cx="9163082" cy="6858594"/>
          </a:xfrm>
          <a:prstGeom prst="rect">
            <a:avLst/>
          </a:prstGeom>
        </p:spPr>
      </p:pic>
    </p:spTree>
    <p:extLst>
      <p:ext uri="{BB962C8B-B14F-4D97-AF65-F5344CB8AC3E}">
        <p14:creationId xmlns:p14="http://schemas.microsoft.com/office/powerpoint/2010/main" val="1180182912"/>
      </p:ext>
    </p:extLst>
  </p:cSld>
  <p:clrMap bg1="dk2" tx1="lt1" bg2="dk1"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marL="165100" indent="-165100" algn="l" rtl="0" eaLnBrk="0" fontAlgn="base" hangingPunct="0">
        <a:spcBef>
          <a:spcPct val="25000"/>
        </a:spcBef>
        <a:spcAft>
          <a:spcPct val="0"/>
        </a:spcAft>
        <a:buClr>
          <a:srgbClr val="C60C30"/>
        </a:buClr>
        <a:buSzPct val="100000"/>
        <a:buFont typeface="Arial" panose="020B0604020202020204" pitchFamily="34" charset="0"/>
        <a:buChar char="•"/>
        <a:defRPr lang="en-US" sz="2400" dirty="0">
          <a:solidFill>
            <a:schemeClr val="bg2"/>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sz="2200" dirty="0">
          <a:solidFill>
            <a:schemeClr val="bg2"/>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2000" dirty="0">
          <a:solidFill>
            <a:schemeClr val="bg2"/>
          </a:solidFill>
          <a:latin typeface="Lucida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dirty="0">
          <a:solidFill>
            <a:schemeClr val="bg2"/>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1600" dirty="0">
          <a:solidFill>
            <a:schemeClr val="bg2"/>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EAEAEA"/>
            </a:gs>
            <a:gs pos="100000">
              <a:schemeClr val="tx1"/>
            </a:gs>
          </a:gsLst>
          <a:lin ang="16200000" scaled="1"/>
        </a:gradFill>
        <a:effectLst/>
      </p:bgPr>
    </p:bg>
    <p:spTree>
      <p:nvGrpSpPr>
        <p:cNvPr id="1" name=""/>
        <p:cNvGrpSpPr/>
        <p:nvPr/>
      </p:nvGrpSpPr>
      <p:grpSpPr>
        <a:xfrm>
          <a:off x="0" y="0"/>
          <a:ext cx="0" cy="0"/>
          <a:chOff x="0" y="0"/>
          <a:chExt cx="0" cy="0"/>
        </a:xfrm>
      </p:grpSpPr>
      <p:sp>
        <p:nvSpPr>
          <p:cNvPr id="1030" name="Rectangle 3"/>
          <p:cNvSpPr>
            <a:spLocks noGrp="1" noChangeArrowheads="1"/>
          </p:cNvSpPr>
          <p:nvPr>
            <p:ph type="body" idx="1"/>
          </p:nvPr>
        </p:nvSpPr>
        <p:spPr bwMode="black">
          <a:xfrm>
            <a:off x="1157288" y="2298700"/>
            <a:ext cx="7315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2"/>
          <p:cNvSpPr>
            <a:spLocks noGrp="1" noChangeArrowheads="1"/>
          </p:cNvSpPr>
          <p:nvPr>
            <p:ph type="title"/>
          </p:nvPr>
        </p:nvSpPr>
        <p:spPr bwMode="black">
          <a:xfrm>
            <a:off x="484188" y="1512888"/>
            <a:ext cx="86598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smtClean="0"/>
              <a:t>Click to edit Master title style</a:t>
            </a:r>
          </a:p>
        </p:txBody>
      </p:sp>
      <p:sp>
        <p:nvSpPr>
          <p:cNvPr id="3" name="Rectangle 4"/>
          <p:cNvSpPr>
            <a:spLocks noGrp="1" noChangeArrowheads="1"/>
          </p:cNvSpPr>
          <p:nvPr userDrawn="1">
            <p:ph type="dt" sz="half" idx="2"/>
          </p:nvPr>
        </p:nvSpPr>
        <p:spPr bwMode="black">
          <a:xfrm>
            <a:off x="484188" y="6438900"/>
            <a:ext cx="1252537"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solidFill>
                  <a:schemeClr val="bg2"/>
                </a:solidFill>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Rectangle 5"/>
          <p:cNvSpPr>
            <a:spLocks noGrp="1" noChangeArrowheads="1"/>
          </p:cNvSpPr>
          <p:nvPr userDrawn="1">
            <p:ph type="ftr" sz="quarter" idx="3"/>
          </p:nvPr>
        </p:nvSpPr>
        <p:spPr bwMode="black">
          <a:xfrm>
            <a:off x="1736725" y="6438900"/>
            <a:ext cx="615315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solidFill>
                  <a:schemeClr val="bg2"/>
                </a:solidFill>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 name="Rectangle 6"/>
          <p:cNvSpPr>
            <a:spLocks noGrp="1" noChangeArrowheads="1"/>
          </p:cNvSpPr>
          <p:nvPr userDrawn="1">
            <p:ph type="sldNum" sz="quarter" idx="4"/>
          </p:nvPr>
        </p:nvSpPr>
        <p:spPr bwMode="black">
          <a:xfrm>
            <a:off x="7899400" y="6438900"/>
            <a:ext cx="1244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solidFill>
                  <a:schemeClr val="bg2"/>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26077F2-0CB4-428F-B247-E40091A66964}"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11" name="Picture 10"/>
          <p:cNvPicPr>
            <a:picLocks noChangeAspect="1"/>
          </p:cNvPicPr>
          <p:nvPr userDrawn="1"/>
        </p:nvPicPr>
        <p:blipFill>
          <a:blip r:embed="rId13"/>
          <a:stretch>
            <a:fillRect/>
          </a:stretch>
        </p:blipFill>
        <p:spPr>
          <a:xfrm>
            <a:off x="-9541" y="-297"/>
            <a:ext cx="9163082" cy="6858594"/>
          </a:xfrm>
          <a:prstGeom prst="rect">
            <a:avLst/>
          </a:prstGeom>
        </p:spPr>
      </p:pic>
    </p:spTree>
    <p:extLst>
      <p:ext uri="{BB962C8B-B14F-4D97-AF65-F5344CB8AC3E}">
        <p14:creationId xmlns:p14="http://schemas.microsoft.com/office/powerpoint/2010/main" val="851033685"/>
      </p:ext>
    </p:extLst>
  </p:cSld>
  <p:clrMap bg1="dk2" tx1="lt1" bg2="dk1"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marL="165100" indent="-165100" algn="l" rtl="0" eaLnBrk="0" fontAlgn="base" hangingPunct="0">
        <a:spcBef>
          <a:spcPct val="25000"/>
        </a:spcBef>
        <a:spcAft>
          <a:spcPct val="0"/>
        </a:spcAft>
        <a:buClr>
          <a:srgbClr val="C60C30"/>
        </a:buClr>
        <a:buSzPct val="100000"/>
        <a:buFont typeface="Arial" panose="020B0604020202020204" pitchFamily="34" charset="0"/>
        <a:buChar char="•"/>
        <a:defRPr lang="en-US" sz="2400" dirty="0">
          <a:solidFill>
            <a:schemeClr val="bg2"/>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sz="2200" dirty="0">
          <a:solidFill>
            <a:schemeClr val="bg2"/>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2000" dirty="0">
          <a:solidFill>
            <a:schemeClr val="bg2"/>
          </a:solidFill>
          <a:latin typeface="Lucida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dirty="0">
          <a:solidFill>
            <a:schemeClr val="bg2"/>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1600" dirty="0">
          <a:solidFill>
            <a:schemeClr val="bg2"/>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EAEAEA"/>
            </a:gs>
            <a:gs pos="100000">
              <a:schemeClr val="tx1"/>
            </a:gs>
          </a:gsLst>
          <a:lin ang="16200000" scaled="1"/>
        </a:gradFill>
        <a:effectLst/>
      </p:bgPr>
    </p:bg>
    <p:spTree>
      <p:nvGrpSpPr>
        <p:cNvPr id="1" name=""/>
        <p:cNvGrpSpPr/>
        <p:nvPr/>
      </p:nvGrpSpPr>
      <p:grpSpPr>
        <a:xfrm>
          <a:off x="0" y="0"/>
          <a:ext cx="0" cy="0"/>
          <a:chOff x="0" y="0"/>
          <a:chExt cx="0" cy="0"/>
        </a:xfrm>
      </p:grpSpPr>
      <p:sp>
        <p:nvSpPr>
          <p:cNvPr id="1030" name="Rectangle 3"/>
          <p:cNvSpPr>
            <a:spLocks noGrp="1" noChangeArrowheads="1"/>
          </p:cNvSpPr>
          <p:nvPr>
            <p:ph type="body" idx="1"/>
          </p:nvPr>
        </p:nvSpPr>
        <p:spPr bwMode="black">
          <a:xfrm>
            <a:off x="1157288" y="2298700"/>
            <a:ext cx="7315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2"/>
          <p:cNvSpPr>
            <a:spLocks noGrp="1" noChangeArrowheads="1"/>
          </p:cNvSpPr>
          <p:nvPr>
            <p:ph type="title"/>
          </p:nvPr>
        </p:nvSpPr>
        <p:spPr bwMode="black">
          <a:xfrm>
            <a:off x="484188" y="1512888"/>
            <a:ext cx="86598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smtClean="0"/>
              <a:t>Click to edit Master title style</a:t>
            </a:r>
          </a:p>
        </p:txBody>
      </p:sp>
      <p:sp>
        <p:nvSpPr>
          <p:cNvPr id="3" name="Rectangle 4"/>
          <p:cNvSpPr>
            <a:spLocks noGrp="1" noChangeArrowheads="1"/>
          </p:cNvSpPr>
          <p:nvPr userDrawn="1">
            <p:ph type="dt" sz="half" idx="2"/>
          </p:nvPr>
        </p:nvSpPr>
        <p:spPr bwMode="black">
          <a:xfrm>
            <a:off x="484188" y="6438900"/>
            <a:ext cx="1252537"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solidFill>
                  <a:schemeClr val="bg2"/>
                </a:solidFill>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userDrawn="1">
            <p:ph type="ftr" sz="quarter" idx="3"/>
          </p:nvPr>
        </p:nvSpPr>
        <p:spPr bwMode="black">
          <a:xfrm>
            <a:off x="1736725" y="6438900"/>
            <a:ext cx="615315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solidFill>
                  <a:schemeClr val="bg2"/>
                </a:solidFill>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Rectangle 6"/>
          <p:cNvSpPr>
            <a:spLocks noGrp="1" noChangeArrowheads="1"/>
          </p:cNvSpPr>
          <p:nvPr userDrawn="1">
            <p:ph type="sldNum" sz="quarter" idx="4"/>
          </p:nvPr>
        </p:nvSpPr>
        <p:spPr bwMode="black">
          <a:xfrm>
            <a:off x="7899400" y="6438900"/>
            <a:ext cx="1244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solidFill>
                  <a:schemeClr val="bg2"/>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26077F2-0CB4-428F-B247-E40091A66964}"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11" name="Picture 10"/>
          <p:cNvPicPr>
            <a:picLocks noChangeAspect="1"/>
          </p:cNvPicPr>
          <p:nvPr userDrawn="1"/>
        </p:nvPicPr>
        <p:blipFill>
          <a:blip r:embed="rId12"/>
          <a:stretch>
            <a:fillRect/>
          </a:stretch>
        </p:blipFill>
        <p:spPr>
          <a:xfrm>
            <a:off x="-9541" y="-297"/>
            <a:ext cx="9163082" cy="6858594"/>
          </a:xfrm>
          <a:prstGeom prst="rect">
            <a:avLst/>
          </a:prstGeom>
        </p:spPr>
      </p:pic>
    </p:spTree>
    <p:extLst>
      <p:ext uri="{BB962C8B-B14F-4D97-AF65-F5344CB8AC3E}">
        <p14:creationId xmlns:p14="http://schemas.microsoft.com/office/powerpoint/2010/main" val="502295960"/>
      </p:ext>
    </p:extLst>
  </p:cSld>
  <p:clrMap bg1="dk2" tx1="lt1" bg2="dk1"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marL="165100" indent="-165100" algn="l" rtl="0" eaLnBrk="0" fontAlgn="base" hangingPunct="0">
        <a:spcBef>
          <a:spcPct val="25000"/>
        </a:spcBef>
        <a:spcAft>
          <a:spcPct val="0"/>
        </a:spcAft>
        <a:buClr>
          <a:srgbClr val="C60C30"/>
        </a:buClr>
        <a:buSzPct val="100000"/>
        <a:buFont typeface="Arial" panose="020B0604020202020204" pitchFamily="34" charset="0"/>
        <a:buChar char="•"/>
        <a:defRPr lang="en-US" sz="2400" dirty="0">
          <a:solidFill>
            <a:schemeClr val="bg2"/>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sz="2200" dirty="0">
          <a:solidFill>
            <a:schemeClr val="bg2"/>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2000" dirty="0">
          <a:solidFill>
            <a:schemeClr val="bg2"/>
          </a:solidFill>
          <a:latin typeface="Lucida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dirty="0">
          <a:solidFill>
            <a:schemeClr val="bg2"/>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1600" dirty="0">
          <a:solidFill>
            <a:schemeClr val="bg2"/>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2.xml"/><Relationship Id="rId1" Type="http://schemas.openxmlformats.org/officeDocument/2006/relationships/vmlDrawing" Target="../drawings/vmlDrawing1.vml"/><Relationship Id="rId5" Type="http://schemas.openxmlformats.org/officeDocument/2006/relationships/image" Target="../media/image18.png"/><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9.xml"/><Relationship Id="rId1" Type="http://schemas.openxmlformats.org/officeDocument/2006/relationships/vmlDrawing" Target="../drawings/vmlDrawing2.vml"/><Relationship Id="rId6" Type="http://schemas.openxmlformats.org/officeDocument/2006/relationships/image" Target="../media/image19.png"/><Relationship Id="rId5" Type="http://schemas.openxmlformats.org/officeDocument/2006/relationships/oleObject" Target="../embeddings/oleObject2.bin"/><Relationship Id="rId4" Type="http://schemas.openxmlformats.org/officeDocument/2006/relationships/chart" Target="../charts/char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1.xml"/><Relationship Id="rId1" Type="http://schemas.openxmlformats.org/officeDocument/2006/relationships/vmlDrawing" Target="../drawings/vmlDrawing3.vml"/><Relationship Id="rId5" Type="http://schemas.openxmlformats.org/officeDocument/2006/relationships/image" Target="../media/image20.emf"/><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6.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81.xml"/></Relationships>
</file>

<file path=ppt/slides/_rels/slide2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4.xml"/><Relationship Id="rId1" Type="http://schemas.openxmlformats.org/officeDocument/2006/relationships/slideLayout" Target="../slideLayouts/slideLayout85.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90.xml"/></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85.xml"/></Relationships>
</file>

<file path=ppt/slides/_rels/slide2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8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9.xml"/><Relationship Id="rId1" Type="http://schemas.openxmlformats.org/officeDocument/2006/relationships/slideLayout" Target="../slideLayouts/slideLayout10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1.xml"/><Relationship Id="rId1" Type="http://schemas.openxmlformats.org/officeDocument/2006/relationships/vmlDrawing" Target="../drawings/vmlDrawing4.vml"/><Relationship Id="rId5" Type="http://schemas.openxmlformats.org/officeDocument/2006/relationships/image" Target="../media/image25.emf"/><Relationship Id="rId4" Type="http://schemas.openxmlformats.org/officeDocument/2006/relationships/oleObject" Target="../embeddings/oleObject4.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1.xml"/><Relationship Id="rId1" Type="http://schemas.openxmlformats.org/officeDocument/2006/relationships/vmlDrawing" Target="../drawings/vmlDrawing5.vml"/><Relationship Id="rId5" Type="http://schemas.openxmlformats.org/officeDocument/2006/relationships/image" Target="../media/image26.emf"/><Relationship Id="rId4" Type="http://schemas.openxmlformats.org/officeDocument/2006/relationships/oleObject" Target="../embeddings/oleObject5.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4.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2.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0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0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0"/>
          <p:cNvSpPr>
            <a:spLocks noGrp="1"/>
          </p:cNvSpPr>
          <p:nvPr>
            <p:ph type="ctrTitle"/>
          </p:nvPr>
        </p:nvSpPr>
        <p:spPr>
          <a:xfrm>
            <a:off x="670934" y="5108554"/>
            <a:ext cx="8458200" cy="769441"/>
          </a:xfrm>
        </p:spPr>
        <p:txBody>
          <a:bodyPr>
            <a:normAutofit fontScale="90000"/>
          </a:bodyPr>
          <a:lstStyle/>
          <a:p>
            <a:pPr>
              <a:lnSpc>
                <a:spcPct val="100000"/>
              </a:lnSpc>
            </a:pPr>
            <a:r>
              <a:rPr lang="en-US" altLang="en-US" sz="3800" b="1" dirty="0" smtClean="0">
                <a:latin typeface="Lucida Sans" panose="020B0602030504020204" pitchFamily="34" charset="0"/>
              </a:rPr>
              <a:t>Understanding the University Budget </a:t>
            </a:r>
            <a:r>
              <a:rPr lang="en-US" altLang="en-US" sz="4000" dirty="0" smtClean="0">
                <a:latin typeface="Lucida Sans" panose="020B0602030504020204" pitchFamily="34" charset="0"/>
              </a:rPr>
              <a:t/>
            </a:r>
            <a:br>
              <a:rPr lang="en-US" altLang="en-US" sz="4000" dirty="0" smtClean="0">
                <a:latin typeface="Lucida Sans" panose="020B0602030504020204" pitchFamily="34" charset="0"/>
              </a:rPr>
            </a:br>
            <a:r>
              <a:rPr lang="en-US" altLang="en-US" sz="1800" dirty="0" smtClean="0">
                <a:latin typeface="Lucida Sans" panose="020B0602030504020204" pitchFamily="34" charset="0"/>
              </a:rPr>
              <a:t>Kelley Westhoff</a:t>
            </a:r>
            <a:br>
              <a:rPr lang="en-US" altLang="en-US" sz="1800" dirty="0" smtClean="0">
                <a:latin typeface="Lucida Sans" panose="020B0602030504020204" pitchFamily="34" charset="0"/>
              </a:rPr>
            </a:br>
            <a:r>
              <a:rPr lang="en-US" sz="1800" dirty="0">
                <a:latin typeface="Lucida Sans" panose="020B0602030504020204" pitchFamily="34" charset="0"/>
              </a:rPr>
              <a:t>Executive Director for Budget, Planning, &amp; Analysis</a:t>
            </a:r>
            <a:endParaRPr lang="en-US" altLang="en-US" sz="1800" dirty="0" smtClean="0">
              <a:latin typeface="Lucida Sans" panose="020B0602030504020204" pitchFamily="34" charset="0"/>
            </a:endParaRPr>
          </a:p>
        </p:txBody>
      </p:sp>
      <p:sp>
        <p:nvSpPr>
          <p:cNvPr id="5123" name="Subtitle 11"/>
          <p:cNvSpPr>
            <a:spLocks noGrp="1"/>
          </p:cNvSpPr>
          <p:nvPr>
            <p:ph type="subTitle" idx="1"/>
          </p:nvPr>
        </p:nvSpPr>
        <p:spPr>
          <a:xfrm>
            <a:off x="670934" y="6040490"/>
            <a:ext cx="7924800" cy="338554"/>
          </a:xfrm>
        </p:spPr>
        <p:txBody>
          <a:bodyPr/>
          <a:lstStyle/>
          <a:p>
            <a:r>
              <a:rPr lang="en-US" altLang="en-US" sz="1600" dirty="0" smtClean="0">
                <a:latin typeface="Lucida Sans" panose="020B0602030504020204" pitchFamily="34" charset="0"/>
              </a:rPr>
              <a:t>November 13, 2018</a:t>
            </a:r>
            <a:endParaRPr altLang="en-US" sz="1600" dirty="0" smtClean="0">
              <a:latin typeface="Lucida Sans" panose="020B0602030504020204" pitchFamily="34" charset="0"/>
            </a:endParaRPr>
          </a:p>
        </p:txBody>
      </p:sp>
      <p:pic>
        <p:nvPicPr>
          <p:cNvPr id="3" name="Picture 2" descr="Come diventare un broker - Bianco Lavoro Magazi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0475" y="761682"/>
            <a:ext cx="6985000" cy="3810000"/>
          </a:xfrm>
          <a:prstGeom prst="rect">
            <a:avLst/>
          </a:prstGeom>
        </p:spPr>
      </p:pic>
    </p:spTree>
    <p:extLst>
      <p:ext uri="{BB962C8B-B14F-4D97-AF65-F5344CB8AC3E}">
        <p14:creationId xmlns:p14="http://schemas.microsoft.com/office/powerpoint/2010/main" val="3568258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363" y="1786114"/>
            <a:ext cx="8675274" cy="424732"/>
          </a:xfrm>
        </p:spPr>
        <p:txBody>
          <a:bodyPr/>
          <a:lstStyle/>
          <a:p>
            <a:r>
              <a:rPr lang="en-US" dirty="0" smtClean="0"/>
              <a:t>Budget Models </a:t>
            </a:r>
            <a:endParaRPr lang="en-US" dirty="0"/>
          </a:p>
        </p:txBody>
      </p:sp>
    </p:spTree>
    <p:extLst>
      <p:ext uri="{BB962C8B-B14F-4D97-AF65-F5344CB8AC3E}">
        <p14:creationId xmlns:p14="http://schemas.microsoft.com/office/powerpoint/2010/main" val="32476633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0573" y="965674"/>
            <a:ext cx="8221055" cy="1107996"/>
          </a:xfrm>
          <a:prstGeom prst="rect">
            <a:avLst/>
          </a:prstGeom>
          <a:noFill/>
        </p:spPr>
        <p:txBody>
          <a:bodyPr wrap="square" rtlCol="0">
            <a:spAutoFit/>
          </a:bodyPr>
          <a:lstStyle/>
          <a:p>
            <a:r>
              <a:rPr lang="en-US" sz="2200" dirty="0" smtClean="0">
                <a:solidFill>
                  <a:schemeClr val="bg2"/>
                </a:solidFill>
                <a:latin typeface="Lucida Sans" panose="020B0602030504020204" pitchFamily="34" charset="0"/>
              </a:rPr>
              <a:t>Two classic models in higher education: </a:t>
            </a:r>
          </a:p>
          <a:p>
            <a:r>
              <a:rPr lang="en-US" sz="2200" b="1" dirty="0" smtClean="0">
                <a:solidFill>
                  <a:schemeClr val="bg2"/>
                </a:solidFill>
                <a:latin typeface="Lucida Sans" panose="020B0602030504020204" pitchFamily="34" charset="0"/>
              </a:rPr>
              <a:t>Incremental Budget v. </a:t>
            </a:r>
          </a:p>
          <a:p>
            <a:r>
              <a:rPr lang="en-US" sz="2200" b="1" dirty="0" smtClean="0">
                <a:solidFill>
                  <a:schemeClr val="bg2"/>
                </a:solidFill>
                <a:latin typeface="Lucida Sans" panose="020B0602030504020204" pitchFamily="34" charset="0"/>
              </a:rPr>
              <a:t>Responsibility Centered Budget </a:t>
            </a:r>
            <a:endParaRPr lang="en-US" sz="2200" b="1" dirty="0">
              <a:solidFill>
                <a:schemeClr val="bg2"/>
              </a:solidFill>
              <a:latin typeface="Lucida Sans" panose="020B0602030504020204" pitchFamily="34" charset="0"/>
            </a:endParaRPr>
          </a:p>
        </p:txBody>
      </p:sp>
      <p:grpSp>
        <p:nvGrpSpPr>
          <p:cNvPr id="5" name="Group 4"/>
          <p:cNvGrpSpPr/>
          <p:nvPr/>
        </p:nvGrpSpPr>
        <p:grpSpPr>
          <a:xfrm>
            <a:off x="1674978" y="4187009"/>
            <a:ext cx="2803018" cy="2615013"/>
            <a:chOff x="3157671" y="2427005"/>
            <a:chExt cx="2803018" cy="2615013"/>
          </a:xfrm>
        </p:grpSpPr>
        <p:sp>
          <p:nvSpPr>
            <p:cNvPr id="2" name="Oval 1"/>
            <p:cNvSpPr/>
            <p:nvPr/>
          </p:nvSpPr>
          <p:spPr>
            <a:xfrm>
              <a:off x="3157671" y="2427005"/>
              <a:ext cx="2503918" cy="2615013"/>
            </a:xfrm>
            <a:prstGeom prst="ellipse">
              <a:avLst/>
            </a:prstGeom>
            <a:solidFill>
              <a:srgbClr val="FF0000"/>
            </a:solidFill>
            <a:ln>
              <a:solidFill>
                <a:srgbClr val="FF0000"/>
              </a:solidFill>
            </a:ln>
            <a:scene3d>
              <a:camera prst="perspectiveRelaxed"/>
              <a:lightRig rig="threePt" dir="t"/>
            </a:scene3d>
            <a:sp3d extrusionH="152400" contourW="12700">
              <a:bevelT w="228600" h="431800" prst="cross"/>
              <a:extrusionClr>
                <a:schemeClr val="bg2">
                  <a:lumMod val="75000"/>
                  <a:lumOff val="25000"/>
                </a:schemeClr>
              </a:extrusionClr>
              <a:contourClr>
                <a:schemeClr val="tx1">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747329" y="3226679"/>
              <a:ext cx="2213360" cy="1015663"/>
            </a:xfrm>
            <a:prstGeom prst="rect">
              <a:avLst/>
            </a:prstGeom>
            <a:noFill/>
          </p:spPr>
          <p:txBody>
            <a:bodyPr wrap="square" rtlCol="0">
              <a:spAutoFit/>
            </a:bodyPr>
            <a:lstStyle/>
            <a:p>
              <a:r>
                <a:rPr lang="en-US" sz="6000" dirty="0" smtClean="0">
                  <a:latin typeface="Gloucester MT Extra Condensed" panose="02030808020601010101" pitchFamily="18" charset="0"/>
                </a:rPr>
                <a:t>EASY</a:t>
              </a:r>
              <a:endParaRPr lang="en-US" sz="6000" dirty="0">
                <a:latin typeface="Gloucester MT Extra Condensed" panose="02030808020601010101" pitchFamily="18" charset="0"/>
              </a:endParaRPr>
            </a:p>
          </p:txBody>
        </p:sp>
      </p:grpSp>
      <p:pic>
        <p:nvPicPr>
          <p:cNvPr id="6" name="Picture 5"/>
          <p:cNvPicPr>
            <a:picLocks noChangeAspect="1"/>
          </p:cNvPicPr>
          <p:nvPr/>
        </p:nvPicPr>
        <p:blipFill>
          <a:blip r:embed="rId2"/>
          <a:stretch>
            <a:fillRect/>
          </a:stretch>
        </p:blipFill>
        <p:spPr>
          <a:xfrm>
            <a:off x="3386857" y="1350394"/>
            <a:ext cx="5757143" cy="5212080"/>
          </a:xfrm>
          <a:prstGeom prst="rect">
            <a:avLst/>
          </a:prstGeom>
        </p:spPr>
      </p:pic>
      <p:sp>
        <p:nvSpPr>
          <p:cNvPr id="7" name="Oval 6"/>
          <p:cNvSpPr/>
          <p:nvPr/>
        </p:nvSpPr>
        <p:spPr>
          <a:xfrm>
            <a:off x="7921951" y="3025211"/>
            <a:ext cx="333286" cy="36568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725398" y="5494514"/>
            <a:ext cx="196553" cy="36568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423647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1479" y="1204473"/>
            <a:ext cx="8221055" cy="1446550"/>
          </a:xfrm>
          <a:prstGeom prst="rect">
            <a:avLst/>
          </a:prstGeom>
          <a:noFill/>
        </p:spPr>
        <p:txBody>
          <a:bodyPr wrap="square" rtlCol="0">
            <a:spAutoFit/>
          </a:bodyPr>
          <a:lstStyle/>
          <a:p>
            <a:pPr lvl="0"/>
            <a:r>
              <a:rPr lang="en-US" sz="2200" b="1" dirty="0">
                <a:solidFill>
                  <a:schemeClr val="bg2"/>
                </a:solidFill>
                <a:latin typeface="Lucida Sans" panose="020B0602030504020204" pitchFamily="34" charset="0"/>
              </a:rPr>
              <a:t>Incremental </a:t>
            </a:r>
            <a:r>
              <a:rPr lang="en-US" sz="2200" b="1" dirty="0" smtClean="0">
                <a:solidFill>
                  <a:schemeClr val="bg2"/>
                </a:solidFill>
                <a:latin typeface="Lucida Sans" panose="020B0602030504020204" pitchFamily="34" charset="0"/>
              </a:rPr>
              <a:t>Budget</a:t>
            </a:r>
            <a:r>
              <a:rPr lang="en-US" sz="2200" dirty="0" smtClean="0">
                <a:solidFill>
                  <a:schemeClr val="bg2"/>
                </a:solidFill>
                <a:latin typeface="Lucida Sans" panose="020B0602030504020204" pitchFamily="34" charset="0"/>
              </a:rPr>
              <a:t> </a:t>
            </a:r>
            <a:r>
              <a:rPr lang="en-US" sz="2200" dirty="0">
                <a:solidFill>
                  <a:schemeClr val="bg2"/>
                </a:solidFill>
                <a:latin typeface="Lucida Sans" panose="020B0602030504020204" pitchFamily="34" charset="0"/>
              </a:rPr>
              <a:t>employs an allocation process where units’ legacy funding levels increase incrementally based on overall changes in institutional resources.</a:t>
            </a:r>
          </a:p>
          <a:p>
            <a:endParaRPr lang="en-US" sz="2200" b="1" dirty="0">
              <a:solidFill>
                <a:schemeClr val="bg2"/>
              </a:solidFill>
              <a:latin typeface="Lucida Sans" panose="020B0602030504020204" pitchFamily="34" charset="0"/>
            </a:endParaRPr>
          </a:p>
        </p:txBody>
      </p:sp>
      <p:grpSp>
        <p:nvGrpSpPr>
          <p:cNvPr id="51" name="Group 50"/>
          <p:cNvGrpSpPr/>
          <p:nvPr/>
        </p:nvGrpSpPr>
        <p:grpSpPr>
          <a:xfrm>
            <a:off x="3115682" y="2405618"/>
            <a:ext cx="5054103" cy="4358378"/>
            <a:chOff x="3765162" y="2499622"/>
            <a:chExt cx="5054103" cy="4358378"/>
          </a:xfrm>
        </p:grpSpPr>
        <p:grpSp>
          <p:nvGrpSpPr>
            <p:cNvPr id="36" name="Group 35"/>
            <p:cNvGrpSpPr/>
            <p:nvPr/>
          </p:nvGrpSpPr>
          <p:grpSpPr>
            <a:xfrm>
              <a:off x="3913970" y="3473861"/>
              <a:ext cx="4905295" cy="3384139"/>
              <a:chOff x="2119353" y="3122062"/>
              <a:chExt cx="4905295" cy="3384139"/>
            </a:xfrm>
            <a:scene3d>
              <a:camera prst="obliqueTopRight"/>
              <a:lightRig rig="threePt" dir="t"/>
            </a:scene3d>
          </p:grpSpPr>
          <p:grpSp>
            <p:nvGrpSpPr>
              <p:cNvPr id="29" name="Group 28"/>
              <p:cNvGrpSpPr/>
              <p:nvPr/>
            </p:nvGrpSpPr>
            <p:grpSpPr>
              <a:xfrm>
                <a:off x="2897020" y="3122063"/>
                <a:ext cx="3349960" cy="3384138"/>
                <a:chOff x="2683380" y="3572142"/>
                <a:chExt cx="3349960" cy="3384138"/>
              </a:xfrm>
            </p:grpSpPr>
            <p:cxnSp>
              <p:nvCxnSpPr>
                <p:cNvPr id="22" name="Elbow Connector 21"/>
                <p:cNvCxnSpPr/>
                <p:nvPr/>
              </p:nvCxnSpPr>
              <p:spPr>
                <a:xfrm rot="16200000" flipH="1">
                  <a:off x="2448370" y="3807152"/>
                  <a:ext cx="1307510" cy="837489"/>
                </a:xfrm>
                <a:prstGeom prst="bentConnector3">
                  <a:avLst/>
                </a:prstGeom>
                <a:ln w="41275"/>
                <a:sp3d extrusionH="1270000">
                  <a:extrusionClr>
                    <a:schemeClr val="tx1"/>
                  </a:extrusionClr>
                </a:sp3d>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rot="16200000" flipH="1">
                  <a:off x="3285860" y="4460908"/>
                  <a:ext cx="1307510" cy="837489"/>
                </a:xfrm>
                <a:prstGeom prst="bentConnector3">
                  <a:avLst/>
                </a:prstGeom>
                <a:ln w="41275"/>
                <a:sp3d extrusionH="1270000">
                  <a:extrusionClr>
                    <a:schemeClr val="tx1"/>
                  </a:extrusionClr>
                </a:sp3d>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6200000" flipH="1">
                  <a:off x="4123351" y="5220508"/>
                  <a:ext cx="1307510" cy="837489"/>
                </a:xfrm>
                <a:prstGeom prst="bentConnector3">
                  <a:avLst/>
                </a:prstGeom>
                <a:ln w="41275"/>
                <a:sp3d extrusionH="1270000">
                  <a:extrusionClr>
                    <a:schemeClr val="tx1"/>
                  </a:extrusionClr>
                </a:sp3d>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rot="16200000" flipH="1">
                  <a:off x="4960841" y="5883780"/>
                  <a:ext cx="1307510" cy="837489"/>
                </a:xfrm>
                <a:prstGeom prst="bentConnector3">
                  <a:avLst/>
                </a:prstGeom>
                <a:ln w="41275"/>
                <a:sp3d extrusionH="1270000">
                  <a:extrusionClr>
                    <a:schemeClr val="tx1"/>
                  </a:extrusionClr>
                </a:sp3d>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a:xfrm rot="120000">
                <a:off x="6246981" y="6491961"/>
                <a:ext cx="777667" cy="0"/>
              </a:xfrm>
              <a:prstGeom prst="line">
                <a:avLst/>
              </a:prstGeom>
              <a:ln w="41275"/>
              <a:sp3d extrusionH="1270000">
                <a:extrusionClr>
                  <a:schemeClr val="tx1"/>
                </a:extrusionClr>
              </a:sp3d>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119353" y="3122062"/>
                <a:ext cx="777667" cy="0"/>
              </a:xfrm>
              <a:prstGeom prst="line">
                <a:avLst/>
              </a:prstGeom>
              <a:ln w="41275"/>
              <a:sp3d extrusionH="1270000">
                <a:extrusionClr>
                  <a:schemeClr val="tx1"/>
                </a:extrusionClr>
              </a:sp3d>
            </p:spPr>
            <p:style>
              <a:lnRef idx="1">
                <a:schemeClr val="accent1"/>
              </a:lnRef>
              <a:fillRef idx="0">
                <a:schemeClr val="accent1"/>
              </a:fillRef>
              <a:effectRef idx="0">
                <a:schemeClr val="accent1"/>
              </a:effectRef>
              <a:fontRef idx="minor">
                <a:schemeClr val="tx1"/>
              </a:fontRef>
            </p:style>
          </p:cxnSp>
        </p:grpSp>
        <p:sp>
          <p:nvSpPr>
            <p:cNvPr id="38" name="Rectangle 37"/>
            <p:cNvSpPr/>
            <p:nvPr/>
          </p:nvSpPr>
          <p:spPr>
            <a:xfrm>
              <a:off x="4060760" y="3113540"/>
              <a:ext cx="327334" cy="400110"/>
            </a:xfrm>
            <a:prstGeom prst="rect">
              <a:avLst/>
            </a:prstGeom>
            <a:noFill/>
            <a:ln>
              <a:noFill/>
            </a:ln>
          </p:spPr>
          <p:txBody>
            <a:bodyPr wrap="none" lIns="91440" tIns="45720" rIns="91440" bIns="45720">
              <a:spAutoFit/>
            </a:bodyPr>
            <a:lstStyle/>
            <a:p>
              <a:pPr algn="ctr"/>
              <a:r>
                <a:rPr lang="en-US" sz="2000" b="0" cap="none" spc="0" dirty="0" smtClean="0">
                  <a:ln w="0"/>
                  <a:solidFill>
                    <a:srgbClr val="006600"/>
                  </a:solidFill>
                  <a:effectLst/>
                </a:rPr>
                <a:t>$</a:t>
              </a:r>
              <a:endParaRPr lang="en-US" sz="2000" b="0" cap="none" spc="0" dirty="0">
                <a:ln w="0"/>
                <a:solidFill>
                  <a:srgbClr val="006600"/>
                </a:solidFill>
                <a:effectLst/>
              </a:endParaRPr>
            </a:p>
          </p:txBody>
        </p:sp>
        <p:sp>
          <p:nvSpPr>
            <p:cNvPr id="39" name="Rectangle 38"/>
            <p:cNvSpPr/>
            <p:nvPr/>
          </p:nvSpPr>
          <p:spPr>
            <a:xfrm>
              <a:off x="4357749" y="2934624"/>
              <a:ext cx="441146" cy="646331"/>
            </a:xfrm>
            <a:prstGeom prst="rect">
              <a:avLst/>
            </a:prstGeom>
            <a:noFill/>
            <a:ln>
              <a:noFill/>
            </a:ln>
          </p:spPr>
          <p:txBody>
            <a:bodyPr wrap="square" lIns="91440" tIns="45720" rIns="91440" bIns="45720">
              <a:spAutoFit/>
            </a:bodyPr>
            <a:lstStyle/>
            <a:p>
              <a:pPr algn="ctr"/>
              <a:r>
                <a:rPr lang="en-US" sz="3600" b="0" cap="none" spc="0" dirty="0" smtClean="0">
                  <a:ln w="0"/>
                  <a:solidFill>
                    <a:srgbClr val="006600"/>
                  </a:solidFill>
                  <a:effectLst/>
                </a:rPr>
                <a:t>$</a:t>
              </a:r>
              <a:endParaRPr lang="en-US" sz="3600" b="0" cap="none" spc="0" dirty="0">
                <a:ln w="0"/>
                <a:solidFill>
                  <a:srgbClr val="006600"/>
                </a:solidFill>
                <a:effectLst/>
              </a:endParaRPr>
            </a:p>
          </p:txBody>
        </p:sp>
        <p:sp>
          <p:nvSpPr>
            <p:cNvPr id="43" name="Rectangle 42"/>
            <p:cNvSpPr/>
            <p:nvPr/>
          </p:nvSpPr>
          <p:spPr>
            <a:xfrm>
              <a:off x="7314768" y="5271398"/>
              <a:ext cx="569387" cy="923330"/>
            </a:xfrm>
            <a:prstGeom prst="rect">
              <a:avLst/>
            </a:prstGeom>
            <a:noFill/>
            <a:ln>
              <a:noFill/>
            </a:ln>
          </p:spPr>
          <p:txBody>
            <a:bodyPr wrap="none" lIns="91440" tIns="45720" rIns="91440" bIns="45720">
              <a:spAutoFit/>
            </a:bodyPr>
            <a:lstStyle/>
            <a:p>
              <a:pPr algn="ctr"/>
              <a:r>
                <a:rPr lang="en-US" sz="5400" b="0" cap="none" spc="0" dirty="0" smtClean="0">
                  <a:ln w="0"/>
                  <a:solidFill>
                    <a:srgbClr val="006600"/>
                  </a:solidFill>
                  <a:effectLst/>
                </a:rPr>
                <a:t>$</a:t>
              </a:r>
              <a:endParaRPr lang="en-US" sz="5400" b="0" cap="none" spc="0" dirty="0">
                <a:ln w="0"/>
                <a:solidFill>
                  <a:srgbClr val="006600"/>
                </a:solidFill>
                <a:effectLst/>
              </a:endParaRPr>
            </a:p>
          </p:txBody>
        </p:sp>
        <p:sp>
          <p:nvSpPr>
            <p:cNvPr id="44" name="Rectangle 43"/>
            <p:cNvSpPr/>
            <p:nvPr/>
          </p:nvSpPr>
          <p:spPr>
            <a:xfrm>
              <a:off x="7619568" y="5267009"/>
              <a:ext cx="569387" cy="923330"/>
            </a:xfrm>
            <a:prstGeom prst="rect">
              <a:avLst/>
            </a:prstGeom>
            <a:noFill/>
            <a:ln>
              <a:noFill/>
            </a:ln>
          </p:spPr>
          <p:txBody>
            <a:bodyPr wrap="none" lIns="91440" tIns="45720" rIns="91440" bIns="45720">
              <a:spAutoFit/>
            </a:bodyPr>
            <a:lstStyle/>
            <a:p>
              <a:pPr algn="ctr"/>
              <a:r>
                <a:rPr lang="en-US" sz="5400" b="0" cap="none" spc="0" dirty="0" smtClean="0">
                  <a:ln w="0"/>
                  <a:solidFill>
                    <a:srgbClr val="006600"/>
                  </a:solidFill>
                  <a:effectLst/>
                </a:rPr>
                <a:t>$</a:t>
              </a:r>
              <a:endParaRPr lang="en-US" sz="5400" b="0" cap="none" spc="0" dirty="0">
                <a:ln w="0"/>
                <a:solidFill>
                  <a:srgbClr val="006600"/>
                </a:solidFill>
                <a:effectLst/>
              </a:endParaRPr>
            </a:p>
          </p:txBody>
        </p:sp>
        <p:sp>
          <p:nvSpPr>
            <p:cNvPr id="45" name="Rectangle 44"/>
            <p:cNvSpPr/>
            <p:nvPr/>
          </p:nvSpPr>
          <p:spPr>
            <a:xfrm>
              <a:off x="8249642" y="5920430"/>
              <a:ext cx="569387" cy="923330"/>
            </a:xfrm>
            <a:prstGeom prst="rect">
              <a:avLst/>
            </a:prstGeom>
            <a:noFill/>
            <a:ln>
              <a:noFill/>
            </a:ln>
          </p:spPr>
          <p:txBody>
            <a:bodyPr wrap="none" lIns="91440" tIns="45720" rIns="91440" bIns="45720">
              <a:spAutoFit/>
            </a:bodyPr>
            <a:lstStyle/>
            <a:p>
              <a:pPr algn="ctr"/>
              <a:r>
                <a:rPr lang="en-US" sz="5400" b="0" cap="none" spc="0" dirty="0" smtClean="0">
                  <a:ln w="0"/>
                  <a:solidFill>
                    <a:srgbClr val="006600"/>
                  </a:solidFill>
                  <a:effectLst/>
                </a:rPr>
                <a:t>$</a:t>
              </a:r>
              <a:endParaRPr lang="en-US" sz="5400" b="0" cap="none" spc="0" dirty="0">
                <a:ln w="0"/>
                <a:solidFill>
                  <a:srgbClr val="006600"/>
                </a:solidFill>
                <a:effectLst/>
              </a:endParaRPr>
            </a:p>
          </p:txBody>
        </p:sp>
        <p:sp>
          <p:nvSpPr>
            <p:cNvPr id="46" name="Rectangle 45"/>
            <p:cNvSpPr/>
            <p:nvPr/>
          </p:nvSpPr>
          <p:spPr>
            <a:xfrm>
              <a:off x="4082568" y="2544971"/>
              <a:ext cx="569387" cy="923330"/>
            </a:xfrm>
            <a:prstGeom prst="rect">
              <a:avLst/>
            </a:prstGeom>
            <a:noFill/>
            <a:ln>
              <a:noFill/>
            </a:ln>
          </p:spPr>
          <p:txBody>
            <a:bodyPr wrap="none" lIns="91440" tIns="45720" rIns="91440" bIns="45720">
              <a:spAutoFit/>
            </a:bodyPr>
            <a:lstStyle/>
            <a:p>
              <a:pPr algn="ctr"/>
              <a:r>
                <a:rPr lang="en-US" sz="5400" b="0" cap="none" spc="0" dirty="0" smtClean="0">
                  <a:ln w="0"/>
                  <a:solidFill>
                    <a:srgbClr val="006600"/>
                  </a:solidFill>
                  <a:effectLst/>
                </a:rPr>
                <a:t>$</a:t>
              </a:r>
              <a:endParaRPr lang="en-US" sz="5400" b="0" cap="none" spc="0" dirty="0">
                <a:ln w="0"/>
                <a:solidFill>
                  <a:srgbClr val="006600"/>
                </a:solidFill>
                <a:effectLst/>
              </a:endParaRPr>
            </a:p>
          </p:txBody>
        </p:sp>
        <p:sp>
          <p:nvSpPr>
            <p:cNvPr id="47" name="Rectangle 46"/>
            <p:cNvSpPr/>
            <p:nvPr/>
          </p:nvSpPr>
          <p:spPr>
            <a:xfrm>
              <a:off x="4535859" y="2499622"/>
              <a:ext cx="569387" cy="923330"/>
            </a:xfrm>
            <a:prstGeom prst="rect">
              <a:avLst/>
            </a:prstGeom>
            <a:noFill/>
            <a:ln>
              <a:noFill/>
            </a:ln>
          </p:spPr>
          <p:txBody>
            <a:bodyPr wrap="none" lIns="91440" tIns="45720" rIns="91440" bIns="45720">
              <a:spAutoFit/>
            </a:bodyPr>
            <a:lstStyle/>
            <a:p>
              <a:pPr algn="ctr"/>
              <a:r>
                <a:rPr lang="en-US" sz="5400" b="0" cap="none" spc="0" dirty="0" smtClean="0">
                  <a:ln w="0"/>
                  <a:solidFill>
                    <a:srgbClr val="006600"/>
                  </a:solidFill>
                  <a:effectLst/>
                </a:rPr>
                <a:t>$</a:t>
              </a:r>
              <a:endParaRPr lang="en-US" sz="5400" b="0" cap="none" spc="0" dirty="0">
                <a:ln w="0"/>
                <a:solidFill>
                  <a:srgbClr val="006600"/>
                </a:solidFill>
                <a:effectLst/>
              </a:endParaRPr>
            </a:p>
          </p:txBody>
        </p:sp>
        <p:sp>
          <p:nvSpPr>
            <p:cNvPr id="48" name="Rectangle 47"/>
            <p:cNvSpPr/>
            <p:nvPr/>
          </p:nvSpPr>
          <p:spPr>
            <a:xfrm>
              <a:off x="3765162" y="2730507"/>
              <a:ext cx="569387" cy="923330"/>
            </a:xfrm>
            <a:prstGeom prst="rect">
              <a:avLst/>
            </a:prstGeom>
            <a:noFill/>
            <a:ln>
              <a:noFill/>
            </a:ln>
            <a:effectLst>
              <a:outerShdw blurRad="76200" dist="12700" dir="2700000" sy="-23000" kx="-800400" algn="bl" rotWithShape="0">
                <a:prstClr val="black">
                  <a:alpha val="20000"/>
                </a:prstClr>
              </a:outerShdw>
            </a:effectLst>
            <a:scene3d>
              <a:camera prst="orthographicFront">
                <a:rot lat="7800000" lon="9000000" rev="0"/>
              </a:camera>
              <a:lightRig rig="sunset" dir="t"/>
            </a:scene3d>
          </p:spPr>
          <p:txBody>
            <a:bodyPr wrap="none" lIns="91440" tIns="45720" rIns="91440" bIns="45720">
              <a:spAutoFit/>
            </a:bodyPr>
            <a:lstStyle/>
            <a:p>
              <a:pPr algn="ctr"/>
              <a:r>
                <a:rPr lang="en-US" sz="5400" b="0" cap="none" spc="0" dirty="0" smtClean="0">
                  <a:ln w="0"/>
                  <a:solidFill>
                    <a:srgbClr val="006600"/>
                  </a:solidFill>
                  <a:effectLst/>
                </a:rPr>
                <a:t>$</a:t>
              </a:r>
              <a:endParaRPr lang="en-US" sz="5400" b="0" cap="none" spc="0" dirty="0">
                <a:ln w="0"/>
                <a:solidFill>
                  <a:srgbClr val="006600"/>
                </a:solidFill>
                <a:effectLst/>
              </a:endParaRPr>
            </a:p>
          </p:txBody>
        </p:sp>
        <p:sp>
          <p:nvSpPr>
            <p:cNvPr id="41" name="Rectangle 40"/>
            <p:cNvSpPr/>
            <p:nvPr/>
          </p:nvSpPr>
          <p:spPr>
            <a:xfrm>
              <a:off x="5655431" y="3835064"/>
              <a:ext cx="569387" cy="923330"/>
            </a:xfrm>
            <a:prstGeom prst="rect">
              <a:avLst/>
            </a:prstGeom>
            <a:noFill/>
            <a:ln>
              <a:noFill/>
            </a:ln>
            <a:scene3d>
              <a:camera prst="perspectiveLeft"/>
              <a:lightRig rig="threePt" dir="t"/>
            </a:scene3d>
            <a:sp3d>
              <a:bevelB/>
            </a:sp3d>
          </p:spPr>
          <p:txBody>
            <a:bodyPr wrap="none" lIns="91440" tIns="45720" rIns="91440" bIns="45720">
              <a:spAutoFit/>
            </a:bodyPr>
            <a:lstStyle/>
            <a:p>
              <a:pPr algn="ctr"/>
              <a:r>
                <a:rPr lang="en-US" sz="5400" b="0" cap="none" spc="0" dirty="0" smtClean="0">
                  <a:ln w="0"/>
                  <a:solidFill>
                    <a:srgbClr val="006600"/>
                  </a:solidFill>
                  <a:effectLst/>
                </a:rPr>
                <a:t>$</a:t>
              </a:r>
              <a:endParaRPr lang="en-US" sz="5400" b="0" cap="none" spc="0" dirty="0">
                <a:ln w="0"/>
                <a:solidFill>
                  <a:srgbClr val="006600"/>
                </a:solidFill>
                <a:effectLst/>
              </a:endParaRPr>
            </a:p>
          </p:txBody>
        </p:sp>
        <p:sp>
          <p:nvSpPr>
            <p:cNvPr id="42" name="Rectangle 41"/>
            <p:cNvSpPr/>
            <p:nvPr/>
          </p:nvSpPr>
          <p:spPr>
            <a:xfrm>
              <a:off x="5909685" y="3890749"/>
              <a:ext cx="569387" cy="923330"/>
            </a:xfrm>
            <a:prstGeom prst="rect">
              <a:avLst/>
            </a:prstGeom>
            <a:noFill/>
            <a:ln>
              <a:noFill/>
            </a:ln>
            <a:scene3d>
              <a:camera prst="perspectiveLeft"/>
              <a:lightRig rig="threePt" dir="t"/>
            </a:scene3d>
            <a:sp3d>
              <a:bevelB/>
            </a:sp3d>
          </p:spPr>
          <p:txBody>
            <a:bodyPr wrap="none" lIns="91440" tIns="45720" rIns="91440" bIns="45720">
              <a:spAutoFit/>
            </a:bodyPr>
            <a:lstStyle/>
            <a:p>
              <a:pPr algn="ctr"/>
              <a:r>
                <a:rPr lang="en-US" sz="5400" b="0" cap="none" spc="0" dirty="0" smtClean="0">
                  <a:ln w="0"/>
                  <a:solidFill>
                    <a:srgbClr val="006600"/>
                  </a:solidFill>
                  <a:effectLst/>
                </a:rPr>
                <a:t>$</a:t>
              </a:r>
              <a:endParaRPr lang="en-US" sz="5400" b="0" cap="none" spc="0" dirty="0">
                <a:ln w="0"/>
                <a:solidFill>
                  <a:srgbClr val="006600"/>
                </a:solidFill>
                <a:effectLst/>
              </a:endParaRPr>
            </a:p>
          </p:txBody>
        </p:sp>
        <p:sp>
          <p:nvSpPr>
            <p:cNvPr id="49" name="Rectangle 48"/>
            <p:cNvSpPr/>
            <p:nvPr/>
          </p:nvSpPr>
          <p:spPr>
            <a:xfrm>
              <a:off x="6163940" y="3817611"/>
              <a:ext cx="569387" cy="923330"/>
            </a:xfrm>
            <a:prstGeom prst="rect">
              <a:avLst/>
            </a:prstGeom>
            <a:noFill/>
            <a:ln>
              <a:noFill/>
            </a:ln>
            <a:scene3d>
              <a:camera prst="perspectiveLeft"/>
              <a:lightRig rig="threePt" dir="t"/>
            </a:scene3d>
            <a:sp3d>
              <a:bevelB/>
            </a:sp3d>
          </p:spPr>
          <p:txBody>
            <a:bodyPr wrap="none" lIns="91440" tIns="45720" rIns="91440" bIns="45720">
              <a:spAutoFit/>
            </a:bodyPr>
            <a:lstStyle/>
            <a:p>
              <a:pPr algn="ctr"/>
              <a:r>
                <a:rPr lang="en-US" sz="5400" b="0" cap="none" spc="0" dirty="0" smtClean="0">
                  <a:ln w="0"/>
                  <a:solidFill>
                    <a:srgbClr val="006600"/>
                  </a:solidFill>
                  <a:effectLst/>
                </a:rPr>
                <a:t>$</a:t>
              </a:r>
              <a:endParaRPr lang="en-US" sz="5400" b="0" cap="none" spc="0" dirty="0">
                <a:ln w="0"/>
                <a:solidFill>
                  <a:srgbClr val="006600"/>
                </a:solidFill>
                <a:effectLst/>
              </a:endParaRPr>
            </a:p>
          </p:txBody>
        </p:sp>
      </p:grpSp>
    </p:spTree>
    <p:extLst>
      <p:ext uri="{BB962C8B-B14F-4D97-AF65-F5344CB8AC3E}">
        <p14:creationId xmlns:p14="http://schemas.microsoft.com/office/powerpoint/2010/main" val="277553290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22030" y="1103334"/>
            <a:ext cx="10110967" cy="2100575"/>
          </a:xfrm>
        </p:spPr>
        <p:txBody>
          <a:bodyPr/>
          <a:lstStyle/>
          <a:p>
            <a:r>
              <a:rPr lang="en-US" sz="2100" b="0" dirty="0"/>
              <a:t>Example of Incremental </a:t>
            </a:r>
            <a:r>
              <a:rPr lang="en-US" sz="2100" b="0" dirty="0" smtClean="0"/>
              <a:t>Budgeting</a:t>
            </a:r>
            <a:r>
              <a:rPr lang="en-US" sz="2100" b="0" dirty="0"/>
              <a:t>: </a:t>
            </a:r>
            <a:r>
              <a:rPr lang="en-US" sz="2100" dirty="0"/>
              <a:t>PBL – Planning Budget </a:t>
            </a:r>
            <a:r>
              <a:rPr lang="en-US" sz="2100" dirty="0" smtClean="0"/>
              <a:t>Level </a:t>
            </a:r>
            <a:r>
              <a:rPr lang="en-US" sz="2000" b="0" dirty="0" smtClean="0"/>
              <a:t/>
            </a:r>
            <a:br>
              <a:rPr lang="en-US" sz="2000" b="0" dirty="0" smtClean="0"/>
            </a:br>
            <a:r>
              <a:rPr lang="en-US" sz="2000" b="0" dirty="0"/>
              <a:t/>
            </a:r>
            <a:br>
              <a:rPr lang="en-US" sz="2000" b="0" dirty="0"/>
            </a:br>
            <a:r>
              <a:rPr lang="en-US" sz="2000" b="0" dirty="0" smtClean="0"/>
              <a:t>Units </a:t>
            </a:r>
            <a:r>
              <a:rPr lang="en-US" sz="2000" b="0" dirty="0"/>
              <a:t>have base levels of funding, which is backed by a pool of </a:t>
            </a:r>
            <a:r>
              <a:rPr lang="en-US" sz="2000" b="0" dirty="0" smtClean="0"/>
              <a:t/>
            </a:r>
            <a:br>
              <a:rPr lang="en-US" sz="2000" b="0" dirty="0" smtClean="0"/>
            </a:br>
            <a:r>
              <a:rPr lang="en-US" sz="2000" b="0" dirty="0" smtClean="0"/>
              <a:t>tuition </a:t>
            </a:r>
            <a:r>
              <a:rPr lang="en-US" sz="2000" b="0" dirty="0"/>
              <a:t>plus state appropriations. When new state funding is </a:t>
            </a:r>
            <a:r>
              <a:rPr lang="en-US" sz="2000" b="0" dirty="0" smtClean="0"/>
              <a:t/>
            </a:r>
            <a:br>
              <a:rPr lang="en-US" sz="2000" b="0" dirty="0" smtClean="0"/>
            </a:br>
            <a:r>
              <a:rPr lang="en-US" sz="2000" b="0" dirty="0" smtClean="0"/>
              <a:t>provided</a:t>
            </a:r>
            <a:r>
              <a:rPr lang="en-US" sz="2000" b="0" dirty="0"/>
              <a:t>, such as for mass salary increases, each unit </a:t>
            </a:r>
            <a:r>
              <a:rPr lang="en-US" sz="2000" b="0" dirty="0" smtClean="0"/>
              <a:t>receives </a:t>
            </a:r>
            <a:r>
              <a:rPr lang="en-US" sz="2000" b="0" dirty="0"/>
              <a:t>a proportional increase in PBL</a:t>
            </a:r>
            <a:r>
              <a:rPr lang="en-US" sz="2000" b="0" dirty="0" smtClean="0"/>
              <a:t>.</a:t>
            </a:r>
            <a:r>
              <a:rPr lang="en-US" dirty="0"/>
              <a:t/>
            </a:r>
            <a:br>
              <a:rPr lang="en-US" dirty="0"/>
            </a:br>
            <a:endParaRPr lang="en-US" dirty="0"/>
          </a:p>
        </p:txBody>
      </p:sp>
      <p:grpSp>
        <p:nvGrpSpPr>
          <p:cNvPr id="97" name="Group 96"/>
          <p:cNvGrpSpPr/>
          <p:nvPr/>
        </p:nvGrpSpPr>
        <p:grpSpPr>
          <a:xfrm>
            <a:off x="701733" y="3412263"/>
            <a:ext cx="8339717" cy="2971177"/>
            <a:chOff x="710279" y="3378079"/>
            <a:chExt cx="8339717" cy="2971177"/>
          </a:xfrm>
        </p:grpSpPr>
        <p:pic>
          <p:nvPicPr>
            <p:cNvPr id="2" name="Picture 1" descr="&lt;strong&gt;Pool&lt;/strong&gt; | Free Stock Photo | Illustration of a &lt;strong&gt;swimming pool&lt;/strong&gt; | # 1713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279" y="3378079"/>
              <a:ext cx="8339717" cy="2971177"/>
            </a:xfrm>
            <a:prstGeom prst="rect">
              <a:avLst/>
            </a:prstGeom>
          </p:spPr>
        </p:pic>
        <p:pic>
          <p:nvPicPr>
            <p:cNvPr id="15" name="Picture 14" descr="블로그로 할수있는 모든것 :: [Life 이야기] 페이스북 커버사진 모음 - 39 For Guy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410922" y="4208248"/>
              <a:ext cx="457200" cy="168868"/>
            </a:xfrm>
            <a:prstGeom prst="rect">
              <a:avLst/>
            </a:prstGeom>
            <a:scene3d>
              <a:camera prst="orthographicFront">
                <a:rot lat="0" lon="1800000" rev="0"/>
              </a:camera>
              <a:lightRig rig="threePt" dir="t"/>
            </a:scene3d>
            <a:sp3d>
              <a:bevelB/>
            </a:sp3d>
          </p:spPr>
        </p:pic>
        <p:pic>
          <p:nvPicPr>
            <p:cNvPr id="16" name="Picture 15" descr="블로그로 할수있는 모든것 :: [Life 이야기] 페이스북 커버사진 모음 - 39 For Guy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051457" y="4208248"/>
              <a:ext cx="457200" cy="168868"/>
            </a:xfrm>
            <a:prstGeom prst="rect">
              <a:avLst/>
            </a:prstGeom>
            <a:scene3d>
              <a:camera prst="orthographicFront">
                <a:rot lat="0" lon="1800000" rev="0"/>
              </a:camera>
              <a:lightRig rig="threePt" dir="t"/>
            </a:scene3d>
            <a:sp3d>
              <a:bevelB/>
            </a:sp3d>
          </p:spPr>
        </p:pic>
        <p:pic>
          <p:nvPicPr>
            <p:cNvPr id="17" name="Picture 16" descr="블로그로 할수있는 모든것 :: [Life 이야기] 페이스북 커버사진 모음 - 39 For Guy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579791" y="3733542"/>
              <a:ext cx="457200" cy="168868"/>
            </a:xfrm>
            <a:prstGeom prst="rect">
              <a:avLst/>
            </a:prstGeom>
            <a:scene3d>
              <a:camera prst="orthographicFront">
                <a:rot lat="0" lon="1800000" rev="0"/>
              </a:camera>
              <a:lightRig rig="threePt" dir="t"/>
            </a:scene3d>
            <a:sp3d>
              <a:bevelB/>
            </a:sp3d>
          </p:spPr>
        </p:pic>
        <p:pic>
          <p:nvPicPr>
            <p:cNvPr id="18" name="Picture 17" descr="블로그로 할수있는 모든것 :: [Life 이야기] 페이스북 커버사진 모음 - 39 For Guy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284272" y="3837774"/>
              <a:ext cx="457200" cy="168868"/>
            </a:xfrm>
            <a:prstGeom prst="rect">
              <a:avLst/>
            </a:prstGeom>
            <a:scene3d>
              <a:camera prst="orthographicFront">
                <a:rot lat="0" lon="1800000" rev="0"/>
              </a:camera>
              <a:lightRig rig="threePt" dir="t"/>
            </a:scene3d>
            <a:sp3d>
              <a:bevelB/>
            </a:sp3d>
          </p:spPr>
        </p:pic>
        <p:pic>
          <p:nvPicPr>
            <p:cNvPr id="19" name="Picture 18" descr="블로그로 할수있는 모든것 :: [Life 이야기] 페이스북 커버사진 모음 - 39 For Guy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395112" y="4733200"/>
              <a:ext cx="457200" cy="168868"/>
            </a:xfrm>
            <a:prstGeom prst="rect">
              <a:avLst/>
            </a:prstGeom>
            <a:scene3d>
              <a:camera prst="orthographicFront">
                <a:rot lat="0" lon="1800000" rev="0"/>
              </a:camera>
              <a:lightRig rig="threePt" dir="t"/>
            </a:scene3d>
            <a:sp3d>
              <a:bevelB/>
            </a:sp3d>
          </p:spPr>
        </p:pic>
        <p:pic>
          <p:nvPicPr>
            <p:cNvPr id="20" name="Picture 19" descr="블로그로 할수있는 모든것 :: [Life 이야기] 페이스북 커버사진 모음 - 39 For Guy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699825" y="4138201"/>
              <a:ext cx="457200" cy="168868"/>
            </a:xfrm>
            <a:prstGeom prst="rect">
              <a:avLst/>
            </a:prstGeom>
            <a:scene3d>
              <a:camera prst="orthographicFront">
                <a:rot lat="0" lon="1800000" rev="0"/>
              </a:camera>
              <a:lightRig rig="threePt" dir="t"/>
            </a:scene3d>
            <a:sp3d>
              <a:bevelB/>
            </a:sp3d>
          </p:spPr>
        </p:pic>
        <p:pic>
          <p:nvPicPr>
            <p:cNvPr id="21" name="Picture 20" descr="블로그로 할수있는 모든것 :: [Life 이야기] 페이스북 커버사진 모음 - 39 For Guy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295269" y="3979648"/>
              <a:ext cx="457200" cy="168868"/>
            </a:xfrm>
            <a:prstGeom prst="rect">
              <a:avLst/>
            </a:prstGeom>
            <a:scene3d>
              <a:camera prst="orthographicFront">
                <a:rot lat="0" lon="1800000" rev="0"/>
              </a:camera>
              <a:lightRig rig="threePt" dir="t"/>
            </a:scene3d>
            <a:sp3d>
              <a:bevelB/>
            </a:sp3d>
          </p:spPr>
        </p:pic>
        <p:pic>
          <p:nvPicPr>
            <p:cNvPr id="22" name="Picture 21" descr="블로그로 할수있는 모든것 :: [Life 이야기] 페이스북 커버사진 모음 - 39 For Guy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048438" y="3979648"/>
              <a:ext cx="457200" cy="168868"/>
            </a:xfrm>
            <a:prstGeom prst="rect">
              <a:avLst/>
            </a:prstGeom>
            <a:scene3d>
              <a:camera prst="orthographicFront">
                <a:rot lat="0" lon="1800000" rev="0"/>
              </a:camera>
              <a:lightRig rig="threePt" dir="t"/>
            </a:scene3d>
            <a:sp3d>
              <a:bevelB/>
            </a:sp3d>
          </p:spPr>
        </p:pic>
        <p:pic>
          <p:nvPicPr>
            <p:cNvPr id="23" name="Picture 22" descr="블로그로 할수있는 모든것 :: [Life 이야기] 페이스북 커버사진 모음 - 39 For Guy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773407" y="4097864"/>
              <a:ext cx="457200" cy="168868"/>
            </a:xfrm>
            <a:prstGeom prst="rect">
              <a:avLst/>
            </a:prstGeom>
            <a:scene3d>
              <a:camera prst="orthographicFront">
                <a:rot lat="0" lon="1800000" rev="0"/>
              </a:camera>
              <a:lightRig rig="threePt" dir="t"/>
            </a:scene3d>
            <a:sp3d>
              <a:bevelB/>
            </a:sp3d>
          </p:spPr>
        </p:pic>
        <p:pic>
          <p:nvPicPr>
            <p:cNvPr id="24" name="Picture 23" descr="블로그로 할수있는 모든것 :: [Life 이야기] 페이스북 커버사진 모음 - 39 For Guy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066728" y="4265620"/>
              <a:ext cx="457200" cy="168868"/>
            </a:xfrm>
            <a:prstGeom prst="rect">
              <a:avLst/>
            </a:prstGeom>
            <a:scene3d>
              <a:camera prst="orthographicFront">
                <a:rot lat="0" lon="1800000" rev="0"/>
              </a:camera>
              <a:lightRig rig="threePt" dir="t"/>
            </a:scene3d>
            <a:sp3d>
              <a:bevelB/>
            </a:sp3d>
          </p:spPr>
        </p:pic>
        <p:pic>
          <p:nvPicPr>
            <p:cNvPr id="25" name="Picture 24" descr="블로그로 할수있는 모든것 :: [Life 이야기] 페이스북 커버사진 모음 - 39 For Guy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999090" y="4781315"/>
              <a:ext cx="457200" cy="168868"/>
            </a:xfrm>
            <a:prstGeom prst="rect">
              <a:avLst/>
            </a:prstGeom>
            <a:scene3d>
              <a:camera prst="orthographicFront">
                <a:rot lat="0" lon="1800000" rev="0"/>
              </a:camera>
              <a:lightRig rig="threePt" dir="t"/>
            </a:scene3d>
            <a:sp3d>
              <a:bevelB/>
            </a:sp3d>
          </p:spPr>
        </p:pic>
        <p:pic>
          <p:nvPicPr>
            <p:cNvPr id="26" name="Picture 25" descr="블로그로 할수있는 모든것 :: [Life 이야기] 페이스북 커버사진 모음 - 39 For Guy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739318" y="4780104"/>
              <a:ext cx="457200" cy="168868"/>
            </a:xfrm>
            <a:prstGeom prst="rect">
              <a:avLst/>
            </a:prstGeom>
            <a:scene3d>
              <a:camera prst="orthographicFront">
                <a:rot lat="0" lon="1800000" rev="0"/>
              </a:camera>
              <a:lightRig rig="threePt" dir="t"/>
            </a:scene3d>
            <a:sp3d>
              <a:bevelB/>
            </a:sp3d>
          </p:spPr>
        </p:pic>
        <p:pic>
          <p:nvPicPr>
            <p:cNvPr id="27" name="Picture 26" descr="블로그로 할수있는 모든것 :: [Life 이야기] 페이스북 커버사진 모음 - 39 For Guy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555746" y="4997252"/>
              <a:ext cx="457200" cy="168868"/>
            </a:xfrm>
            <a:prstGeom prst="rect">
              <a:avLst/>
            </a:prstGeom>
            <a:scene3d>
              <a:camera prst="orthographicFront">
                <a:rot lat="0" lon="1800000" rev="0"/>
              </a:camera>
              <a:lightRig rig="threePt" dir="t"/>
            </a:scene3d>
            <a:sp3d>
              <a:bevelB/>
            </a:sp3d>
          </p:spPr>
        </p:pic>
        <p:pic>
          <p:nvPicPr>
            <p:cNvPr id="28" name="Picture 27" descr="블로그로 할수있는 모든것 :: [Life 이야기] 페이스북 커버사진 모음 - 39 For Guy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557763" y="4359154"/>
              <a:ext cx="457200" cy="168868"/>
            </a:xfrm>
            <a:prstGeom prst="rect">
              <a:avLst/>
            </a:prstGeom>
            <a:scene3d>
              <a:camera prst="orthographicFront">
                <a:rot lat="0" lon="1800000" rev="0"/>
              </a:camera>
              <a:lightRig rig="threePt" dir="t"/>
            </a:scene3d>
            <a:sp3d>
              <a:bevelB/>
            </a:sp3d>
          </p:spPr>
        </p:pic>
        <p:pic>
          <p:nvPicPr>
            <p:cNvPr id="29" name="Picture 28" descr="블로그로 할수있는 모든것 :: [Life 이야기] 페이스북 커버사진 모음 - 39 For Guy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306756" y="4208248"/>
              <a:ext cx="457200" cy="168868"/>
            </a:xfrm>
            <a:prstGeom prst="rect">
              <a:avLst/>
            </a:prstGeom>
            <a:scene3d>
              <a:camera prst="orthographicFront">
                <a:rot lat="0" lon="1800000" rev="0"/>
              </a:camera>
              <a:lightRig rig="threePt" dir="t"/>
            </a:scene3d>
            <a:sp3d>
              <a:bevelB/>
            </a:sp3d>
          </p:spPr>
        </p:pic>
        <p:pic>
          <p:nvPicPr>
            <p:cNvPr id="30" name="Picture 29" descr="블로그로 할수있는 모든것 :: [Life 이야기] 페이스북 커버사진 모음 - 39 For Guy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917656" y="3837774"/>
              <a:ext cx="457200" cy="168868"/>
            </a:xfrm>
            <a:prstGeom prst="rect">
              <a:avLst/>
            </a:prstGeom>
            <a:scene3d>
              <a:camera prst="orthographicFront">
                <a:rot lat="0" lon="1800000" rev="0"/>
              </a:camera>
              <a:lightRig rig="threePt" dir="t"/>
            </a:scene3d>
            <a:sp3d>
              <a:bevelB/>
            </a:sp3d>
          </p:spPr>
        </p:pic>
        <p:pic>
          <p:nvPicPr>
            <p:cNvPr id="31" name="Picture 30" descr="블로그로 할수있는 모든것 :: [Life 이야기] 페이스북 커버사진 모음 - 39 For Guy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723211" y="4276000"/>
              <a:ext cx="457200" cy="168868"/>
            </a:xfrm>
            <a:prstGeom prst="rect">
              <a:avLst/>
            </a:prstGeom>
            <a:scene3d>
              <a:camera prst="orthographicFront">
                <a:rot lat="0" lon="1800000" rev="0"/>
              </a:camera>
              <a:lightRig rig="threePt" dir="t"/>
            </a:scene3d>
            <a:sp3d>
              <a:bevelB/>
            </a:sp3d>
          </p:spPr>
        </p:pic>
        <p:pic>
          <p:nvPicPr>
            <p:cNvPr id="32" name="Picture 31" descr="블로그로 할수있는 모든것 :: [Life 이야기] 페이스북 커버사진 모음 - 39 For Guy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826554" y="4411816"/>
              <a:ext cx="457200" cy="168868"/>
            </a:xfrm>
            <a:prstGeom prst="rect">
              <a:avLst/>
            </a:prstGeom>
            <a:scene3d>
              <a:camera prst="orthographicFront">
                <a:rot lat="0" lon="1800000" rev="0"/>
              </a:camera>
              <a:lightRig rig="threePt" dir="t"/>
            </a:scene3d>
            <a:sp3d>
              <a:bevelB/>
            </a:sp3d>
          </p:spPr>
        </p:pic>
        <p:pic>
          <p:nvPicPr>
            <p:cNvPr id="33" name="Picture 32" descr="블로그로 할수있는 모든것 :: [Life 이야기] 페이스북 커버사진 모음 - 39 For Guy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337786" y="4047400"/>
              <a:ext cx="457200" cy="168868"/>
            </a:xfrm>
            <a:prstGeom prst="rect">
              <a:avLst/>
            </a:prstGeom>
            <a:scene3d>
              <a:camera prst="orthographicFront">
                <a:rot lat="0" lon="1800000" rev="0"/>
              </a:camera>
              <a:lightRig rig="threePt" dir="t"/>
            </a:scene3d>
            <a:sp3d>
              <a:bevelB/>
            </a:sp3d>
          </p:spPr>
        </p:pic>
        <p:pic>
          <p:nvPicPr>
            <p:cNvPr id="34" name="Picture 33" descr="블로그로 할수있는 모든것 :: [Life 이야기] 페이스북 커버사진 모음 - 39 For Guy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271488" y="4540052"/>
              <a:ext cx="457200" cy="168868"/>
            </a:xfrm>
            <a:prstGeom prst="rect">
              <a:avLst/>
            </a:prstGeom>
            <a:scene3d>
              <a:camera prst="orthographicFront">
                <a:rot lat="0" lon="1800000" rev="0"/>
              </a:camera>
              <a:lightRig rig="threePt" dir="t"/>
            </a:scene3d>
            <a:sp3d>
              <a:bevelB/>
            </a:sp3d>
          </p:spPr>
        </p:pic>
        <p:pic>
          <p:nvPicPr>
            <p:cNvPr id="35" name="Picture 34" descr="블로그로 할수있는 모든것 :: [Life 이야기] 페이스북 커버사진 모음 - 39 For Guy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513925" y="3735225"/>
              <a:ext cx="457200" cy="168868"/>
            </a:xfrm>
            <a:prstGeom prst="rect">
              <a:avLst/>
            </a:prstGeom>
            <a:scene3d>
              <a:camera prst="orthographicFront">
                <a:rot lat="0" lon="1800000" rev="0"/>
              </a:camera>
              <a:lightRig rig="threePt" dir="t"/>
            </a:scene3d>
            <a:sp3d>
              <a:bevelB/>
            </a:sp3d>
          </p:spPr>
        </p:pic>
        <p:pic>
          <p:nvPicPr>
            <p:cNvPr id="36" name="Picture 35" descr="블로그로 할수있는 모든것 :: [Life 이야기] 페이스북 커버사진 모음 - 39 For Guy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051850" y="4047400"/>
              <a:ext cx="457200" cy="168868"/>
            </a:xfrm>
            <a:prstGeom prst="rect">
              <a:avLst/>
            </a:prstGeom>
            <a:scene3d>
              <a:camera prst="orthographicFront">
                <a:rot lat="0" lon="1800000" rev="0"/>
              </a:camera>
              <a:lightRig rig="threePt" dir="t"/>
            </a:scene3d>
            <a:sp3d>
              <a:bevelB/>
            </a:sp3d>
          </p:spPr>
        </p:pic>
        <p:pic>
          <p:nvPicPr>
            <p:cNvPr id="37" name="Picture 36" descr="블로그로 할수있는 모든것 :: [Life 이야기] 페이스북 커버사진 모음 - 39 For Guy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855675" y="3818800"/>
              <a:ext cx="457200" cy="168868"/>
            </a:xfrm>
            <a:prstGeom prst="rect">
              <a:avLst/>
            </a:prstGeom>
            <a:scene3d>
              <a:camera prst="orthographicFront">
                <a:rot lat="0" lon="1800000" rev="0"/>
              </a:camera>
              <a:lightRig rig="threePt" dir="t"/>
            </a:scene3d>
            <a:sp3d>
              <a:bevelB/>
            </a:sp3d>
          </p:spPr>
        </p:pic>
        <p:pic>
          <p:nvPicPr>
            <p:cNvPr id="38" name="Picture 37" descr="블로그로 할수있는 모든것 :: [Life 이야기] 페이스북 커버사진 모음 - 39 For Guy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596831" y="4134671"/>
              <a:ext cx="457200" cy="168868"/>
            </a:xfrm>
            <a:prstGeom prst="rect">
              <a:avLst/>
            </a:prstGeom>
            <a:scene3d>
              <a:camera prst="orthographicFront">
                <a:rot lat="0" lon="1800000" rev="0"/>
              </a:camera>
              <a:lightRig rig="threePt" dir="t"/>
            </a:scene3d>
            <a:sp3d>
              <a:bevelB/>
            </a:sp3d>
          </p:spPr>
        </p:pic>
        <p:pic>
          <p:nvPicPr>
            <p:cNvPr id="39" name="Picture 38" descr="블로그로 할수있는 모든것 :: [Life 이야기] 페이스북 커버사진 모음 - 39 For Guy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343400" y="4551504"/>
              <a:ext cx="457200" cy="168868"/>
            </a:xfrm>
            <a:prstGeom prst="rect">
              <a:avLst/>
            </a:prstGeom>
            <a:scene3d>
              <a:camera prst="orthographicFront">
                <a:rot lat="0" lon="1800000" rev="0"/>
              </a:camera>
              <a:lightRig rig="threePt" dir="t"/>
            </a:scene3d>
            <a:sp3d>
              <a:bevelB/>
            </a:sp3d>
          </p:spPr>
        </p:pic>
        <p:pic>
          <p:nvPicPr>
            <p:cNvPr id="40" name="Picture 39" descr="블로그로 할수있는 모든것 :: [Life 이야기] 페이스북 커버사진 모음 - 39 For Guy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041151" y="4521732"/>
              <a:ext cx="457200" cy="168868"/>
            </a:xfrm>
            <a:prstGeom prst="rect">
              <a:avLst/>
            </a:prstGeom>
            <a:scene3d>
              <a:camera prst="orthographicFront">
                <a:rot lat="0" lon="1800000" rev="0"/>
              </a:camera>
              <a:lightRig rig="threePt" dir="t"/>
            </a:scene3d>
            <a:sp3d>
              <a:bevelB/>
            </a:sp3d>
          </p:spPr>
        </p:pic>
        <p:pic>
          <p:nvPicPr>
            <p:cNvPr id="41" name="Picture 40" descr="블로그로 할수있는 모든것 :: [Life 이야기] 페이스북 커버사진 모음 - 39 For Guy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980112" y="4169222"/>
              <a:ext cx="457200" cy="168868"/>
            </a:xfrm>
            <a:prstGeom prst="rect">
              <a:avLst/>
            </a:prstGeom>
            <a:scene3d>
              <a:camera prst="orthographicFront">
                <a:rot lat="0" lon="1800000" rev="0"/>
              </a:camera>
              <a:lightRig rig="threePt" dir="t"/>
            </a:scene3d>
            <a:sp3d>
              <a:bevelB/>
            </a:sp3d>
          </p:spPr>
        </p:pic>
        <p:pic>
          <p:nvPicPr>
            <p:cNvPr id="42" name="Picture 41" descr="블로그로 할수있는 모든것 :: [Life 이야기] 페이스북 커버사진 모음 - 39 For Guy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235007" y="4059908"/>
              <a:ext cx="457200" cy="168868"/>
            </a:xfrm>
            <a:prstGeom prst="rect">
              <a:avLst/>
            </a:prstGeom>
            <a:scene3d>
              <a:camera prst="orthographicFront">
                <a:rot lat="0" lon="1800000" rev="0"/>
              </a:camera>
              <a:lightRig rig="threePt" dir="t"/>
            </a:scene3d>
            <a:sp3d>
              <a:bevelB/>
            </a:sp3d>
          </p:spPr>
        </p:pic>
        <p:pic>
          <p:nvPicPr>
            <p:cNvPr id="43" name="Picture 42" descr="블로그로 할수있는 모든것 :: [Life 이야기] 페이스북 커버사진 모음 - 39 For Guy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036201" y="4475818"/>
              <a:ext cx="457200" cy="168868"/>
            </a:xfrm>
            <a:prstGeom prst="rect">
              <a:avLst/>
            </a:prstGeom>
            <a:scene3d>
              <a:camera prst="orthographicFront">
                <a:rot lat="0" lon="1800000" rev="0"/>
              </a:camera>
              <a:lightRig rig="threePt" dir="t"/>
            </a:scene3d>
            <a:sp3d>
              <a:bevelB/>
            </a:sp3d>
          </p:spPr>
        </p:pic>
        <p:pic>
          <p:nvPicPr>
            <p:cNvPr id="44" name="Picture 43" descr="블로그로 할수있는 모든것 :: [Life 이야기] 페이스북 커버사진 모음 - 39 For Guy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589320" y="4551504"/>
              <a:ext cx="457200" cy="168868"/>
            </a:xfrm>
            <a:prstGeom prst="rect">
              <a:avLst/>
            </a:prstGeom>
            <a:scene3d>
              <a:camera prst="orthographicFront">
                <a:rot lat="0" lon="1800000" rev="0"/>
              </a:camera>
              <a:lightRig rig="threePt" dir="t"/>
            </a:scene3d>
            <a:sp3d>
              <a:bevelB/>
            </a:sp3d>
          </p:spPr>
        </p:pic>
        <p:pic>
          <p:nvPicPr>
            <p:cNvPr id="45" name="Picture 44" descr="블로그로 할수있는 모든것 :: [Life 이야기] 페이스북 커버사진 모음 - 39 For Guy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728203" y="5100865"/>
              <a:ext cx="457200" cy="168868"/>
            </a:xfrm>
            <a:prstGeom prst="rect">
              <a:avLst/>
            </a:prstGeom>
            <a:scene3d>
              <a:camera prst="orthographicFront">
                <a:rot lat="0" lon="1800000" rev="0"/>
              </a:camera>
              <a:lightRig rig="threePt" dir="t"/>
            </a:scene3d>
            <a:sp3d>
              <a:bevelB/>
            </a:sp3d>
          </p:spPr>
        </p:pic>
        <p:pic>
          <p:nvPicPr>
            <p:cNvPr id="46" name="Picture 45" descr="블로그로 할수있는 모든것 :: [Life 이야기] 페이스북 커버사진 모음 - 39 For Guy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973271" y="5084904"/>
              <a:ext cx="457200" cy="168868"/>
            </a:xfrm>
            <a:prstGeom prst="rect">
              <a:avLst/>
            </a:prstGeom>
            <a:scene3d>
              <a:camera prst="orthographicFront">
                <a:rot lat="0" lon="1800000" rev="0"/>
              </a:camera>
              <a:lightRig rig="threePt" dir="t"/>
            </a:scene3d>
            <a:sp3d>
              <a:bevelB/>
            </a:sp3d>
          </p:spPr>
        </p:pic>
        <p:pic>
          <p:nvPicPr>
            <p:cNvPr id="47" name="Picture 46" descr="블로그로 할수있는 모든것 :: [Life 이야기] 페이스북 커버사진 모음 - 39 For Guy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317477" y="4882391"/>
              <a:ext cx="457200" cy="168868"/>
            </a:xfrm>
            <a:prstGeom prst="rect">
              <a:avLst/>
            </a:prstGeom>
            <a:scene3d>
              <a:camera prst="orthographicFront">
                <a:rot lat="0" lon="1800000" rev="0"/>
              </a:camera>
              <a:lightRig rig="threePt" dir="t"/>
            </a:scene3d>
            <a:sp3d>
              <a:bevelB/>
            </a:sp3d>
          </p:spPr>
        </p:pic>
        <p:pic>
          <p:nvPicPr>
            <p:cNvPr id="48" name="Picture 47" descr="블로그로 할수있는 모든것 :: [Life 이야기] 페이스북 커버사진 모음 - 39 For Guy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926583" y="4169222"/>
              <a:ext cx="457200" cy="168868"/>
            </a:xfrm>
            <a:prstGeom prst="rect">
              <a:avLst/>
            </a:prstGeom>
            <a:scene3d>
              <a:camera prst="orthographicFront">
                <a:rot lat="0" lon="1800000" rev="0"/>
              </a:camera>
              <a:lightRig rig="threePt" dir="t"/>
            </a:scene3d>
            <a:sp3d>
              <a:bevelB/>
            </a:sp3d>
          </p:spPr>
        </p:pic>
        <p:pic>
          <p:nvPicPr>
            <p:cNvPr id="49" name="Picture 48" descr="블로그로 할수있는 모든것 :: [Life 이야기] 페이스북 커버사진 모음 - 39 For Guy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65492" y="4500299"/>
              <a:ext cx="457200" cy="168868"/>
            </a:xfrm>
            <a:prstGeom prst="rect">
              <a:avLst/>
            </a:prstGeom>
            <a:scene3d>
              <a:camera prst="orthographicFront">
                <a:rot lat="0" lon="1800000" rev="0"/>
              </a:camera>
              <a:lightRig rig="threePt" dir="t"/>
            </a:scene3d>
            <a:sp3d>
              <a:bevelB/>
            </a:sp3d>
          </p:spPr>
        </p:pic>
        <p:pic>
          <p:nvPicPr>
            <p:cNvPr id="50" name="Picture 49" descr="블로그로 할수있는 모든것 :: [Life 이야기] 페이스북 커버사진 모음 - 39 For Guy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288116" y="4232347"/>
              <a:ext cx="457200" cy="168868"/>
            </a:xfrm>
            <a:prstGeom prst="rect">
              <a:avLst/>
            </a:prstGeom>
            <a:scene3d>
              <a:camera prst="orthographicFront">
                <a:rot lat="0" lon="1800000" rev="0"/>
              </a:camera>
              <a:lightRig rig="threePt" dir="t"/>
            </a:scene3d>
            <a:sp3d>
              <a:bevelB/>
            </a:sp3d>
          </p:spPr>
        </p:pic>
        <p:pic>
          <p:nvPicPr>
            <p:cNvPr id="51" name="Picture 50" descr="블로그로 할수있는 모든것 :: [Life 이야기] 페이스북 커버사진 모음 - 39 For Guy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953800" y="4253251"/>
              <a:ext cx="457200" cy="168868"/>
            </a:xfrm>
            <a:prstGeom prst="rect">
              <a:avLst/>
            </a:prstGeom>
            <a:scene3d>
              <a:camera prst="orthographicFront">
                <a:rot lat="0" lon="1800000" rev="0"/>
              </a:camera>
              <a:lightRig rig="threePt" dir="t"/>
            </a:scene3d>
            <a:sp3d>
              <a:bevelB/>
            </a:sp3d>
          </p:spPr>
        </p:pic>
        <p:pic>
          <p:nvPicPr>
            <p:cNvPr id="52" name="Picture 51" descr="블로그로 할수있는 모든것 :: [Life 이야기] 페이스북 커버사진 모음 - 39 For Guy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002839" y="4626422"/>
              <a:ext cx="457200" cy="168868"/>
            </a:xfrm>
            <a:prstGeom prst="rect">
              <a:avLst/>
            </a:prstGeom>
            <a:scene3d>
              <a:camera prst="orthographicFront">
                <a:rot lat="0" lon="1800000" rev="0"/>
              </a:camera>
              <a:lightRig rig="threePt" dir="t"/>
            </a:scene3d>
            <a:sp3d>
              <a:bevelB/>
            </a:sp3d>
          </p:spPr>
        </p:pic>
        <p:pic>
          <p:nvPicPr>
            <p:cNvPr id="53" name="Picture 52" descr="블로그로 할수있는 모든것 :: [Life 이야기] 페이스북 커버사진 모음 - 39 For Guy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013794" y="5439639"/>
              <a:ext cx="457200" cy="168868"/>
            </a:xfrm>
            <a:prstGeom prst="rect">
              <a:avLst/>
            </a:prstGeom>
            <a:scene3d>
              <a:camera prst="orthographicFront">
                <a:rot lat="0" lon="1800000" rev="0"/>
              </a:camera>
              <a:lightRig rig="threePt" dir="t"/>
            </a:scene3d>
            <a:sp3d>
              <a:bevelB/>
            </a:sp3d>
          </p:spPr>
        </p:pic>
        <p:pic>
          <p:nvPicPr>
            <p:cNvPr id="54" name="Picture 53" descr="블로그로 할수있는 모든것 :: [Life 이야기] 페이스북 커버사진 모음 - 39 For Guy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188744" y="4422467"/>
              <a:ext cx="457200" cy="168868"/>
            </a:xfrm>
            <a:prstGeom prst="rect">
              <a:avLst/>
            </a:prstGeom>
            <a:scene3d>
              <a:camera prst="orthographicFront">
                <a:rot lat="0" lon="1800000" rev="0"/>
              </a:camera>
              <a:lightRig rig="threePt" dir="t"/>
            </a:scene3d>
            <a:sp3d>
              <a:bevelB/>
            </a:sp3d>
          </p:spPr>
        </p:pic>
        <p:pic>
          <p:nvPicPr>
            <p:cNvPr id="55" name="Picture 54" descr="블로그로 할수있는 모든것 :: [Life 이야기] 페이스북 커버사진 모음 - 39 For Guy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520420" y="4957499"/>
              <a:ext cx="457200" cy="168868"/>
            </a:xfrm>
            <a:prstGeom prst="rect">
              <a:avLst/>
            </a:prstGeom>
            <a:scene3d>
              <a:camera prst="orthographicFront">
                <a:rot lat="0" lon="1800000" rev="0"/>
              </a:camera>
              <a:lightRig rig="threePt" dir="t"/>
            </a:scene3d>
            <a:sp3d>
              <a:bevelB/>
            </a:sp3d>
          </p:spPr>
        </p:pic>
        <p:pic>
          <p:nvPicPr>
            <p:cNvPr id="56" name="Picture 55" descr="블로그로 할수있는 모든것 :: [Life 이야기] 페이스북 커버사진 모음 - 39 For Guy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148980" y="5132912"/>
              <a:ext cx="457200" cy="168868"/>
            </a:xfrm>
            <a:prstGeom prst="rect">
              <a:avLst/>
            </a:prstGeom>
            <a:scene3d>
              <a:camera prst="orthographicFront">
                <a:rot lat="0" lon="1800000" rev="0"/>
              </a:camera>
              <a:lightRig rig="threePt" dir="t"/>
            </a:scene3d>
            <a:sp3d>
              <a:bevelB/>
            </a:sp3d>
          </p:spPr>
        </p:pic>
        <p:pic>
          <p:nvPicPr>
            <p:cNvPr id="57" name="Picture 56" descr="블로그로 할수있는 모든것 :: [Life 이야기] 페이스북 커버사진 모음 - 39 For Guy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258862" y="5223567"/>
              <a:ext cx="457200" cy="168868"/>
            </a:xfrm>
            <a:prstGeom prst="rect">
              <a:avLst/>
            </a:prstGeom>
            <a:scene3d>
              <a:camera prst="orthographicFront">
                <a:rot lat="0" lon="1800000" rev="0"/>
              </a:camera>
              <a:lightRig rig="threePt" dir="t"/>
            </a:scene3d>
            <a:sp3d>
              <a:bevelB/>
            </a:sp3d>
          </p:spPr>
        </p:pic>
        <p:pic>
          <p:nvPicPr>
            <p:cNvPr id="58" name="Picture 57" descr="블로그로 할수있는 모든것 :: [Life 이야기] 페이스북 커버사진 모음 - 39 For Guy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828712" y="4240321"/>
              <a:ext cx="457200" cy="168868"/>
            </a:xfrm>
            <a:prstGeom prst="rect">
              <a:avLst/>
            </a:prstGeom>
            <a:scene3d>
              <a:camera prst="orthographicFront">
                <a:rot lat="0" lon="1800000" rev="0"/>
              </a:camera>
              <a:lightRig rig="threePt" dir="t"/>
            </a:scene3d>
            <a:sp3d>
              <a:bevelB/>
            </a:sp3d>
          </p:spPr>
        </p:pic>
        <p:pic>
          <p:nvPicPr>
            <p:cNvPr id="59" name="Picture 58" descr="블로그로 할수있는 모든것 :: [Life 이야기] 페이스북 커버사진 모음 - 39 For Guy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601487" y="4082852"/>
              <a:ext cx="457200" cy="168868"/>
            </a:xfrm>
            <a:prstGeom prst="rect">
              <a:avLst/>
            </a:prstGeom>
            <a:scene3d>
              <a:camera prst="orthographicFront">
                <a:rot lat="0" lon="1800000" rev="0"/>
              </a:camera>
              <a:lightRig rig="threePt" dir="t"/>
            </a:scene3d>
            <a:sp3d>
              <a:bevelB/>
            </a:sp3d>
          </p:spPr>
        </p:pic>
        <p:pic>
          <p:nvPicPr>
            <p:cNvPr id="60" name="Picture 59" descr="블로그로 할수있는 모든것 :: [Life 이야기] 페이스북 커버사진 모음 - 39 For Guy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434200" y="5354547"/>
              <a:ext cx="457200" cy="168868"/>
            </a:xfrm>
            <a:prstGeom prst="rect">
              <a:avLst/>
            </a:prstGeom>
            <a:scene3d>
              <a:camera prst="orthographicFront">
                <a:rot lat="0" lon="1800000" rev="0"/>
              </a:camera>
              <a:lightRig rig="threePt" dir="t"/>
            </a:scene3d>
            <a:sp3d>
              <a:bevelB/>
            </a:sp3d>
          </p:spPr>
        </p:pic>
        <p:pic>
          <p:nvPicPr>
            <p:cNvPr id="61" name="Picture 60" descr="블로그로 할수있는 모든것 :: [Life 이야기] 페이스북 커버사진 모음 - 39 For Guy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234641" y="4583017"/>
              <a:ext cx="457200" cy="168868"/>
            </a:xfrm>
            <a:prstGeom prst="rect">
              <a:avLst/>
            </a:prstGeom>
            <a:scene3d>
              <a:camera prst="orthographicFront">
                <a:rot lat="0" lon="1800000" rev="0"/>
              </a:camera>
              <a:lightRig rig="threePt" dir="t"/>
            </a:scene3d>
            <a:sp3d>
              <a:bevelB/>
            </a:sp3d>
          </p:spPr>
        </p:pic>
        <p:pic>
          <p:nvPicPr>
            <p:cNvPr id="62" name="Picture 61" descr="블로그로 할수있는 모든것 :: [Life 이야기] 페이스북 커버사진 모음 - 39 For Guy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608383" y="4359154"/>
              <a:ext cx="457200" cy="168868"/>
            </a:xfrm>
            <a:prstGeom prst="rect">
              <a:avLst/>
            </a:prstGeom>
            <a:scene3d>
              <a:camera prst="orthographicFront">
                <a:rot lat="0" lon="1800000" rev="0"/>
              </a:camera>
              <a:lightRig rig="threePt" dir="t"/>
            </a:scene3d>
            <a:sp3d>
              <a:bevelB/>
            </a:sp3d>
          </p:spPr>
        </p:pic>
        <p:pic>
          <p:nvPicPr>
            <p:cNvPr id="63" name="Picture 62" descr="블로그로 할수있는 모든것 :: [Life 이야기] 페이스북 커버사진 모음 - 39 For Guy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743768" y="3609174"/>
              <a:ext cx="457200" cy="168868"/>
            </a:xfrm>
            <a:prstGeom prst="rect">
              <a:avLst/>
            </a:prstGeom>
            <a:scene3d>
              <a:camera prst="orthographicFront">
                <a:rot lat="0" lon="1800000" rev="0"/>
              </a:camera>
              <a:lightRig rig="threePt" dir="t"/>
            </a:scene3d>
            <a:sp3d>
              <a:bevelB/>
            </a:sp3d>
          </p:spPr>
        </p:pic>
        <p:pic>
          <p:nvPicPr>
            <p:cNvPr id="64" name="Picture 63" descr="블로그로 할수있는 모든것 :: [Life 이야기] 페이스북 커버사진 모음 - 39 For Guy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896015" y="4869016"/>
              <a:ext cx="457200" cy="168868"/>
            </a:xfrm>
            <a:prstGeom prst="rect">
              <a:avLst/>
            </a:prstGeom>
            <a:scene3d>
              <a:camera prst="orthographicFront">
                <a:rot lat="0" lon="1800000" rev="0"/>
              </a:camera>
              <a:lightRig rig="threePt" dir="t"/>
            </a:scene3d>
            <a:sp3d>
              <a:bevelB/>
            </a:sp3d>
          </p:spPr>
        </p:pic>
        <p:pic>
          <p:nvPicPr>
            <p:cNvPr id="65" name="Picture 64" descr="블로그로 할수있는 모든것 :: [Life 이야기] 페이스북 커버사진 모음 - 39 For Guy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72771" y="5040217"/>
              <a:ext cx="457200" cy="168868"/>
            </a:xfrm>
            <a:prstGeom prst="rect">
              <a:avLst/>
            </a:prstGeom>
            <a:scene3d>
              <a:camera prst="orthographicFront">
                <a:rot lat="0" lon="1800000" rev="0"/>
              </a:camera>
              <a:lightRig rig="threePt" dir="t"/>
            </a:scene3d>
            <a:sp3d>
              <a:bevelB/>
            </a:sp3d>
          </p:spPr>
        </p:pic>
        <p:pic>
          <p:nvPicPr>
            <p:cNvPr id="66" name="Picture 65" descr="블로그로 할수있는 모든것 :: [Life 이야기] 페이스북 커버사진 모음 - 39 For Guy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474060" y="4689547"/>
              <a:ext cx="457200" cy="168868"/>
            </a:xfrm>
            <a:prstGeom prst="rect">
              <a:avLst/>
            </a:prstGeom>
            <a:scene3d>
              <a:camera prst="orthographicFront">
                <a:rot lat="0" lon="1800000" rev="0"/>
              </a:camera>
              <a:lightRig rig="threePt" dir="t"/>
            </a:scene3d>
            <a:sp3d>
              <a:bevelB/>
            </a:sp3d>
          </p:spPr>
        </p:pic>
        <p:pic>
          <p:nvPicPr>
            <p:cNvPr id="67" name="Picture 66" descr="블로그로 할수있는 모든것 :: [Life 이야기] 페이스북 커버사진 모음 - 39 For Guy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366712" y="5074866"/>
              <a:ext cx="457200" cy="168868"/>
            </a:xfrm>
            <a:prstGeom prst="rect">
              <a:avLst/>
            </a:prstGeom>
            <a:scene3d>
              <a:camera prst="orthographicFront">
                <a:rot lat="0" lon="1800000" rev="0"/>
              </a:camera>
              <a:lightRig rig="threePt" dir="t"/>
            </a:scene3d>
            <a:sp3d>
              <a:bevelB/>
            </a:sp3d>
          </p:spPr>
        </p:pic>
        <p:pic>
          <p:nvPicPr>
            <p:cNvPr id="68" name="Picture 67" descr="블로그로 할수있는 모든것 :: [Life 이야기] 페이스북 커버사진 모음 - 39 For Guy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998577" y="5409662"/>
              <a:ext cx="457200" cy="168868"/>
            </a:xfrm>
            <a:prstGeom prst="rect">
              <a:avLst/>
            </a:prstGeom>
            <a:scene3d>
              <a:camera prst="orthographicFront">
                <a:rot lat="0" lon="1800000" rev="0"/>
              </a:camera>
              <a:lightRig rig="threePt" dir="t"/>
            </a:scene3d>
            <a:sp3d>
              <a:bevelB/>
            </a:sp3d>
          </p:spPr>
        </p:pic>
        <p:pic>
          <p:nvPicPr>
            <p:cNvPr id="69" name="Picture 68" descr="블로그로 할수있는 모든것 :: [Life 이야기] 페이스북 커버사진 모음 - 39 For Guy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726656" y="5431023"/>
              <a:ext cx="457200" cy="168868"/>
            </a:xfrm>
            <a:prstGeom prst="rect">
              <a:avLst/>
            </a:prstGeom>
            <a:scene3d>
              <a:camera prst="orthographicFront">
                <a:rot lat="0" lon="1800000" rev="0"/>
              </a:camera>
              <a:lightRig rig="threePt" dir="t"/>
            </a:scene3d>
            <a:sp3d>
              <a:bevelB/>
            </a:sp3d>
          </p:spPr>
        </p:pic>
        <p:pic>
          <p:nvPicPr>
            <p:cNvPr id="70" name="Picture 69" descr="블로그로 할수있는 모든것 :: [Life 이야기] 페이스북 커버사진 모음 - 39 For Guy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473203" y="3985704"/>
              <a:ext cx="457200" cy="168868"/>
            </a:xfrm>
            <a:prstGeom prst="rect">
              <a:avLst/>
            </a:prstGeom>
            <a:scene3d>
              <a:camera prst="orthographicFront">
                <a:rot lat="0" lon="1800000" rev="0"/>
              </a:camera>
              <a:lightRig rig="threePt" dir="t"/>
            </a:scene3d>
            <a:sp3d>
              <a:bevelB/>
            </a:sp3d>
          </p:spPr>
        </p:pic>
        <p:pic>
          <p:nvPicPr>
            <p:cNvPr id="71" name="Picture 70" descr="블로그로 할수있는 모든것 :: [Life 이야기] 페이스북 커버사진 모음 - 39 For Guy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711496" y="4973823"/>
              <a:ext cx="457200" cy="168868"/>
            </a:xfrm>
            <a:prstGeom prst="rect">
              <a:avLst/>
            </a:prstGeom>
            <a:scene3d>
              <a:camera prst="orthographicFront">
                <a:rot lat="0" lon="1800000" rev="0"/>
              </a:camera>
              <a:lightRig rig="threePt" dir="t"/>
            </a:scene3d>
            <a:sp3d>
              <a:bevelB/>
            </a:sp3d>
          </p:spPr>
        </p:pic>
        <p:pic>
          <p:nvPicPr>
            <p:cNvPr id="72" name="Picture 71" descr="블로그로 할수있는 모든것 :: [Life 이야기] 페이스북 커버사진 모음 - 39 For Guy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154000" y="3951787"/>
              <a:ext cx="457200" cy="168868"/>
            </a:xfrm>
            <a:prstGeom prst="rect">
              <a:avLst/>
            </a:prstGeom>
            <a:scene3d>
              <a:camera prst="orthographicFront">
                <a:rot lat="0" lon="1800000" rev="0"/>
              </a:camera>
              <a:lightRig rig="threePt" dir="t"/>
            </a:scene3d>
            <a:sp3d>
              <a:bevelB/>
            </a:sp3d>
          </p:spPr>
        </p:pic>
        <p:pic>
          <p:nvPicPr>
            <p:cNvPr id="73" name="Picture 72" descr="블로그로 할수있는 모든것 :: [Life 이야기] 페이스북 커버사진 모음 - 39 For Guy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837420" y="4565592"/>
              <a:ext cx="457200" cy="168868"/>
            </a:xfrm>
            <a:prstGeom prst="rect">
              <a:avLst/>
            </a:prstGeom>
            <a:scene3d>
              <a:camera prst="orthographicFront">
                <a:rot lat="0" lon="1800000" rev="0"/>
              </a:camera>
              <a:lightRig rig="threePt" dir="t"/>
            </a:scene3d>
            <a:sp3d>
              <a:bevelB/>
            </a:sp3d>
          </p:spPr>
        </p:pic>
        <p:pic>
          <p:nvPicPr>
            <p:cNvPr id="74" name="Picture 73" descr="블로그로 할수있는 모든것 :: [Life 이야기] 페이스북 커버사진 모음 - 39 For Guy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306352" y="4638053"/>
              <a:ext cx="457200" cy="168868"/>
            </a:xfrm>
            <a:prstGeom prst="rect">
              <a:avLst/>
            </a:prstGeom>
            <a:scene3d>
              <a:camera prst="orthographicFront">
                <a:rot lat="0" lon="1800000" rev="0"/>
              </a:camera>
              <a:lightRig rig="threePt" dir="t"/>
            </a:scene3d>
            <a:sp3d>
              <a:bevelB/>
            </a:sp3d>
          </p:spPr>
        </p:pic>
        <p:pic>
          <p:nvPicPr>
            <p:cNvPr id="75" name="Picture 74" descr="블로그로 할수있는 모든것 :: [Life 이야기] 페이스북 커버사진 모음 - 39 For Guy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064134" y="5097616"/>
              <a:ext cx="457200" cy="168868"/>
            </a:xfrm>
            <a:prstGeom prst="rect">
              <a:avLst/>
            </a:prstGeom>
            <a:scene3d>
              <a:camera prst="orthographicFront">
                <a:rot lat="0" lon="1800000" rev="0"/>
              </a:camera>
              <a:lightRig rig="threePt" dir="t"/>
            </a:scene3d>
            <a:sp3d>
              <a:bevelB/>
            </a:sp3d>
          </p:spPr>
        </p:pic>
        <p:pic>
          <p:nvPicPr>
            <p:cNvPr id="76" name="Picture 75" descr="블로그로 할수있는 모든것 :: [Life 이야기] 페이스북 커버사진 모음 - 39 For Guy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455848" y="4635456"/>
              <a:ext cx="457200" cy="168868"/>
            </a:xfrm>
            <a:prstGeom prst="rect">
              <a:avLst/>
            </a:prstGeom>
            <a:scene3d>
              <a:camera prst="orthographicFront">
                <a:rot lat="0" lon="1800000" rev="0"/>
              </a:camera>
              <a:lightRig rig="threePt" dir="t"/>
            </a:scene3d>
            <a:sp3d>
              <a:bevelB/>
            </a:sp3d>
          </p:spPr>
        </p:pic>
        <p:pic>
          <p:nvPicPr>
            <p:cNvPr id="77" name="Picture 76" descr="블로그로 할수있는 모든것 :: [Life 이야기] 페이스북 커버사진 모음 - 39 For Guy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588448" y="3861523"/>
              <a:ext cx="457200" cy="168868"/>
            </a:xfrm>
            <a:prstGeom prst="rect">
              <a:avLst/>
            </a:prstGeom>
            <a:scene3d>
              <a:camera prst="orthographicFront">
                <a:rot lat="0" lon="1800000" rev="0"/>
              </a:camera>
              <a:lightRig rig="threePt" dir="t"/>
            </a:scene3d>
            <a:sp3d>
              <a:bevelB/>
            </a:sp3d>
          </p:spPr>
        </p:pic>
        <p:pic>
          <p:nvPicPr>
            <p:cNvPr id="78" name="Picture 77" descr="블로그로 할수있는 모든것 :: [Life 이야기] 페이스북 커버사진 모음 - 39 For Guy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296450" y="4388426"/>
              <a:ext cx="457200" cy="168868"/>
            </a:xfrm>
            <a:prstGeom prst="rect">
              <a:avLst/>
            </a:prstGeom>
            <a:scene3d>
              <a:camera prst="orthographicFront">
                <a:rot lat="0" lon="1800000" rev="0"/>
              </a:camera>
              <a:lightRig rig="threePt" dir="t"/>
            </a:scene3d>
            <a:sp3d>
              <a:bevelB/>
            </a:sp3d>
          </p:spPr>
        </p:pic>
        <p:pic>
          <p:nvPicPr>
            <p:cNvPr id="79" name="Picture 78" descr="블로그로 할수있는 모든것 :: [Life 이야기] 페이스북 커버사진 모음 - 39 For Guy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268670" y="4786888"/>
              <a:ext cx="457200" cy="168868"/>
            </a:xfrm>
            <a:prstGeom prst="rect">
              <a:avLst/>
            </a:prstGeom>
            <a:scene3d>
              <a:camera prst="orthographicFront">
                <a:rot lat="0" lon="1800000" rev="0"/>
              </a:camera>
              <a:lightRig rig="threePt" dir="t"/>
            </a:scene3d>
            <a:sp3d>
              <a:bevelB/>
            </a:sp3d>
          </p:spPr>
        </p:pic>
        <p:pic>
          <p:nvPicPr>
            <p:cNvPr id="80" name="Picture 79" descr="블로그로 할수있는 모든것 :: [Life 이야기] 페이스북 커버사진 모음 - 39 For Guy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728764" y="4427275"/>
              <a:ext cx="457200" cy="168868"/>
            </a:xfrm>
            <a:prstGeom prst="rect">
              <a:avLst/>
            </a:prstGeom>
            <a:scene3d>
              <a:camera prst="orthographicFront">
                <a:rot lat="0" lon="1800000" rev="0"/>
              </a:camera>
              <a:lightRig rig="threePt" dir="t"/>
            </a:scene3d>
            <a:sp3d>
              <a:bevelB/>
            </a:sp3d>
          </p:spPr>
        </p:pic>
        <p:pic>
          <p:nvPicPr>
            <p:cNvPr id="81" name="Picture 80" descr="블로그로 할수있는 모든것 :: [Life 이야기] 페이스북 커버사진 모음 - 39 For Guy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257605" y="5353523"/>
              <a:ext cx="457200" cy="168868"/>
            </a:xfrm>
            <a:prstGeom prst="rect">
              <a:avLst/>
            </a:prstGeom>
            <a:scene3d>
              <a:camera prst="orthographicFront">
                <a:rot lat="0" lon="1800000" rev="0"/>
              </a:camera>
              <a:lightRig rig="threePt" dir="t"/>
            </a:scene3d>
            <a:sp3d>
              <a:bevelB/>
            </a:sp3d>
          </p:spPr>
        </p:pic>
        <p:pic>
          <p:nvPicPr>
            <p:cNvPr id="82" name="Picture 81" descr="블로그로 할수있는 모든것 :: [Life 이야기] 페이스북 커버사진 모음 - 39 For Guy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820543" y="3995160"/>
              <a:ext cx="457200" cy="168868"/>
            </a:xfrm>
            <a:prstGeom prst="rect">
              <a:avLst/>
            </a:prstGeom>
            <a:scene3d>
              <a:camera prst="orthographicFront">
                <a:rot lat="0" lon="1800000" rev="0"/>
              </a:camera>
              <a:lightRig rig="threePt" dir="t"/>
            </a:scene3d>
            <a:sp3d>
              <a:bevelB/>
            </a:sp3d>
          </p:spPr>
        </p:pic>
        <p:pic>
          <p:nvPicPr>
            <p:cNvPr id="83" name="Picture 82" descr="블로그로 할수있는 모든것 :: [Life 이야기] 페이스북 커버사진 모음 - 39 For Guy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100813" y="3651748"/>
              <a:ext cx="457200" cy="168868"/>
            </a:xfrm>
            <a:prstGeom prst="rect">
              <a:avLst/>
            </a:prstGeom>
            <a:scene3d>
              <a:camera prst="orthographicFront">
                <a:rot lat="0" lon="1800000" rev="0"/>
              </a:camera>
              <a:lightRig rig="threePt" dir="t"/>
            </a:scene3d>
            <a:sp3d>
              <a:bevelB/>
            </a:sp3d>
          </p:spPr>
        </p:pic>
        <p:pic>
          <p:nvPicPr>
            <p:cNvPr id="84" name="Picture 83" descr="블로그로 할수있는 모든것 :: [Life 이야기] 페이스북 커버사진 모음 - 39 For Guy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544611" y="5168347"/>
              <a:ext cx="457200" cy="168868"/>
            </a:xfrm>
            <a:prstGeom prst="rect">
              <a:avLst/>
            </a:prstGeom>
            <a:scene3d>
              <a:camera prst="orthographicFront">
                <a:rot lat="0" lon="1800000" rev="0"/>
              </a:camera>
              <a:lightRig rig="threePt" dir="t"/>
            </a:scene3d>
            <a:sp3d>
              <a:bevelB/>
            </a:sp3d>
          </p:spPr>
        </p:pic>
        <p:pic>
          <p:nvPicPr>
            <p:cNvPr id="85" name="Picture 84" descr="블로그로 할수있는 모든것 :: [Life 이야기] 페이스북 커버사진 모음 - 39 For Guy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064546" y="4602960"/>
              <a:ext cx="457200" cy="168868"/>
            </a:xfrm>
            <a:prstGeom prst="rect">
              <a:avLst/>
            </a:prstGeom>
            <a:scene3d>
              <a:camera prst="orthographicFront">
                <a:rot lat="0" lon="1800000" rev="0"/>
              </a:camera>
              <a:lightRig rig="threePt" dir="t"/>
            </a:scene3d>
            <a:sp3d>
              <a:bevelB/>
            </a:sp3d>
          </p:spPr>
        </p:pic>
        <p:pic>
          <p:nvPicPr>
            <p:cNvPr id="86" name="Picture 85" descr="블로그로 할수있는 모든것 :: [Life 이야기] 페이스북 커버사진 모음 - 39 For Guy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481333" y="4293132"/>
              <a:ext cx="457200" cy="168868"/>
            </a:xfrm>
            <a:prstGeom prst="rect">
              <a:avLst/>
            </a:prstGeom>
            <a:scene3d>
              <a:camera prst="orthographicFront">
                <a:rot lat="0" lon="1800000" rev="0"/>
              </a:camera>
              <a:lightRig rig="threePt" dir="t"/>
            </a:scene3d>
            <a:sp3d>
              <a:bevelB/>
            </a:sp3d>
          </p:spPr>
        </p:pic>
        <p:pic>
          <p:nvPicPr>
            <p:cNvPr id="87" name="Picture 86" descr="블로그로 할수있는 모든것 :: [Life 이야기] 페이스북 커버사진 모음 - 39 For Guy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247664" y="4397822"/>
              <a:ext cx="457200" cy="168868"/>
            </a:xfrm>
            <a:prstGeom prst="rect">
              <a:avLst/>
            </a:prstGeom>
            <a:scene3d>
              <a:camera prst="orthographicFront">
                <a:rot lat="0" lon="1800000" rev="0"/>
              </a:camera>
              <a:lightRig rig="threePt" dir="t"/>
            </a:scene3d>
            <a:sp3d>
              <a:bevelB/>
            </a:sp3d>
          </p:spPr>
        </p:pic>
        <p:pic>
          <p:nvPicPr>
            <p:cNvPr id="88" name="Picture 87" descr="블로그로 할수있는 모든것 :: [Life 이야기] 페이스북 커버사진 모음 - 39 For Guy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774458" y="5190562"/>
              <a:ext cx="457200" cy="168868"/>
            </a:xfrm>
            <a:prstGeom prst="rect">
              <a:avLst/>
            </a:prstGeom>
            <a:scene3d>
              <a:camera prst="orthographicFront">
                <a:rot lat="0" lon="1800000" rev="0"/>
              </a:camera>
              <a:lightRig rig="threePt" dir="t"/>
            </a:scene3d>
            <a:sp3d>
              <a:bevelB/>
            </a:sp3d>
          </p:spPr>
        </p:pic>
        <p:pic>
          <p:nvPicPr>
            <p:cNvPr id="89" name="Picture 88" descr="블로그로 할수있는 모든것 :: [Life 이야기] 페이스북 커버사진 모음 - 39 For Guy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691056" y="3922451"/>
              <a:ext cx="457200" cy="168868"/>
            </a:xfrm>
            <a:prstGeom prst="rect">
              <a:avLst/>
            </a:prstGeom>
            <a:scene3d>
              <a:camera prst="orthographicFront">
                <a:rot lat="0" lon="1800000" rev="0"/>
              </a:camera>
              <a:lightRig rig="threePt" dir="t"/>
            </a:scene3d>
            <a:sp3d>
              <a:bevelB/>
            </a:sp3d>
          </p:spPr>
        </p:pic>
        <p:pic>
          <p:nvPicPr>
            <p:cNvPr id="90" name="Picture 89" descr="블로그로 할수있는 모든것 :: [Life 이야기] 페이스북 커버사진 모음 - 39 For Guy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574795" y="3985704"/>
              <a:ext cx="457200" cy="168868"/>
            </a:xfrm>
            <a:prstGeom prst="rect">
              <a:avLst/>
            </a:prstGeom>
            <a:scene3d>
              <a:camera prst="orthographicFront">
                <a:rot lat="0" lon="1800000" rev="0"/>
              </a:camera>
              <a:lightRig rig="threePt" dir="t"/>
            </a:scene3d>
            <a:sp3d>
              <a:bevelB/>
            </a:sp3d>
          </p:spPr>
        </p:pic>
        <p:pic>
          <p:nvPicPr>
            <p:cNvPr id="91" name="Picture 90" descr="블로그로 할수있는 모든것 :: [Life 이야기] 페이스북 커버사진 모음 - 39 For Guy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581333" y="4684801"/>
              <a:ext cx="457200" cy="168868"/>
            </a:xfrm>
            <a:prstGeom prst="rect">
              <a:avLst/>
            </a:prstGeom>
            <a:scene3d>
              <a:camera prst="orthographicFront">
                <a:rot lat="0" lon="1800000" rev="0"/>
              </a:camera>
              <a:lightRig rig="threePt" dir="t"/>
            </a:scene3d>
            <a:sp3d>
              <a:bevelB/>
            </a:sp3d>
          </p:spPr>
        </p:pic>
        <p:pic>
          <p:nvPicPr>
            <p:cNvPr id="92" name="Picture 91" descr="블로그로 할수있는 모든것 :: [Life 이야기] 페이스북 커버사진 모음 - 39 For Guy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872092" y="4591871"/>
              <a:ext cx="457200" cy="168868"/>
            </a:xfrm>
            <a:prstGeom prst="rect">
              <a:avLst/>
            </a:prstGeom>
            <a:scene3d>
              <a:camera prst="orthographicFront">
                <a:rot lat="0" lon="1800000" rev="0"/>
              </a:camera>
              <a:lightRig rig="threePt" dir="t"/>
            </a:scene3d>
            <a:sp3d>
              <a:bevelB/>
            </a:sp3d>
          </p:spPr>
        </p:pic>
        <p:pic>
          <p:nvPicPr>
            <p:cNvPr id="93" name="Picture 92" descr="블로그로 할수있는 모든것 :: [Life 이야기] 페이스북 커버사진 모음 - 39 For Guy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817954" y="3844571"/>
              <a:ext cx="457200" cy="168868"/>
            </a:xfrm>
            <a:prstGeom prst="rect">
              <a:avLst/>
            </a:prstGeom>
            <a:scene3d>
              <a:camera prst="orthographicFront">
                <a:rot lat="0" lon="1800000" rev="0"/>
              </a:camera>
              <a:lightRig rig="threePt" dir="t"/>
            </a:scene3d>
            <a:sp3d>
              <a:bevelB/>
            </a:sp3d>
          </p:spPr>
        </p:pic>
        <p:pic>
          <p:nvPicPr>
            <p:cNvPr id="94" name="Picture 93" descr="블로그로 할수있는 모든것 :: [Life 이야기] 페이스북 커버사진 모음 - 39 For Guy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365138" y="4065750"/>
              <a:ext cx="457200" cy="168868"/>
            </a:xfrm>
            <a:prstGeom prst="rect">
              <a:avLst/>
            </a:prstGeom>
            <a:scene3d>
              <a:camera prst="orthographicFront">
                <a:rot lat="0" lon="1800000" rev="0"/>
              </a:camera>
              <a:lightRig rig="threePt" dir="t"/>
            </a:scene3d>
            <a:sp3d>
              <a:bevelB/>
            </a:sp3d>
          </p:spPr>
        </p:pic>
        <p:pic>
          <p:nvPicPr>
            <p:cNvPr id="95" name="Picture 94" descr="블로그로 할수있는 모든것 :: [Life 이야기] 페이스북 커버사진 모음 - 39 For Guy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474060" y="5634066"/>
              <a:ext cx="457200" cy="168868"/>
            </a:xfrm>
            <a:prstGeom prst="rect">
              <a:avLst/>
            </a:prstGeom>
            <a:scene3d>
              <a:camera prst="orthographicFront">
                <a:rot lat="0" lon="1800000" rev="0"/>
              </a:camera>
              <a:lightRig rig="threePt" dir="t"/>
            </a:scene3d>
            <a:sp3d>
              <a:bevelB/>
            </a:sp3d>
          </p:spPr>
        </p:pic>
        <p:pic>
          <p:nvPicPr>
            <p:cNvPr id="96" name="Picture 95" descr="블로그로 할수있는 모든것 :: [Life 이야기] 페이스북 커버사진 모음 - 39 For Guy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926554" y="5084904"/>
              <a:ext cx="457200" cy="168868"/>
            </a:xfrm>
            <a:prstGeom prst="rect">
              <a:avLst/>
            </a:prstGeom>
            <a:scene3d>
              <a:camera prst="orthographicFront">
                <a:rot lat="0" lon="1800000" rev="0"/>
              </a:camera>
              <a:lightRig rig="threePt" dir="t"/>
            </a:scene3d>
            <a:sp3d>
              <a:bevelB/>
            </a:sp3d>
          </p:spPr>
        </p:pic>
      </p:grpSp>
    </p:spTree>
    <p:extLst>
      <p:ext uri="{BB962C8B-B14F-4D97-AF65-F5344CB8AC3E}">
        <p14:creationId xmlns:p14="http://schemas.microsoft.com/office/powerpoint/2010/main" val="180443431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a:xfrm>
            <a:off x="1367327" y="5767557"/>
            <a:ext cx="4495943" cy="822960"/>
          </a:xfrm>
          <a:prstGeom prst="rightArrow">
            <a:avLst/>
          </a:prstGeom>
          <a:solidFill>
            <a:schemeClr val="tx1">
              <a:lumMod val="65000"/>
            </a:schemeClr>
          </a:solidFill>
          <a:ln w="47625">
            <a:solidFill>
              <a:schemeClr val="tx1">
                <a:lumMod val="85000"/>
              </a:schemeClr>
            </a:solidFill>
          </a:ln>
          <a:effectLst>
            <a:outerShdw blurRad="50800" dist="50800" dir="5400000" algn="ctr" rotWithShape="0">
              <a:schemeClr val="tx1">
                <a:lumMod val="65000"/>
              </a:schemeClr>
            </a:outerShdw>
          </a:effectLst>
          <a:scene3d>
            <a:camera prst="perspectiveRelaxed"/>
            <a:lightRig rig="threePt" dir="t"/>
          </a:scene3d>
          <a:sp3d extrusionH="76200">
            <a:extrusionClr>
              <a:schemeClr val="bg2">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ph type="title"/>
          </p:nvPr>
        </p:nvSpPr>
        <p:spPr>
          <a:xfrm>
            <a:off x="234363" y="1233004"/>
            <a:ext cx="8675274" cy="1311128"/>
          </a:xfrm>
        </p:spPr>
        <p:txBody>
          <a:bodyPr/>
          <a:lstStyle/>
          <a:p>
            <a:pPr lvl="0"/>
            <a:r>
              <a:rPr lang="en-US" sz="2200" dirty="0"/>
              <a:t>Responsibility Centered (RCM) Budget </a:t>
            </a:r>
            <a:r>
              <a:rPr lang="en-US" sz="2200" b="0" dirty="0"/>
              <a:t>allocates resources such as tuition to the units that generate them, which is intended to incentivize revenue growth and cost control.</a:t>
            </a:r>
          </a:p>
        </p:txBody>
      </p:sp>
      <p:pic>
        <p:nvPicPr>
          <p:cNvPr id="2" name="Picture 1" descr="The Plant in the &lt;strong&gt;Pot&lt;/strong&gt; – Philippine Theo Law Ge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531" y="4742916"/>
            <a:ext cx="1554480" cy="1554480"/>
          </a:xfrm>
          <a:prstGeom prst="rect">
            <a:avLst/>
          </a:prstGeom>
        </p:spPr>
      </p:pic>
      <p:pic>
        <p:nvPicPr>
          <p:cNvPr id="4" name="Picture 3" descr="&lt;strong&gt;tree&lt;/strong&gt; by guric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0857" y="2242586"/>
            <a:ext cx="5037413" cy="4206240"/>
          </a:xfrm>
          <a:prstGeom prst="rect">
            <a:avLst/>
          </a:prstGeom>
        </p:spPr>
      </p:pic>
    </p:spTree>
    <p:extLst>
      <p:ext uri="{BB962C8B-B14F-4D97-AF65-F5344CB8AC3E}">
        <p14:creationId xmlns:p14="http://schemas.microsoft.com/office/powerpoint/2010/main" val="366905275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83268" y="1213265"/>
            <a:ext cx="8675274" cy="1920526"/>
          </a:xfrm>
        </p:spPr>
        <p:txBody>
          <a:bodyPr/>
          <a:lstStyle/>
          <a:p>
            <a:pPr lvl="0"/>
            <a:r>
              <a:rPr lang="en-US" sz="2200" dirty="0"/>
              <a:t>WSU’s </a:t>
            </a:r>
            <a:r>
              <a:rPr lang="en-US" sz="2200" dirty="0" smtClean="0"/>
              <a:t>Enrollment </a:t>
            </a:r>
            <a:r>
              <a:rPr lang="en-US" sz="2200" dirty="0"/>
              <a:t>B</a:t>
            </a:r>
            <a:r>
              <a:rPr lang="en-US" sz="2200" dirty="0" smtClean="0"/>
              <a:t>ased </a:t>
            </a:r>
            <a:r>
              <a:rPr lang="en-US" sz="2200" dirty="0"/>
              <a:t>B</a:t>
            </a:r>
            <a:r>
              <a:rPr lang="en-US" sz="2200" dirty="0" smtClean="0"/>
              <a:t>udget </a:t>
            </a:r>
            <a:r>
              <a:rPr lang="en-US" sz="2200" dirty="0"/>
              <a:t>(EBB) M</a:t>
            </a:r>
            <a:r>
              <a:rPr lang="en-US" sz="2200" dirty="0" smtClean="0"/>
              <a:t>odel</a:t>
            </a:r>
            <a:r>
              <a:rPr lang="en-US" sz="2200" b="0" dirty="0" smtClean="0"/>
              <a:t> </a:t>
            </a:r>
            <a:r>
              <a:rPr lang="en-US" sz="2200" b="0" dirty="0"/>
              <a:t>for undergraduate enrollment on the Pullman and Spokane campuses is an example of an RCM element of the budget.  Under this model new undergraduate tuition is allocated to the colleges that generate it through new enrollment.</a:t>
            </a:r>
          </a:p>
        </p:txBody>
      </p:sp>
      <p:pic>
        <p:nvPicPr>
          <p:cNvPr id="2" name="Picture 1"/>
          <p:cNvPicPr>
            <a:picLocks noChangeAspect="1"/>
          </p:cNvPicPr>
          <p:nvPr/>
        </p:nvPicPr>
        <p:blipFill>
          <a:blip r:embed="rId2"/>
          <a:stretch>
            <a:fillRect/>
          </a:stretch>
        </p:blipFill>
        <p:spPr>
          <a:xfrm>
            <a:off x="817548" y="3219628"/>
            <a:ext cx="3608832" cy="3383280"/>
          </a:xfrm>
          <a:prstGeom prst="rect">
            <a:avLst/>
          </a:prstGeom>
        </p:spPr>
      </p:pic>
      <p:pic>
        <p:nvPicPr>
          <p:cNvPr id="3" name="Picture 2"/>
          <p:cNvPicPr>
            <a:picLocks noChangeAspect="1"/>
          </p:cNvPicPr>
          <p:nvPr/>
        </p:nvPicPr>
        <p:blipFill>
          <a:blip r:embed="rId3"/>
          <a:stretch>
            <a:fillRect/>
          </a:stretch>
        </p:blipFill>
        <p:spPr>
          <a:xfrm>
            <a:off x="5039170" y="3219628"/>
            <a:ext cx="3608832" cy="3383280"/>
          </a:xfrm>
          <a:prstGeom prst="rect">
            <a:avLst/>
          </a:prstGeom>
        </p:spPr>
      </p:pic>
    </p:spTree>
    <p:extLst>
      <p:ext uri="{BB962C8B-B14F-4D97-AF65-F5344CB8AC3E}">
        <p14:creationId xmlns:p14="http://schemas.microsoft.com/office/powerpoint/2010/main" val="327597292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8726" y="1098276"/>
            <a:ext cx="8675274" cy="1920526"/>
          </a:xfrm>
        </p:spPr>
        <p:txBody>
          <a:bodyPr/>
          <a:lstStyle/>
          <a:p>
            <a:pPr lvl="0"/>
            <a:r>
              <a:rPr lang="en-US" sz="2200" b="0" dirty="0"/>
              <a:t>Another key element of an RCM budget is that revenue generating units are responsible, typically through a tax, for paying the costs of institutional overhead and funding a subvention fund that is used to subsidize units that may not generate enough revenue to operate at a profit, but are vital to the mission of the institution. </a:t>
            </a:r>
          </a:p>
        </p:txBody>
      </p:sp>
      <p:grpSp>
        <p:nvGrpSpPr>
          <p:cNvPr id="8" name="Group 7"/>
          <p:cNvGrpSpPr/>
          <p:nvPr/>
        </p:nvGrpSpPr>
        <p:grpSpPr>
          <a:xfrm>
            <a:off x="3237896" y="3494375"/>
            <a:ext cx="3359123" cy="3291840"/>
            <a:chOff x="3126801" y="3383280"/>
            <a:chExt cx="3359123" cy="3474720"/>
          </a:xfrm>
        </p:grpSpPr>
        <p:pic>
          <p:nvPicPr>
            <p:cNvPr id="5" name="Picture 4"/>
            <p:cNvPicPr>
              <a:picLocks noChangeAspect="1"/>
            </p:cNvPicPr>
            <p:nvPr/>
          </p:nvPicPr>
          <p:blipFill>
            <a:blip r:embed="rId2"/>
            <a:stretch>
              <a:fillRect/>
            </a:stretch>
          </p:blipFill>
          <p:spPr>
            <a:xfrm>
              <a:off x="3126801" y="3383280"/>
              <a:ext cx="3359123" cy="3474720"/>
            </a:xfrm>
            <a:prstGeom prst="rect">
              <a:avLst/>
            </a:prstGeom>
          </p:spPr>
        </p:pic>
        <p:sp>
          <p:nvSpPr>
            <p:cNvPr id="7" name="Oval 6"/>
            <p:cNvSpPr/>
            <p:nvPr/>
          </p:nvSpPr>
          <p:spPr>
            <a:xfrm>
              <a:off x="4477996" y="5606041"/>
              <a:ext cx="350378" cy="2649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p:nvSpPr>
        <p:spPr>
          <a:xfrm rot="1500000">
            <a:off x="3455912" y="3587869"/>
            <a:ext cx="2403095" cy="923330"/>
          </a:xfrm>
          <a:prstGeom prst="rect">
            <a:avLst/>
          </a:prstGeom>
          <a:noFill/>
          <a:scene3d>
            <a:camera prst="obliqueBottomLeft"/>
            <a:lightRig rig="threePt" dir="t"/>
          </a:scene3d>
        </p:spPr>
        <p:txBody>
          <a:bodyPr wrap="none" lIns="91440" tIns="45720" rIns="91440" bIns="45720">
            <a:prstTxWarp prst="textArchUp">
              <a:avLst/>
            </a:prstTxWarp>
            <a:spAutoFit/>
          </a:bodyPr>
          <a:lstStyle/>
          <a:p>
            <a:pPr algn="ctr"/>
            <a:r>
              <a:rPr lang="en-US" sz="5400" dirty="0" smtClean="0">
                <a:ln w="0"/>
                <a:solidFill>
                  <a:schemeClr val="accent1"/>
                </a:solidFill>
                <a:effectLst>
                  <a:outerShdw blurRad="38100" dist="25400" dir="5400000" algn="ctr" rotWithShape="0">
                    <a:srgbClr val="6E747A">
                      <a:alpha val="43000"/>
                    </a:srgbClr>
                  </a:outerShdw>
                </a:effectLst>
              </a:rPr>
              <a:t>TAXES</a:t>
            </a:r>
            <a:endParaRPr lang="en-US" sz="54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77972055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97809" y="1044997"/>
            <a:ext cx="8675274" cy="1311128"/>
          </a:xfrm>
        </p:spPr>
        <p:txBody>
          <a:bodyPr/>
          <a:lstStyle/>
          <a:p>
            <a:pPr lvl="0"/>
            <a:r>
              <a:rPr lang="en-US" sz="2200" b="0" dirty="0"/>
              <a:t>WSU uses this type of overhead assessment with our campuses in Vancouver and Tri-Cities. Both those campuses receive the tuition they generate less an 11% assessment for institutional support.</a:t>
            </a:r>
          </a:p>
        </p:txBody>
      </p:sp>
      <p:pic>
        <p:nvPicPr>
          <p:cNvPr id="2" name="Picture 1"/>
          <p:cNvPicPr>
            <a:picLocks noChangeAspect="1"/>
          </p:cNvPicPr>
          <p:nvPr/>
        </p:nvPicPr>
        <p:blipFill>
          <a:blip r:embed="rId2"/>
          <a:stretch>
            <a:fillRect/>
          </a:stretch>
        </p:blipFill>
        <p:spPr>
          <a:xfrm>
            <a:off x="1026614" y="2914064"/>
            <a:ext cx="3608832" cy="3383280"/>
          </a:xfrm>
          <a:prstGeom prst="rect">
            <a:avLst/>
          </a:prstGeom>
        </p:spPr>
      </p:pic>
      <p:pic>
        <p:nvPicPr>
          <p:cNvPr id="4" name="Picture 3"/>
          <p:cNvPicPr>
            <a:picLocks noChangeAspect="1"/>
          </p:cNvPicPr>
          <p:nvPr/>
        </p:nvPicPr>
        <p:blipFill>
          <a:blip r:embed="rId3"/>
          <a:stretch>
            <a:fillRect/>
          </a:stretch>
        </p:blipFill>
        <p:spPr>
          <a:xfrm>
            <a:off x="5073354" y="2905466"/>
            <a:ext cx="3608832" cy="3383280"/>
          </a:xfrm>
          <a:prstGeom prst="rect">
            <a:avLst/>
          </a:prstGeom>
        </p:spPr>
      </p:pic>
    </p:spTree>
    <p:extLst>
      <p:ext uri="{BB962C8B-B14F-4D97-AF65-F5344CB8AC3E}">
        <p14:creationId xmlns:p14="http://schemas.microsoft.com/office/powerpoint/2010/main" val="364574877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726" y="1854480"/>
            <a:ext cx="8675274" cy="424732"/>
          </a:xfrm>
        </p:spPr>
        <p:txBody>
          <a:bodyPr/>
          <a:lstStyle/>
          <a:p>
            <a:r>
              <a:rPr lang="en-US" dirty="0" smtClean="0"/>
              <a:t>The WSU Budget </a:t>
            </a:r>
            <a:endParaRPr lang="en-US" dirty="0"/>
          </a:p>
        </p:txBody>
      </p:sp>
    </p:spTree>
    <p:extLst>
      <p:ext uri="{BB962C8B-B14F-4D97-AF65-F5344CB8AC3E}">
        <p14:creationId xmlns:p14="http://schemas.microsoft.com/office/powerpoint/2010/main" val="57001528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199" y="755370"/>
            <a:ext cx="8431823" cy="895630"/>
          </a:xfrm>
        </p:spPr>
        <p:txBody>
          <a:bodyPr/>
          <a:lstStyle/>
          <a:p>
            <a:pPr algn="ctr">
              <a:spcBef>
                <a:spcPts val="600"/>
              </a:spcBef>
            </a:pPr>
            <a:r>
              <a:rPr lang="en-US" altLang="en-US" dirty="0" smtClean="0"/>
              <a:t>   University Operating &amp; Capital Budgets</a:t>
            </a:r>
            <a:r>
              <a:rPr lang="en-US" altLang="en-US" sz="1000" dirty="0" smtClean="0"/>
              <a:t/>
            </a:r>
            <a:br>
              <a:rPr lang="en-US" altLang="en-US" sz="1000" dirty="0" smtClean="0"/>
            </a:br>
            <a:r>
              <a:rPr lang="en-US" altLang="en-US" sz="1000" dirty="0" smtClean="0"/>
              <a:t/>
            </a:r>
            <a:br>
              <a:rPr lang="en-US" altLang="en-US" sz="1000" dirty="0" smtClean="0"/>
            </a:br>
            <a:r>
              <a:rPr lang="en-US" altLang="en-US" dirty="0" smtClean="0"/>
              <a:t>     </a:t>
            </a:r>
            <a:r>
              <a:rPr lang="en-US" altLang="en-US" dirty="0" smtClean="0">
                <a:solidFill>
                  <a:schemeClr val="accent1"/>
                </a:solidFill>
              </a:rPr>
              <a:t>2015-17 Biennium - $2.297 Billion Total</a:t>
            </a:r>
          </a:p>
        </p:txBody>
      </p:sp>
      <p:sp>
        <p:nvSpPr>
          <p:cNvPr id="11267" name="Text Box 6"/>
          <p:cNvSpPr txBox="1">
            <a:spLocks noChangeArrowheads="1"/>
          </p:cNvSpPr>
          <p:nvPr/>
        </p:nvSpPr>
        <p:spPr bwMode="auto">
          <a:xfrm>
            <a:off x="457200" y="5148263"/>
            <a:ext cx="3276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algn="ctr">
              <a:spcBef>
                <a:spcPct val="50000"/>
              </a:spcBef>
              <a:buClrTx/>
              <a:buSzTx/>
              <a:buFontTx/>
              <a:buNone/>
            </a:pPr>
            <a:r>
              <a:rPr lang="en-US" altLang="en-US" sz="1800" dirty="0"/>
              <a:t>Operating</a:t>
            </a:r>
            <a:r>
              <a:rPr lang="en-US" altLang="en-US" sz="1800" dirty="0">
                <a:solidFill>
                  <a:schemeClr val="tx1"/>
                </a:solidFill>
              </a:rPr>
              <a:t/>
            </a:r>
            <a:br>
              <a:rPr lang="en-US" altLang="en-US" sz="1800" dirty="0">
                <a:solidFill>
                  <a:schemeClr val="tx1"/>
                </a:solidFill>
              </a:rPr>
            </a:br>
            <a:r>
              <a:rPr lang="en-US" altLang="en-US" sz="1800" dirty="0"/>
              <a:t> 87%</a:t>
            </a:r>
          </a:p>
        </p:txBody>
      </p:sp>
      <p:sp>
        <p:nvSpPr>
          <p:cNvPr id="11268" name="Text Box 6"/>
          <p:cNvSpPr txBox="1">
            <a:spLocks noChangeArrowheads="1"/>
          </p:cNvSpPr>
          <p:nvPr/>
        </p:nvSpPr>
        <p:spPr bwMode="auto">
          <a:xfrm>
            <a:off x="4848225" y="2286000"/>
            <a:ext cx="3276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algn="ctr">
              <a:spcBef>
                <a:spcPct val="50000"/>
              </a:spcBef>
              <a:buClrTx/>
              <a:buSzTx/>
              <a:buFontTx/>
              <a:buNone/>
            </a:pPr>
            <a:r>
              <a:rPr lang="en-US" altLang="en-US" sz="1800" dirty="0"/>
              <a:t>Capital</a:t>
            </a:r>
            <a:br>
              <a:rPr lang="en-US" altLang="en-US" sz="1800" dirty="0"/>
            </a:br>
            <a:r>
              <a:rPr lang="en-US" altLang="en-US" sz="1800" dirty="0"/>
              <a:t> 13%</a:t>
            </a:r>
          </a:p>
        </p:txBody>
      </p:sp>
      <p:graphicFrame>
        <p:nvGraphicFramePr>
          <p:cNvPr id="11269" name="Chart 7"/>
          <p:cNvGraphicFramePr>
            <a:graphicFrameLocks/>
          </p:cNvGraphicFramePr>
          <p:nvPr>
            <p:extLst>
              <p:ext uri="{D42A27DB-BD31-4B8C-83A1-F6EECF244321}">
                <p14:modId xmlns:p14="http://schemas.microsoft.com/office/powerpoint/2010/main" val="3486411071"/>
              </p:ext>
            </p:extLst>
          </p:nvPr>
        </p:nvGraphicFramePr>
        <p:xfrm>
          <a:off x="2068511" y="2286000"/>
          <a:ext cx="5006975" cy="4271963"/>
        </p:xfrm>
        <a:graphic>
          <a:graphicData uri="http://schemas.openxmlformats.org/presentationml/2006/ole">
            <mc:AlternateContent xmlns:mc="http://schemas.openxmlformats.org/markup-compatibility/2006">
              <mc:Choice xmlns:v="urn:schemas-microsoft-com:vml" Requires="v">
                <p:oleObj spid="_x0000_s1051" r:id="rId4" imgW="5011346" imgH="4273666" progId="Excel.Chart.8">
                  <p:embed/>
                </p:oleObj>
              </mc:Choice>
              <mc:Fallback>
                <p:oleObj r:id="rId4" imgW="5011346" imgH="4273666" progId="Excel.Chart.8">
                  <p:embed/>
                  <p:pic>
                    <p:nvPicPr>
                      <p:cNvPr id="11269" name="Chart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8511" y="2286000"/>
                        <a:ext cx="5006975" cy="427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70" name="TextBox 3"/>
          <p:cNvSpPr txBox="1">
            <a:spLocks noChangeArrowheads="1"/>
          </p:cNvSpPr>
          <p:nvPr/>
        </p:nvSpPr>
        <p:spPr bwMode="auto">
          <a:xfrm>
            <a:off x="4571999" y="2984500"/>
            <a:ext cx="11078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eaLnBrk="1" hangingPunct="1">
              <a:spcBef>
                <a:spcPct val="0"/>
              </a:spcBef>
              <a:buClrTx/>
              <a:buSzTx/>
              <a:buFontTx/>
              <a:buNone/>
            </a:pPr>
            <a:r>
              <a:rPr lang="en-US" altLang="en-US" sz="1600" dirty="0">
                <a:solidFill>
                  <a:schemeClr val="tx1"/>
                </a:solidFill>
              </a:rPr>
              <a:t>$</a:t>
            </a:r>
            <a:r>
              <a:rPr lang="en-US" altLang="en-US" sz="1600" dirty="0" smtClean="0">
                <a:solidFill>
                  <a:schemeClr val="tx1"/>
                </a:solidFill>
              </a:rPr>
              <a:t>296.7M</a:t>
            </a:r>
            <a:endParaRPr lang="en-US" altLang="en-US" sz="1600" dirty="0">
              <a:solidFill>
                <a:schemeClr val="tx1"/>
              </a:solidFill>
            </a:endParaRPr>
          </a:p>
        </p:txBody>
      </p:sp>
      <p:sp>
        <p:nvSpPr>
          <p:cNvPr id="11271" name="TextBox 4"/>
          <p:cNvSpPr txBox="1">
            <a:spLocks noChangeArrowheads="1"/>
          </p:cNvSpPr>
          <p:nvPr/>
        </p:nvSpPr>
        <p:spPr bwMode="auto">
          <a:xfrm>
            <a:off x="3962400" y="4978400"/>
            <a:ext cx="1371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eaLnBrk="1" hangingPunct="1">
              <a:spcBef>
                <a:spcPct val="0"/>
              </a:spcBef>
              <a:buClrTx/>
              <a:buSzTx/>
              <a:buFontTx/>
              <a:buNone/>
            </a:pPr>
            <a:r>
              <a:rPr lang="en-US" altLang="en-US" sz="1600" dirty="0" smtClean="0">
                <a:solidFill>
                  <a:schemeClr val="tx1"/>
                </a:solidFill>
              </a:rPr>
              <a:t>$2.0B</a:t>
            </a:r>
            <a:endParaRPr lang="en-US" altLang="en-US" sz="1600" dirty="0">
              <a:solidFill>
                <a:schemeClr val="tx1"/>
              </a:solidFill>
            </a:endParaRPr>
          </a:p>
        </p:txBody>
      </p:sp>
    </p:spTree>
    <p:extLst>
      <p:ext uri="{BB962C8B-B14F-4D97-AF65-F5344CB8AC3E}">
        <p14:creationId xmlns:p14="http://schemas.microsoft.com/office/powerpoint/2010/main" val="336085314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3177" y="1136200"/>
            <a:ext cx="8659903" cy="424732"/>
          </a:xfrm>
        </p:spPr>
        <p:txBody>
          <a:bodyPr/>
          <a:lstStyle/>
          <a:p>
            <a:r>
              <a:rPr lang="en-US" b="1" dirty="0" smtClean="0">
                <a:solidFill>
                  <a:schemeClr val="tx1"/>
                </a:solidFill>
                <a:latin typeface="Lucida Sans" panose="020B0602030504020204" pitchFamily="34" charset="0"/>
              </a:rPr>
              <a:t>Agenda </a:t>
            </a:r>
            <a:endParaRPr lang="en-US" b="1" dirty="0">
              <a:solidFill>
                <a:schemeClr val="tx1"/>
              </a:solidFill>
              <a:latin typeface="Lucida Sans" panose="020B0602030504020204" pitchFamily="34" charset="0"/>
            </a:endParaRPr>
          </a:p>
        </p:txBody>
      </p:sp>
      <p:sp>
        <p:nvSpPr>
          <p:cNvPr id="4" name="TextBox 3"/>
          <p:cNvSpPr txBox="1"/>
          <p:nvPr/>
        </p:nvSpPr>
        <p:spPr>
          <a:xfrm>
            <a:off x="1175046" y="1657885"/>
            <a:ext cx="6793908" cy="3139321"/>
          </a:xfrm>
          <a:prstGeom prst="rect">
            <a:avLst/>
          </a:prstGeom>
          <a:noFill/>
        </p:spPr>
        <p:txBody>
          <a:bodyPr wrap="square" rtlCol="0">
            <a:spAutoFit/>
          </a:bodyPr>
          <a:lstStyle/>
          <a:p>
            <a:pPr marL="285750" indent="-285750">
              <a:buFont typeface="Lucida Sans" panose="020B0602030504020204" pitchFamily="34" charset="0"/>
              <a:buChar char="$"/>
            </a:pPr>
            <a:r>
              <a:rPr lang="en-US" dirty="0" smtClean="0">
                <a:latin typeface="Lucida Sans" panose="020B0602030504020204" pitchFamily="34" charset="0"/>
              </a:rPr>
              <a:t>The Washington State Budget &amp; Higher Education Sector</a:t>
            </a:r>
          </a:p>
          <a:p>
            <a:pPr marL="285750" indent="-285750">
              <a:buFont typeface="Lucida Sans" panose="020B0602030504020204" pitchFamily="34" charset="0"/>
              <a:buChar char="$"/>
            </a:pPr>
            <a:endParaRPr lang="en-US" dirty="0" smtClean="0">
              <a:latin typeface="Lucida Sans" panose="020B0602030504020204" pitchFamily="34" charset="0"/>
            </a:endParaRPr>
          </a:p>
          <a:p>
            <a:pPr marL="285750" indent="-285750">
              <a:buFont typeface="Lucida Sans" panose="020B0602030504020204" pitchFamily="34" charset="0"/>
              <a:buChar char="$"/>
            </a:pPr>
            <a:r>
              <a:rPr lang="en-US" dirty="0" smtClean="0">
                <a:latin typeface="Lucida Sans" panose="020B0602030504020204" pitchFamily="34" charset="0"/>
              </a:rPr>
              <a:t>Budget Models</a:t>
            </a:r>
          </a:p>
          <a:p>
            <a:pPr marL="285750" indent="-285750">
              <a:buFont typeface="Lucida Sans" panose="020B0602030504020204" pitchFamily="34" charset="0"/>
              <a:buChar char="$"/>
            </a:pPr>
            <a:endParaRPr lang="en-US" dirty="0" smtClean="0">
              <a:latin typeface="Lucida Sans" panose="020B0602030504020204" pitchFamily="34" charset="0"/>
            </a:endParaRPr>
          </a:p>
          <a:p>
            <a:pPr marL="285750" indent="-285750">
              <a:buFont typeface="Lucida Sans" panose="020B0602030504020204" pitchFamily="34" charset="0"/>
              <a:buChar char="$"/>
            </a:pPr>
            <a:r>
              <a:rPr lang="en-US" dirty="0" smtClean="0">
                <a:latin typeface="Lucida Sans" panose="020B0602030504020204" pitchFamily="34" charset="0"/>
              </a:rPr>
              <a:t>The WSU Budget </a:t>
            </a:r>
          </a:p>
          <a:p>
            <a:pPr marL="285750" indent="-285750">
              <a:buFont typeface="Lucida Sans" panose="020B0602030504020204" pitchFamily="34" charset="0"/>
              <a:buChar char="$"/>
            </a:pPr>
            <a:endParaRPr lang="en-US" dirty="0" smtClean="0">
              <a:latin typeface="Lucida Sans" panose="020B0602030504020204" pitchFamily="34" charset="0"/>
            </a:endParaRPr>
          </a:p>
          <a:p>
            <a:pPr marL="285750" indent="-285750">
              <a:buFont typeface="Lucida Sans" panose="020B0602030504020204" pitchFamily="34" charset="0"/>
              <a:buChar char="$"/>
            </a:pPr>
            <a:r>
              <a:rPr lang="en-US" dirty="0" smtClean="0">
                <a:latin typeface="Lucida Sans" panose="020B0602030504020204" pitchFamily="34" charset="0"/>
              </a:rPr>
              <a:t>The WSU Budget Office </a:t>
            </a:r>
          </a:p>
          <a:p>
            <a:pPr marL="285750" indent="-285750">
              <a:buFont typeface="Lucida Sans" panose="020B0602030504020204" pitchFamily="34" charset="0"/>
              <a:buChar char="$"/>
            </a:pPr>
            <a:endParaRPr lang="en-US" dirty="0" smtClean="0">
              <a:latin typeface="Lucida Sans" panose="020B0602030504020204" pitchFamily="34" charset="0"/>
            </a:endParaRPr>
          </a:p>
          <a:p>
            <a:pPr marL="285750" indent="-285750">
              <a:buFont typeface="Lucida Sans" panose="020B0602030504020204" pitchFamily="34" charset="0"/>
              <a:buChar char="$"/>
            </a:pPr>
            <a:r>
              <a:rPr lang="en-US" dirty="0" smtClean="0">
                <a:latin typeface="Lucida Sans" panose="020B0602030504020204" pitchFamily="34" charset="0"/>
              </a:rPr>
              <a:t>WSU Budget Policies </a:t>
            </a:r>
          </a:p>
          <a:p>
            <a:pPr marL="285750" indent="-285750">
              <a:buFont typeface="Lucida Sans" panose="020B0602030504020204" pitchFamily="34" charset="0"/>
              <a:buChar char="$"/>
            </a:pPr>
            <a:endParaRPr lang="en-US" dirty="0" smtClean="0">
              <a:latin typeface="Lucida Sans" panose="020B0602030504020204" pitchFamily="34" charset="0"/>
            </a:endParaRPr>
          </a:p>
          <a:p>
            <a:pPr marL="285750" indent="-285750">
              <a:buFont typeface="Lucida Sans" panose="020B0602030504020204" pitchFamily="34" charset="0"/>
              <a:buChar char="$"/>
            </a:pPr>
            <a:r>
              <a:rPr lang="en-US" dirty="0" smtClean="0">
                <a:latin typeface="Lucida Sans" panose="020B0602030504020204" pitchFamily="34" charset="0"/>
              </a:rPr>
              <a:t>Financial Recovery </a:t>
            </a:r>
            <a:endParaRPr lang="en-US" dirty="0">
              <a:latin typeface="Lucida Sans" panose="020B0602030504020204" pitchFamily="34" charset="0"/>
            </a:endParaRPr>
          </a:p>
        </p:txBody>
      </p:sp>
    </p:spTree>
    <p:extLst>
      <p:ext uri="{BB962C8B-B14F-4D97-AF65-F5344CB8AC3E}">
        <p14:creationId xmlns:p14="http://schemas.microsoft.com/office/powerpoint/2010/main" val="2982021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40407" y="814452"/>
            <a:ext cx="8610600" cy="867930"/>
          </a:xfrm>
        </p:spPr>
        <p:txBody>
          <a:bodyPr/>
          <a:lstStyle/>
          <a:p>
            <a:pPr algn="ctr"/>
            <a:r>
              <a:rPr lang="en-US" altLang="en-US" dirty="0" smtClean="0"/>
              <a:t>2015-17 Capital Budget</a:t>
            </a:r>
            <a:br>
              <a:rPr lang="en-US" altLang="en-US" dirty="0" smtClean="0"/>
            </a:br>
            <a:r>
              <a:rPr lang="en-US" altLang="en-US" sz="1800" dirty="0" smtClean="0">
                <a:solidFill>
                  <a:schemeClr val="accent1"/>
                </a:solidFill>
              </a:rPr>
              <a:t>Total Authority: $311.7 M    Projected Expenditures: $296.7 M</a:t>
            </a:r>
            <a:br>
              <a:rPr lang="en-US" altLang="en-US" sz="1800" dirty="0" smtClean="0">
                <a:solidFill>
                  <a:schemeClr val="accent1"/>
                </a:solidFill>
              </a:rPr>
            </a:br>
            <a:r>
              <a:rPr lang="en-US" altLang="en-US" sz="1400" dirty="0" smtClean="0"/>
              <a:t>(includes Re-appropriation Balances)</a:t>
            </a:r>
          </a:p>
        </p:txBody>
      </p:sp>
      <p:grpSp>
        <p:nvGrpSpPr>
          <p:cNvPr id="4" name="Group 3"/>
          <p:cNvGrpSpPr/>
          <p:nvPr/>
        </p:nvGrpSpPr>
        <p:grpSpPr>
          <a:xfrm>
            <a:off x="1542927" y="1860774"/>
            <a:ext cx="7262935" cy="4735809"/>
            <a:chOff x="1081454" y="2023145"/>
            <a:chExt cx="7262935" cy="4735809"/>
          </a:xfrm>
        </p:grpSpPr>
        <p:graphicFrame>
          <p:nvGraphicFramePr>
            <p:cNvPr id="2" name="Chart 6"/>
            <p:cNvGraphicFramePr>
              <a:graphicFrameLocks/>
            </p:cNvGraphicFramePr>
            <p:nvPr>
              <p:extLst>
                <p:ext uri="{D42A27DB-BD31-4B8C-83A1-F6EECF244321}">
                  <p14:modId xmlns:p14="http://schemas.microsoft.com/office/powerpoint/2010/main" val="2775562355"/>
                </p:ext>
              </p:extLst>
            </p:nvPr>
          </p:nvGraphicFramePr>
          <p:xfrm>
            <a:off x="1748998" y="2365037"/>
            <a:ext cx="4629150" cy="4062413"/>
          </p:xfrm>
          <a:graphic>
            <a:graphicData uri="http://schemas.openxmlformats.org/drawingml/2006/chart">
              <c:chart xmlns:c="http://schemas.openxmlformats.org/drawingml/2006/chart" xmlns:r="http://schemas.openxmlformats.org/officeDocument/2006/relationships" r:id="rId3"/>
            </a:graphicData>
          </a:graphic>
        </p:graphicFrame>
        <p:sp>
          <p:nvSpPr>
            <p:cNvPr id="13316" name="TextBox 3"/>
            <p:cNvSpPr txBox="1">
              <a:spLocks noChangeArrowheads="1"/>
            </p:cNvSpPr>
            <p:nvPr/>
          </p:nvSpPr>
          <p:spPr bwMode="auto">
            <a:xfrm>
              <a:off x="3234167" y="6328067"/>
              <a:ext cx="161625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eaLnBrk="1" hangingPunct="1">
                <a:spcBef>
                  <a:spcPct val="0"/>
                </a:spcBef>
                <a:buClrTx/>
                <a:buSzTx/>
                <a:buFontTx/>
                <a:buNone/>
              </a:pPr>
              <a:r>
                <a:rPr lang="en-US" altLang="en-US" sz="1100" dirty="0"/>
                <a:t>S&amp;A Fees &amp; </a:t>
              </a:r>
              <a:r>
                <a:rPr lang="en-US" altLang="en-US" sz="1100" dirty="0" smtClean="0"/>
                <a:t>Athletics      </a:t>
              </a:r>
              <a:br>
                <a:rPr lang="en-US" altLang="en-US" sz="1100" dirty="0" smtClean="0"/>
              </a:br>
              <a:r>
                <a:rPr lang="en-US" altLang="en-US" sz="1100" dirty="0" smtClean="0"/>
                <a:t>   less than1</a:t>
              </a:r>
              <a:r>
                <a:rPr lang="en-US" altLang="en-US" sz="1100" dirty="0"/>
                <a:t>% each</a:t>
              </a:r>
            </a:p>
          </p:txBody>
        </p:sp>
        <p:sp>
          <p:nvSpPr>
            <p:cNvPr id="13317" name="TextBox 7"/>
            <p:cNvSpPr txBox="1">
              <a:spLocks noChangeArrowheads="1"/>
            </p:cNvSpPr>
            <p:nvPr/>
          </p:nvSpPr>
          <p:spPr bwMode="auto">
            <a:xfrm>
              <a:off x="5040056" y="2464419"/>
              <a:ext cx="29718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eaLnBrk="1" hangingPunct="1">
                <a:spcBef>
                  <a:spcPct val="0"/>
                </a:spcBef>
                <a:buClrTx/>
                <a:buSzTx/>
                <a:buFontTx/>
                <a:buNone/>
              </a:pPr>
              <a:r>
                <a:rPr lang="en-US" altLang="en-US" sz="1100" dirty="0"/>
                <a:t>WSU Building/Land Grant Endowment </a:t>
              </a:r>
            </a:p>
            <a:p>
              <a:pPr eaLnBrk="1" hangingPunct="1">
                <a:spcBef>
                  <a:spcPct val="0"/>
                </a:spcBef>
                <a:buClrTx/>
                <a:buSzTx/>
                <a:buFontTx/>
                <a:buNone/>
              </a:pPr>
              <a:r>
                <a:rPr lang="en-US" altLang="en-US" sz="1100" dirty="0"/>
                <a:t>   </a:t>
              </a:r>
              <a:r>
                <a:rPr lang="en-US" altLang="en-US" sz="1100" dirty="0" smtClean="0"/>
                <a:t>16% </a:t>
              </a:r>
              <a:endParaRPr lang="en-US" altLang="en-US" sz="1100" dirty="0"/>
            </a:p>
          </p:txBody>
        </p:sp>
        <p:sp>
          <p:nvSpPr>
            <p:cNvPr id="13318" name="TextBox 8"/>
            <p:cNvSpPr txBox="1">
              <a:spLocks noChangeArrowheads="1"/>
            </p:cNvSpPr>
            <p:nvPr/>
          </p:nvSpPr>
          <p:spPr bwMode="auto">
            <a:xfrm>
              <a:off x="4788877" y="6201221"/>
              <a:ext cx="14478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eaLnBrk="1" hangingPunct="1">
                <a:spcBef>
                  <a:spcPct val="0"/>
                </a:spcBef>
                <a:buClrTx/>
                <a:buSzTx/>
                <a:buFontTx/>
                <a:buNone/>
              </a:pPr>
              <a:r>
                <a:rPr lang="en-US" altLang="en-US" sz="1100" dirty="0"/>
                <a:t>Housing &amp; Dining</a:t>
              </a:r>
              <a:br>
                <a:rPr lang="en-US" altLang="en-US" sz="1100" dirty="0"/>
              </a:br>
              <a:r>
                <a:rPr lang="en-US" altLang="en-US" sz="1100" dirty="0"/>
                <a:t>    </a:t>
              </a:r>
              <a:r>
                <a:rPr lang="en-US" altLang="en-US" sz="1100" dirty="0" smtClean="0"/>
                <a:t>4%</a:t>
              </a:r>
              <a:endParaRPr lang="en-US" altLang="en-US" sz="1100" dirty="0"/>
            </a:p>
          </p:txBody>
        </p:sp>
        <p:sp>
          <p:nvSpPr>
            <p:cNvPr id="13319" name="TextBox 9"/>
            <p:cNvSpPr txBox="1">
              <a:spLocks noChangeArrowheads="1"/>
            </p:cNvSpPr>
            <p:nvPr/>
          </p:nvSpPr>
          <p:spPr bwMode="auto">
            <a:xfrm>
              <a:off x="1081454" y="4540145"/>
              <a:ext cx="106350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eaLnBrk="1" hangingPunct="1">
                <a:spcBef>
                  <a:spcPct val="0"/>
                </a:spcBef>
                <a:buClrTx/>
                <a:buSzTx/>
                <a:buFontTx/>
                <a:buNone/>
              </a:pPr>
              <a:r>
                <a:rPr lang="en-US" altLang="en-US" sz="1100" dirty="0" smtClean="0"/>
                <a:t>Local/Private </a:t>
              </a:r>
              <a:r>
                <a:rPr lang="en-US" altLang="en-US" sz="1100" dirty="0"/>
                <a:t/>
              </a:r>
              <a:br>
                <a:rPr lang="en-US" altLang="en-US" sz="1100" dirty="0"/>
              </a:br>
              <a:r>
                <a:rPr lang="en-US" altLang="en-US" sz="1100" dirty="0"/>
                <a:t>   </a:t>
              </a:r>
              <a:r>
                <a:rPr lang="en-US" altLang="en-US" sz="1100" dirty="0" smtClean="0"/>
                <a:t>53%</a:t>
              </a:r>
              <a:endParaRPr lang="en-US" altLang="en-US" sz="1100" dirty="0"/>
            </a:p>
          </p:txBody>
        </p:sp>
        <p:sp>
          <p:nvSpPr>
            <p:cNvPr id="13320" name="TextBox 10"/>
            <p:cNvSpPr txBox="1">
              <a:spLocks noChangeArrowheads="1"/>
            </p:cNvSpPr>
            <p:nvPr/>
          </p:nvSpPr>
          <p:spPr bwMode="auto">
            <a:xfrm>
              <a:off x="5982189" y="4625121"/>
              <a:ext cx="23622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eaLnBrk="1" hangingPunct="1">
                <a:spcBef>
                  <a:spcPct val="0"/>
                </a:spcBef>
                <a:buClrTx/>
                <a:buSzTx/>
                <a:buFontTx/>
                <a:buNone/>
              </a:pPr>
              <a:r>
                <a:rPr lang="en-US" altLang="en-US" sz="1100" dirty="0"/>
                <a:t>State General Obligation Bonds</a:t>
              </a:r>
            </a:p>
            <a:p>
              <a:pPr eaLnBrk="1" hangingPunct="1">
                <a:spcBef>
                  <a:spcPct val="0"/>
                </a:spcBef>
                <a:buClrTx/>
                <a:buSzTx/>
                <a:buFontTx/>
                <a:buNone/>
              </a:pPr>
              <a:r>
                <a:rPr lang="en-US" altLang="en-US" sz="1100" dirty="0"/>
                <a:t>   </a:t>
              </a:r>
              <a:r>
                <a:rPr lang="en-US" altLang="en-US" sz="1100" dirty="0" smtClean="0"/>
                <a:t>26</a:t>
              </a:r>
              <a:r>
                <a:rPr lang="en-US" altLang="en-US" sz="1100" dirty="0"/>
                <a:t>%</a:t>
              </a:r>
            </a:p>
          </p:txBody>
        </p:sp>
        <p:sp>
          <p:nvSpPr>
            <p:cNvPr id="3" name="TextBox 2"/>
            <p:cNvSpPr txBox="1"/>
            <p:nvPr/>
          </p:nvSpPr>
          <p:spPr>
            <a:xfrm>
              <a:off x="3764601" y="2023145"/>
              <a:ext cx="786517" cy="430887"/>
            </a:xfrm>
            <a:prstGeom prst="rect">
              <a:avLst/>
            </a:prstGeom>
            <a:noFill/>
          </p:spPr>
          <p:txBody>
            <a:bodyPr wrap="square" rtlCol="0">
              <a:spAutoFit/>
            </a:bodyPr>
            <a:lstStyle/>
            <a:p>
              <a:r>
                <a:rPr lang="en-US" sz="1100" dirty="0" smtClean="0">
                  <a:solidFill>
                    <a:schemeClr val="bg2"/>
                  </a:solidFill>
                  <a:latin typeface="Lucida Sans" panose="020B0602030504020204" pitchFamily="34" charset="0"/>
                </a:rPr>
                <a:t>Parking</a:t>
              </a:r>
              <a:br>
                <a:rPr lang="en-US" sz="1100" dirty="0" smtClean="0">
                  <a:solidFill>
                    <a:schemeClr val="bg2"/>
                  </a:solidFill>
                  <a:latin typeface="Lucida Sans" panose="020B0602030504020204" pitchFamily="34" charset="0"/>
                </a:rPr>
              </a:br>
              <a:r>
                <a:rPr lang="en-US" sz="1100" dirty="0" smtClean="0">
                  <a:solidFill>
                    <a:schemeClr val="bg2"/>
                  </a:solidFill>
                  <a:latin typeface="Lucida Sans" panose="020B0602030504020204" pitchFamily="34" charset="0"/>
                </a:rPr>
                <a:t> 1%</a:t>
              </a:r>
              <a:endParaRPr lang="en-US" sz="1100" dirty="0">
                <a:solidFill>
                  <a:schemeClr val="bg2"/>
                </a:solidFill>
                <a:latin typeface="Lucida Sans" panose="020B0602030504020204" pitchFamily="34" charset="0"/>
              </a:endParaRPr>
            </a:p>
          </p:txBody>
        </p:sp>
      </p:grpSp>
      <p:cxnSp>
        <p:nvCxnSpPr>
          <p:cNvPr id="5" name="Straight Connector 4"/>
          <p:cNvCxnSpPr/>
          <p:nvPr/>
        </p:nvCxnSpPr>
        <p:spPr>
          <a:xfrm>
            <a:off x="4168755" y="1151363"/>
            <a:ext cx="0" cy="301319"/>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935241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2370" y="865844"/>
            <a:ext cx="9144000" cy="674031"/>
          </a:xfrm>
        </p:spPr>
        <p:txBody>
          <a:bodyPr/>
          <a:lstStyle/>
          <a:p>
            <a:pPr algn="ctr">
              <a:defRPr/>
            </a:pPr>
            <a:r>
              <a:rPr lang="en-US" dirty="0" smtClean="0">
                <a:latin typeface="Lucida Sans" panose="020B0602030504020204" pitchFamily="34" charset="0"/>
              </a:rPr>
              <a:t>Use of 2015-17 Capital Budget – By Expense Type</a:t>
            </a:r>
            <a:br>
              <a:rPr lang="en-US" dirty="0" smtClean="0">
                <a:latin typeface="Lucida Sans" panose="020B0602030504020204" pitchFamily="34" charset="0"/>
              </a:rPr>
            </a:br>
            <a:r>
              <a:rPr lang="en-US" sz="1800" dirty="0" smtClean="0">
                <a:solidFill>
                  <a:schemeClr val="accent1"/>
                </a:solidFill>
                <a:latin typeface="Lucida Sans" pitchFamily="34" charset="0"/>
              </a:rPr>
              <a:t>State Appropriation, Land Grant Income, and Student Building Fees</a:t>
            </a:r>
            <a:endParaRPr lang="en-US" sz="1800" dirty="0">
              <a:solidFill>
                <a:schemeClr val="accent1"/>
              </a:solidFill>
              <a:latin typeface="Lucida Sans" pitchFamily="34" charset="0"/>
            </a:endParaRPr>
          </a:p>
        </p:txBody>
      </p:sp>
      <p:sp>
        <p:nvSpPr>
          <p:cNvPr id="38" name="Rectangle 1035"/>
          <p:cNvSpPr>
            <a:spLocks noChangeArrowheads="1"/>
          </p:cNvSpPr>
          <p:nvPr/>
        </p:nvSpPr>
        <p:spPr bwMode="auto">
          <a:xfrm>
            <a:off x="781050" y="3232150"/>
            <a:ext cx="246063" cy="228600"/>
          </a:xfrm>
          <a:prstGeom prst="rect">
            <a:avLst/>
          </a:prstGeom>
          <a:noFill/>
          <a:ln w="9525">
            <a:noFill/>
            <a:miter lim="800000"/>
            <a:headEnd/>
            <a:tailEnd/>
          </a:ln>
        </p:spPr>
        <p:txBody>
          <a:bodyPr wrap="none" lIns="91429" tIns="45714" rIns="91429" bIns="45714"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2" name="Group 1"/>
          <p:cNvGrpSpPr/>
          <p:nvPr/>
        </p:nvGrpSpPr>
        <p:grpSpPr>
          <a:xfrm>
            <a:off x="781050" y="1848681"/>
            <a:ext cx="8002588" cy="4641850"/>
            <a:chOff x="927100" y="2216150"/>
            <a:chExt cx="8002588" cy="4641850"/>
          </a:xfrm>
        </p:grpSpPr>
        <p:sp>
          <p:nvSpPr>
            <p:cNvPr id="39" name="Rectangle 1036"/>
            <p:cNvSpPr>
              <a:spLocks noChangeArrowheads="1"/>
            </p:cNvSpPr>
            <p:nvPr/>
          </p:nvSpPr>
          <p:spPr bwMode="auto">
            <a:xfrm>
              <a:off x="927100" y="3382963"/>
              <a:ext cx="246063" cy="228600"/>
            </a:xfrm>
            <a:prstGeom prst="rect">
              <a:avLst/>
            </a:prstGeom>
            <a:noFill/>
            <a:ln w="9525">
              <a:noFill/>
              <a:miter lim="800000"/>
              <a:headEnd/>
              <a:tailEnd/>
            </a:ln>
          </p:spPr>
          <p:txBody>
            <a:bodyPr wrap="none" lIns="91429" tIns="45714" rIns="91429" bIns="45714"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aphicFrame>
          <p:nvGraphicFramePr>
            <p:cNvPr id="13" name="Chart 12"/>
            <p:cNvGraphicFramePr/>
            <p:nvPr>
              <p:extLst>
                <p:ext uri="{D42A27DB-BD31-4B8C-83A1-F6EECF244321}">
                  <p14:modId xmlns:p14="http://schemas.microsoft.com/office/powerpoint/2010/main" val="2267304704"/>
                </p:ext>
              </p:extLst>
            </p:nvPr>
          </p:nvGraphicFramePr>
          <p:xfrm>
            <a:off x="2029047" y="2743200"/>
            <a:ext cx="4876800" cy="3581400"/>
          </p:xfrm>
          <a:graphic>
            <a:graphicData uri="http://schemas.openxmlformats.org/drawingml/2006/chart">
              <c:chart xmlns:c="http://schemas.openxmlformats.org/drawingml/2006/chart" xmlns:r="http://schemas.openxmlformats.org/officeDocument/2006/relationships" r:id="rId4"/>
            </a:graphicData>
          </a:graphic>
        </p:graphicFrame>
        <p:sp>
          <p:nvSpPr>
            <p:cNvPr id="52230" name="TextBox 13"/>
            <p:cNvSpPr txBox="1">
              <a:spLocks noChangeArrowheads="1"/>
            </p:cNvSpPr>
            <p:nvPr/>
          </p:nvSpPr>
          <p:spPr bwMode="auto">
            <a:xfrm>
              <a:off x="6796088" y="3841750"/>
              <a:ext cx="213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Minor Capital </a:t>
              </a:r>
              <a:br>
                <a:rPr kumimoji="0" lang="en-US" altLang="en-US" sz="12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br>
              <a:r>
                <a:rPr kumimoji="0" lang="en-US" altLang="en-US" sz="12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Projects – </a:t>
              </a:r>
              <a:r>
                <a:rPr kumimoji="0" lang="en-US" altLang="en-US" sz="1200" b="0" i="0" u="none" strike="noStrike" kern="1200" cap="none" spc="0" normalizeH="0" baseline="0" noProof="0" dirty="0" smtClean="0">
                  <a:ln>
                    <a:noFill/>
                  </a:ln>
                  <a:solidFill>
                    <a:srgbClr val="000000"/>
                  </a:solidFill>
                  <a:effectLst/>
                  <a:uLnTx/>
                  <a:uFillTx/>
                  <a:latin typeface="Lucida Sans" panose="020B0602030504020204" pitchFamily="34" charset="0"/>
                  <a:ea typeface="+mn-ea"/>
                  <a:cs typeface="+mn-cs"/>
                </a:rPr>
                <a:t>20%</a:t>
              </a:r>
              <a:endParaRPr kumimoji="0" lang="en-US" altLang="en-US" sz="12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endParaRPr>
            </a:p>
          </p:txBody>
        </p:sp>
        <p:sp>
          <p:nvSpPr>
            <p:cNvPr id="52231" name="TextBox 14"/>
            <p:cNvSpPr txBox="1">
              <a:spLocks noChangeArrowheads="1"/>
            </p:cNvSpPr>
            <p:nvPr/>
          </p:nvSpPr>
          <p:spPr bwMode="auto">
            <a:xfrm>
              <a:off x="5187950" y="2216150"/>
              <a:ext cx="251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Preventative Maintenance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(Operating) – 7%</a:t>
              </a:r>
            </a:p>
          </p:txBody>
        </p:sp>
        <p:sp>
          <p:nvSpPr>
            <p:cNvPr id="52232" name="TextBox 15"/>
            <p:cNvSpPr txBox="1">
              <a:spLocks noChangeArrowheads="1"/>
            </p:cNvSpPr>
            <p:nvPr/>
          </p:nvSpPr>
          <p:spPr bwMode="auto">
            <a:xfrm>
              <a:off x="1504217" y="4876678"/>
              <a:ext cx="1371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Major Capital Projects – </a:t>
              </a:r>
              <a:r>
                <a:rPr kumimoji="0" lang="en-US" altLang="en-US" sz="1200" b="0" i="0" u="none" strike="noStrike" kern="1200" cap="none" spc="0" normalizeH="0" baseline="0" noProof="0" dirty="0" smtClean="0">
                  <a:ln>
                    <a:noFill/>
                  </a:ln>
                  <a:solidFill>
                    <a:srgbClr val="000000"/>
                  </a:solidFill>
                  <a:effectLst/>
                  <a:uLnTx/>
                  <a:uFillTx/>
                  <a:latin typeface="Lucida Sans" panose="020B0602030504020204" pitchFamily="34" charset="0"/>
                  <a:ea typeface="+mn-ea"/>
                  <a:cs typeface="+mn-cs"/>
                </a:rPr>
                <a:t>73%</a:t>
              </a:r>
              <a:endParaRPr kumimoji="0" lang="en-US" altLang="en-US" sz="12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endParaRPr>
            </a:p>
          </p:txBody>
        </p:sp>
        <p:graphicFrame>
          <p:nvGraphicFramePr>
            <p:cNvPr id="52233" name="Chart 9"/>
            <p:cNvGraphicFramePr>
              <a:graphicFrameLocks/>
            </p:cNvGraphicFramePr>
            <p:nvPr>
              <p:extLst>
                <p:ext uri="{D42A27DB-BD31-4B8C-83A1-F6EECF244321}">
                  <p14:modId xmlns:p14="http://schemas.microsoft.com/office/powerpoint/2010/main" val="3143739638"/>
                </p:ext>
              </p:extLst>
            </p:nvPr>
          </p:nvGraphicFramePr>
          <p:xfrm>
            <a:off x="1504217" y="2489200"/>
            <a:ext cx="6807200" cy="4368800"/>
          </p:xfrm>
          <a:graphic>
            <a:graphicData uri="http://schemas.openxmlformats.org/presentationml/2006/ole">
              <mc:AlternateContent xmlns:mc="http://schemas.openxmlformats.org/markup-compatibility/2006">
                <mc:Choice xmlns:v="urn:schemas-microsoft-com:vml" Requires="v">
                  <p:oleObj spid="_x0000_s2076" name="Worksheet" r:id="rId5" imgW="6803726" imgH="4371211" progId="Excel.Sheet.8">
                    <p:embed/>
                  </p:oleObj>
                </mc:Choice>
                <mc:Fallback>
                  <p:oleObj name="Worksheet" r:id="rId5" imgW="6803726" imgH="4371211" progId="Excel.Sheet.8">
                    <p:embed/>
                    <p:pic>
                      <p:nvPicPr>
                        <p:cNvPr id="52233" name="Chart 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4217" y="2489200"/>
                          <a:ext cx="6807200"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52874320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120775" y="660054"/>
            <a:ext cx="7315200" cy="812530"/>
          </a:xfrm>
        </p:spPr>
        <p:txBody>
          <a:bodyPr/>
          <a:lstStyle/>
          <a:p>
            <a:pPr algn="ctr">
              <a:spcBef>
                <a:spcPts val="600"/>
              </a:spcBef>
            </a:pPr>
            <a:r>
              <a:rPr lang="en-US" altLang="en-US" dirty="0" smtClean="0"/>
              <a:t>2015-2017 Operating Budget</a:t>
            </a:r>
            <a:br>
              <a:rPr lang="en-US" altLang="en-US" dirty="0" smtClean="0"/>
            </a:br>
            <a:r>
              <a:rPr lang="en-US" altLang="en-US" sz="1000" dirty="0" smtClean="0"/>
              <a:t/>
            </a:r>
            <a:br>
              <a:rPr lang="en-US" altLang="en-US" sz="1000" dirty="0" smtClean="0"/>
            </a:br>
            <a:r>
              <a:rPr lang="en-US" altLang="en-US" sz="1800" dirty="0" smtClean="0">
                <a:solidFill>
                  <a:schemeClr val="accent1"/>
                </a:solidFill>
              </a:rPr>
              <a:t>Fund Sources – Estimated Total: $2.0 Billion</a:t>
            </a:r>
          </a:p>
        </p:txBody>
      </p:sp>
      <p:sp>
        <p:nvSpPr>
          <p:cNvPr id="15363" name="TextBox 8"/>
          <p:cNvSpPr txBox="1">
            <a:spLocks noChangeArrowheads="1"/>
          </p:cNvSpPr>
          <p:nvPr/>
        </p:nvSpPr>
        <p:spPr bwMode="auto">
          <a:xfrm>
            <a:off x="6371492" y="6355007"/>
            <a:ext cx="2609850" cy="338138"/>
          </a:xfrm>
          <a:prstGeom prst="rect">
            <a:avLst/>
          </a:prstGeom>
          <a:solidFill>
            <a:srgbClr val="A8003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FFFFFF"/>
                </a:solidFill>
                <a:effectLst/>
                <a:uLnTx/>
                <a:uFillTx/>
                <a:latin typeface="Lucida Sans" panose="020B0602030504020204" pitchFamily="34" charset="0"/>
                <a:ea typeface="+mn-ea"/>
                <a:cs typeface="+mn-cs"/>
              </a:rPr>
              <a:t>* Available for allocation</a:t>
            </a:r>
          </a:p>
        </p:txBody>
      </p:sp>
      <p:graphicFrame>
        <p:nvGraphicFramePr>
          <p:cNvPr id="15364" name="Chart 5"/>
          <p:cNvGraphicFramePr>
            <a:graphicFrameLocks/>
          </p:cNvGraphicFramePr>
          <p:nvPr>
            <p:extLst/>
          </p:nvPr>
        </p:nvGraphicFramePr>
        <p:xfrm>
          <a:off x="914400" y="2037068"/>
          <a:ext cx="6918325" cy="3952875"/>
        </p:xfrm>
        <a:graphic>
          <a:graphicData uri="http://schemas.openxmlformats.org/presentationml/2006/ole">
            <mc:AlternateContent xmlns:mc="http://schemas.openxmlformats.org/markup-compatibility/2006">
              <mc:Choice xmlns:v="urn:schemas-microsoft-com:vml" Requires="v">
                <p:oleObj spid="_x0000_s3099" name="Worksheet" r:id="rId4" imgW="7210388" imgH="4200660" progId="Excel.Sheet.8">
                  <p:embed/>
                </p:oleObj>
              </mc:Choice>
              <mc:Fallback>
                <p:oleObj name="Worksheet" r:id="rId4" imgW="7210388" imgH="4200660" progId="Excel.Sheet.8">
                  <p:embed/>
                  <p:pic>
                    <p:nvPicPr>
                      <p:cNvPr id="15364" name="Chart 5"/>
                      <p:cNvPicPr>
                        <a:picLocks noChangeArrowheads="1"/>
                      </p:cNvPicPr>
                      <p:nvPr/>
                    </p:nvPicPr>
                    <p:blipFill>
                      <a:blip r:embed="rId5"/>
                      <a:srcRect/>
                      <a:stretch>
                        <a:fillRect/>
                      </a:stretch>
                    </p:blipFill>
                    <p:spPr bwMode="auto">
                      <a:xfrm>
                        <a:off x="914400" y="2037068"/>
                        <a:ext cx="6918325" cy="3952875"/>
                      </a:xfrm>
                      <a:prstGeom prst="rect">
                        <a:avLst/>
                      </a:prstGeom>
                      <a:noFill/>
                      <a:ln>
                        <a:noFill/>
                      </a:ln>
                      <a:extLst/>
                    </p:spPr>
                  </p:pic>
                </p:oleObj>
              </mc:Fallback>
            </mc:AlternateContent>
          </a:graphicData>
        </a:graphic>
      </p:graphicFrame>
      <p:sp>
        <p:nvSpPr>
          <p:cNvPr id="15365" name="TextBox 3"/>
          <p:cNvSpPr txBox="1">
            <a:spLocks noChangeArrowheads="1"/>
          </p:cNvSpPr>
          <p:nvPr/>
        </p:nvSpPr>
        <p:spPr bwMode="auto">
          <a:xfrm>
            <a:off x="5849695" y="2304333"/>
            <a:ext cx="2076450" cy="400050"/>
          </a:xfrm>
          <a:prstGeom prst="rect">
            <a:avLst/>
          </a:prstGeom>
          <a:solidFill>
            <a:srgbClr val="A8003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FFFFFF"/>
                </a:solidFill>
                <a:effectLst/>
                <a:uLnTx/>
                <a:uFillTx/>
                <a:latin typeface="Lucida Sans" panose="020B0602030504020204" pitchFamily="34" charset="0"/>
                <a:ea typeface="+mn-ea"/>
                <a:cs typeface="+mn-cs"/>
              </a:rPr>
              <a:t>*Net Operating Tuition &amp; Fees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FFFFFF"/>
                </a:solidFill>
                <a:effectLst/>
                <a:uLnTx/>
                <a:uFillTx/>
                <a:latin typeface="Lucida Sans" panose="020B0602030504020204" pitchFamily="34" charset="0"/>
                <a:ea typeface="+mn-ea"/>
                <a:cs typeface="+mn-cs"/>
              </a:rPr>
              <a:t>      24%</a:t>
            </a:r>
          </a:p>
        </p:txBody>
      </p:sp>
      <p:sp>
        <p:nvSpPr>
          <p:cNvPr id="15366" name="TextBox 4"/>
          <p:cNvSpPr txBox="1">
            <a:spLocks noChangeArrowheads="1"/>
          </p:cNvSpPr>
          <p:nvPr/>
        </p:nvSpPr>
        <p:spPr bwMode="auto">
          <a:xfrm>
            <a:off x="6114367" y="3900854"/>
            <a:ext cx="21336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Net Restricted Student Fees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    4%</a:t>
            </a:r>
          </a:p>
        </p:txBody>
      </p:sp>
      <p:sp>
        <p:nvSpPr>
          <p:cNvPr id="15367" name="TextBox 6"/>
          <p:cNvSpPr txBox="1">
            <a:spLocks noChangeArrowheads="1"/>
          </p:cNvSpPr>
          <p:nvPr/>
        </p:nvSpPr>
        <p:spPr bwMode="auto">
          <a:xfrm>
            <a:off x="5698176" y="5084623"/>
            <a:ext cx="22494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Federal Grants &amp; Contracts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   </a:t>
            </a:r>
            <a:r>
              <a:rPr kumimoji="0" lang="en-US" altLang="en-US" sz="1100" b="0" i="0" u="none" strike="noStrike" kern="1200" cap="none" spc="0" normalizeH="0" baseline="0" noProof="0" dirty="0" smtClean="0">
                <a:ln>
                  <a:noFill/>
                </a:ln>
                <a:solidFill>
                  <a:srgbClr val="000000"/>
                </a:solidFill>
                <a:effectLst/>
                <a:uLnTx/>
                <a:uFillTx/>
                <a:latin typeface="Lucida Sans" panose="020B0602030504020204" pitchFamily="34" charset="0"/>
                <a:ea typeface="+mn-ea"/>
                <a:cs typeface="+mn-cs"/>
              </a:rPr>
              <a:t>16%</a:t>
            </a:r>
            <a:endParaRPr kumimoji="0" lang="en-US" altLang="en-US" sz="11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endParaRPr>
          </a:p>
        </p:txBody>
      </p:sp>
      <p:sp>
        <p:nvSpPr>
          <p:cNvPr id="15368" name="TextBox 7"/>
          <p:cNvSpPr txBox="1">
            <a:spLocks noChangeArrowheads="1"/>
          </p:cNvSpPr>
          <p:nvPr/>
        </p:nvSpPr>
        <p:spPr bwMode="auto">
          <a:xfrm>
            <a:off x="4402936" y="5747390"/>
            <a:ext cx="201356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State Grants &amp; Contracts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   9%</a:t>
            </a:r>
          </a:p>
        </p:txBody>
      </p:sp>
      <p:sp>
        <p:nvSpPr>
          <p:cNvPr id="15369" name="TextBox 8"/>
          <p:cNvSpPr txBox="1">
            <a:spLocks noChangeArrowheads="1"/>
          </p:cNvSpPr>
          <p:nvPr/>
        </p:nvSpPr>
        <p:spPr bwMode="auto">
          <a:xfrm>
            <a:off x="3523734" y="5646004"/>
            <a:ext cx="9144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Local Grants &amp; Contracts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   3%</a:t>
            </a:r>
          </a:p>
        </p:txBody>
      </p:sp>
      <p:sp>
        <p:nvSpPr>
          <p:cNvPr id="15370" name="TextBox 9"/>
          <p:cNvSpPr txBox="1">
            <a:spLocks noChangeArrowheads="1"/>
          </p:cNvSpPr>
          <p:nvPr/>
        </p:nvSpPr>
        <p:spPr bwMode="auto">
          <a:xfrm>
            <a:off x="1940413" y="5471838"/>
            <a:ext cx="1901948"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Ed </a:t>
            </a:r>
            <a:r>
              <a:rPr kumimoji="0" lang="en-US" altLang="en-US" sz="1100" b="0" i="0" u="none" strike="noStrike" kern="1200" cap="none" spc="0" normalizeH="0" baseline="0" noProof="0" dirty="0" err="1">
                <a:ln>
                  <a:noFill/>
                </a:ln>
                <a:solidFill>
                  <a:srgbClr val="000000"/>
                </a:solidFill>
                <a:effectLst/>
                <a:uLnTx/>
                <a:uFillTx/>
                <a:latin typeface="Lucida Sans" panose="020B0602030504020204" pitchFamily="34" charset="0"/>
                <a:ea typeface="+mn-ea"/>
                <a:cs typeface="+mn-cs"/>
              </a:rPr>
              <a:t>Dept</a:t>
            </a:r>
            <a:r>
              <a:rPr kumimoji="0" lang="en-US" altLang="en-US" sz="11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 </a:t>
            </a:r>
            <a:r>
              <a:rPr kumimoji="0" lang="en-US" altLang="en-US" sz="1100" b="0" i="0" u="none" strike="noStrike" kern="1200" cap="none" spc="0" normalizeH="0" baseline="0" noProof="0" dirty="0" smtClean="0">
                <a:ln>
                  <a:noFill/>
                </a:ln>
                <a:solidFill>
                  <a:srgbClr val="000000"/>
                </a:solidFill>
                <a:effectLst/>
                <a:uLnTx/>
                <a:uFillTx/>
                <a:latin typeface="Lucida Sans" panose="020B0602030504020204" pitchFamily="34" charset="0"/>
                <a:ea typeface="+mn-ea"/>
                <a:cs typeface="+mn-cs"/>
              </a:rPr>
              <a:t>Sales &amp; </a:t>
            </a:r>
            <a:r>
              <a:rPr kumimoji="0" lang="en-US" altLang="en-US" sz="11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Services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  2%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dirty="0">
              <a:ln>
                <a:noFill/>
              </a:ln>
              <a:solidFill>
                <a:srgbClr val="FFFFFF"/>
              </a:solidFill>
              <a:effectLst/>
              <a:uLnTx/>
              <a:uFillTx/>
              <a:latin typeface="Lucida Sans" panose="020B0602030504020204" pitchFamily="34" charset="0"/>
              <a:ea typeface="+mn-ea"/>
              <a:cs typeface="+mn-cs"/>
            </a:endParaRPr>
          </a:p>
        </p:txBody>
      </p:sp>
      <p:sp>
        <p:nvSpPr>
          <p:cNvPr id="15371" name="TextBox 11"/>
          <p:cNvSpPr txBox="1">
            <a:spLocks noChangeArrowheads="1"/>
          </p:cNvSpPr>
          <p:nvPr/>
        </p:nvSpPr>
        <p:spPr bwMode="auto">
          <a:xfrm>
            <a:off x="1364350" y="4891667"/>
            <a:ext cx="16764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Auxiliary Enterprises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   14%</a:t>
            </a:r>
          </a:p>
        </p:txBody>
      </p:sp>
      <p:sp>
        <p:nvSpPr>
          <p:cNvPr id="15372" name="TextBox 12"/>
          <p:cNvSpPr txBox="1">
            <a:spLocks noChangeArrowheads="1"/>
          </p:cNvSpPr>
          <p:nvPr/>
        </p:nvSpPr>
        <p:spPr bwMode="auto">
          <a:xfrm>
            <a:off x="1193434" y="3413407"/>
            <a:ext cx="1676400" cy="431800"/>
          </a:xfrm>
          <a:prstGeom prst="rect">
            <a:avLst/>
          </a:prstGeom>
          <a:solidFill>
            <a:srgbClr val="A8003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FFFFFF"/>
                </a:solidFill>
                <a:effectLst/>
                <a:uLnTx/>
                <a:uFillTx/>
                <a:latin typeface="Lucida Sans" panose="020B0602030504020204" pitchFamily="34" charset="0"/>
                <a:ea typeface="+mn-ea"/>
                <a:cs typeface="+mn-cs"/>
              </a:rPr>
              <a:t>*State Appropriations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FFFFFF"/>
                </a:solidFill>
                <a:effectLst/>
                <a:uLnTx/>
                <a:uFillTx/>
                <a:latin typeface="Lucida Sans" panose="020B0602030504020204" pitchFamily="34" charset="0"/>
                <a:ea typeface="+mn-ea"/>
                <a:cs typeface="+mn-cs"/>
              </a:rPr>
              <a:t>    16%</a:t>
            </a:r>
          </a:p>
        </p:txBody>
      </p:sp>
      <p:sp>
        <p:nvSpPr>
          <p:cNvPr id="15373" name="TextBox 13"/>
          <p:cNvSpPr txBox="1">
            <a:spLocks noChangeArrowheads="1"/>
          </p:cNvSpPr>
          <p:nvPr/>
        </p:nvSpPr>
        <p:spPr bwMode="auto">
          <a:xfrm>
            <a:off x="4034510" y="1783731"/>
            <a:ext cx="98901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Other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   1%</a:t>
            </a:r>
          </a:p>
        </p:txBody>
      </p:sp>
      <p:sp>
        <p:nvSpPr>
          <p:cNvPr id="15374" name="TextBox 14"/>
          <p:cNvSpPr txBox="1">
            <a:spLocks noChangeArrowheads="1"/>
          </p:cNvSpPr>
          <p:nvPr/>
        </p:nvSpPr>
        <p:spPr bwMode="auto">
          <a:xfrm>
            <a:off x="2973388" y="1831502"/>
            <a:ext cx="1593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Net Investment Income - </a:t>
            </a:r>
            <a:r>
              <a:rPr kumimoji="0" lang="en-US" altLang="en-US" sz="1100" b="0" i="0" u="none" strike="noStrike" kern="1200" cap="none" spc="0" normalizeH="0" baseline="0" noProof="0" dirty="0" smtClean="0">
                <a:ln>
                  <a:noFill/>
                </a:ln>
                <a:solidFill>
                  <a:srgbClr val="000000"/>
                </a:solidFill>
                <a:effectLst/>
                <a:uLnTx/>
                <a:uFillTx/>
                <a:latin typeface="Lucida Sans" panose="020B0602030504020204" pitchFamily="34" charset="0"/>
                <a:ea typeface="+mn-ea"/>
                <a:cs typeface="+mn-cs"/>
              </a:rPr>
              <a:t>6% </a:t>
            </a:r>
            <a:endParaRPr kumimoji="0" lang="en-US" altLang="en-US" sz="11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endParaRPr>
          </a:p>
        </p:txBody>
      </p:sp>
      <p:sp>
        <p:nvSpPr>
          <p:cNvPr id="15375" name="TextBox 15"/>
          <p:cNvSpPr txBox="1">
            <a:spLocks noChangeArrowheads="1"/>
          </p:cNvSpPr>
          <p:nvPr/>
        </p:nvSpPr>
        <p:spPr bwMode="auto">
          <a:xfrm>
            <a:off x="1587620" y="2504358"/>
            <a:ext cx="1752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Federal Appropriations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   1%</a:t>
            </a:r>
          </a:p>
        </p:txBody>
      </p:sp>
      <p:sp>
        <p:nvSpPr>
          <p:cNvPr id="15376" name="TextBox 16"/>
          <p:cNvSpPr txBox="1">
            <a:spLocks noChangeArrowheads="1"/>
          </p:cNvSpPr>
          <p:nvPr/>
        </p:nvSpPr>
        <p:spPr bwMode="auto">
          <a:xfrm>
            <a:off x="1681040" y="2252755"/>
            <a:ext cx="17526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Gifts/Endowment – </a:t>
            </a:r>
            <a:r>
              <a:rPr kumimoji="0" lang="en-US" altLang="en-US" sz="1100" b="0" i="0" u="none" strike="noStrike" kern="1200" cap="none" spc="0" normalizeH="0" baseline="0" noProof="0" dirty="0" smtClean="0">
                <a:ln>
                  <a:noFill/>
                </a:ln>
                <a:solidFill>
                  <a:srgbClr val="000000"/>
                </a:solidFill>
                <a:effectLst/>
                <a:uLnTx/>
                <a:uFillTx/>
                <a:latin typeface="Lucida Sans" panose="020B0602030504020204" pitchFamily="34" charset="0"/>
                <a:ea typeface="+mn-ea"/>
                <a:cs typeface="+mn-cs"/>
              </a:rPr>
              <a:t>4%</a:t>
            </a:r>
            <a:endParaRPr kumimoji="0" lang="en-US" altLang="en-US" sz="11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endParaRPr>
          </a:p>
        </p:txBody>
      </p:sp>
    </p:spTree>
    <p:extLst>
      <p:ext uri="{BB962C8B-B14F-4D97-AF65-F5344CB8AC3E}">
        <p14:creationId xmlns:p14="http://schemas.microsoft.com/office/powerpoint/2010/main" val="111057897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5"/>
          <p:cNvSpPr txBox="1">
            <a:spLocks noChangeArrowheads="1"/>
          </p:cNvSpPr>
          <p:nvPr/>
        </p:nvSpPr>
        <p:spPr bwMode="auto">
          <a:xfrm>
            <a:off x="455612" y="819943"/>
            <a:ext cx="8537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Sources of Funds for Core University Functions</a:t>
            </a:r>
          </a:p>
        </p:txBody>
      </p:sp>
      <p:sp>
        <p:nvSpPr>
          <p:cNvPr id="9219" name="Text Box 7"/>
          <p:cNvSpPr txBox="1">
            <a:spLocks noChangeArrowheads="1"/>
          </p:cNvSpPr>
          <p:nvPr/>
        </p:nvSpPr>
        <p:spPr bwMode="auto">
          <a:xfrm>
            <a:off x="1643010" y="5782561"/>
            <a:ext cx="6400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All are used to fund the permanent </a:t>
            </a:r>
            <a:r>
              <a:rPr kumimoji="0" lang="en-US" altLang="en-US" sz="2000" b="1" i="0" u="none" strike="noStrike" kern="1200" cap="none" spc="0" normalizeH="0" baseline="0" noProof="0" dirty="0" smtClean="0">
                <a:ln>
                  <a:noFill/>
                </a:ln>
                <a:solidFill>
                  <a:srgbClr val="000000"/>
                </a:solidFill>
                <a:effectLst/>
                <a:uLnTx/>
                <a:uFillTx/>
                <a:latin typeface="Lucida Sans" panose="020B0602030504020204" pitchFamily="34" charset="0"/>
                <a:ea typeface="+mn-ea"/>
                <a:cs typeface="+mn-cs"/>
              </a:rPr>
              <a:t>operating budget </a:t>
            </a:r>
            <a:r>
              <a:rPr kumimoji="0" lang="en-US" altLang="en-US" sz="2000" b="1"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of the University</a:t>
            </a:r>
          </a:p>
        </p:txBody>
      </p:sp>
      <p:grpSp>
        <p:nvGrpSpPr>
          <p:cNvPr id="4" name="Group 3"/>
          <p:cNvGrpSpPr/>
          <p:nvPr/>
        </p:nvGrpSpPr>
        <p:grpSpPr>
          <a:xfrm>
            <a:off x="1905000" y="1556146"/>
            <a:ext cx="5334000" cy="4100513"/>
            <a:chOff x="2213821" y="1755775"/>
            <a:chExt cx="5334000" cy="4100513"/>
          </a:xfrm>
        </p:grpSpPr>
        <p:sp>
          <p:nvSpPr>
            <p:cNvPr id="2" name="Oval 1"/>
            <p:cNvSpPr/>
            <p:nvPr/>
          </p:nvSpPr>
          <p:spPr>
            <a:xfrm>
              <a:off x="3879850" y="1755775"/>
              <a:ext cx="2544763" cy="23542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3" name="Group 2"/>
            <p:cNvGrpSpPr/>
            <p:nvPr/>
          </p:nvGrpSpPr>
          <p:grpSpPr>
            <a:xfrm>
              <a:off x="2213821" y="2363788"/>
              <a:ext cx="5334000" cy="3492500"/>
              <a:chOff x="2179638" y="2241550"/>
              <a:chExt cx="5334000" cy="3492500"/>
            </a:xfrm>
          </p:grpSpPr>
          <p:sp>
            <p:nvSpPr>
              <p:cNvPr id="9" name="Oval 8"/>
              <p:cNvSpPr/>
              <p:nvPr/>
            </p:nvSpPr>
            <p:spPr>
              <a:xfrm>
                <a:off x="2179638" y="2940050"/>
                <a:ext cx="2544762" cy="23542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Oval 9"/>
              <p:cNvSpPr/>
              <p:nvPr/>
            </p:nvSpPr>
            <p:spPr>
              <a:xfrm>
                <a:off x="4970463" y="3379788"/>
                <a:ext cx="2543175" cy="23542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223" name="TextBox 2"/>
              <p:cNvSpPr txBox="1">
                <a:spLocks noChangeArrowheads="1"/>
              </p:cNvSpPr>
              <p:nvPr/>
            </p:nvSpPr>
            <p:spPr bwMode="auto">
              <a:xfrm>
                <a:off x="4151313" y="2241550"/>
                <a:ext cx="2235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200" b="0" i="0" u="none" strike="noStrike" kern="1200" cap="none" spc="0" normalizeH="0" baseline="0" noProof="0">
                    <a:ln>
                      <a:noFill/>
                    </a:ln>
                    <a:solidFill>
                      <a:srgbClr val="FFFFFF"/>
                    </a:solidFill>
                    <a:effectLst/>
                    <a:uLnTx/>
                    <a:uFillTx/>
                    <a:latin typeface="Lucida Sans" panose="020B0602030504020204" pitchFamily="34" charset="0"/>
                    <a:ea typeface="+mn-ea"/>
                    <a:cs typeface="+mn-cs"/>
                  </a:rPr>
                  <a:t>State Appropriations</a:t>
                </a:r>
              </a:p>
            </p:txBody>
          </p:sp>
          <p:sp>
            <p:nvSpPr>
              <p:cNvPr id="9224" name="TextBox 3"/>
              <p:cNvSpPr txBox="1">
                <a:spLocks noChangeArrowheads="1"/>
              </p:cNvSpPr>
              <p:nvPr/>
            </p:nvSpPr>
            <p:spPr bwMode="auto">
              <a:xfrm>
                <a:off x="2584450" y="3594100"/>
                <a:ext cx="15668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200" b="0" i="0" u="none" strike="noStrike" kern="1200" cap="none" spc="0" normalizeH="0" baseline="0" noProof="0">
                    <a:ln>
                      <a:noFill/>
                    </a:ln>
                    <a:solidFill>
                      <a:srgbClr val="FFFFFF"/>
                    </a:solidFill>
                    <a:effectLst/>
                    <a:uLnTx/>
                    <a:uFillTx/>
                    <a:latin typeface="Lucida Sans" panose="020B0602030504020204" pitchFamily="34" charset="0"/>
                    <a:ea typeface="+mn-ea"/>
                    <a:cs typeface="+mn-cs"/>
                  </a:rPr>
                  <a:t>Net Operating Tuition</a:t>
                </a:r>
              </a:p>
            </p:txBody>
          </p:sp>
          <p:sp>
            <p:nvSpPr>
              <p:cNvPr id="9225" name="TextBox 4"/>
              <p:cNvSpPr txBox="1">
                <a:spLocks noChangeArrowheads="1"/>
              </p:cNvSpPr>
              <p:nvPr/>
            </p:nvSpPr>
            <p:spPr bwMode="auto">
              <a:xfrm>
                <a:off x="5202238" y="3742949"/>
                <a:ext cx="2154237"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200" b="0" i="0" u="none" strike="noStrike" kern="1200" cap="none" spc="0" normalizeH="0" baseline="0" noProof="0" dirty="0">
                    <a:ln>
                      <a:noFill/>
                    </a:ln>
                    <a:solidFill>
                      <a:srgbClr val="FFFFFF"/>
                    </a:solidFill>
                    <a:effectLst/>
                    <a:uLnTx/>
                    <a:uFillTx/>
                    <a:latin typeface="Lucida Sans" panose="020B0602030504020204" pitchFamily="34" charset="0"/>
                    <a:ea typeface="+mn-ea"/>
                    <a:cs typeface="+mn-cs"/>
                  </a:rPr>
                  <a:t>Facilities &amp; Administrative (F&amp;A) Fees on </a:t>
                </a:r>
                <a:r>
                  <a:rPr kumimoji="0" lang="en-US" altLang="en-US" sz="2200" b="0" i="0" u="none" strike="noStrike" kern="1200" cap="none" spc="0" normalizeH="0" baseline="0" noProof="0" dirty="0" smtClean="0">
                    <a:ln>
                      <a:noFill/>
                    </a:ln>
                    <a:solidFill>
                      <a:srgbClr val="FFFFFF"/>
                    </a:solidFill>
                    <a:effectLst/>
                    <a:uLnTx/>
                    <a:uFillTx/>
                    <a:latin typeface="Lucida Sans" panose="020B0602030504020204" pitchFamily="34" charset="0"/>
                    <a:ea typeface="+mn-ea"/>
                    <a:cs typeface="+mn-cs"/>
                  </a:rPr>
                  <a:t>Grants and Contracts</a:t>
                </a:r>
              </a:p>
            </p:txBody>
          </p:sp>
        </p:grpSp>
      </p:grpSp>
    </p:spTree>
    <p:extLst>
      <p:ext uri="{BB962C8B-B14F-4D97-AF65-F5344CB8AC3E}">
        <p14:creationId xmlns:p14="http://schemas.microsoft.com/office/powerpoint/2010/main" val="421456573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801688" y="838200"/>
            <a:ext cx="7772400" cy="550863"/>
          </a:xfrm>
        </p:spPr>
        <p:txBody>
          <a:bodyPr/>
          <a:lstStyle/>
          <a:p>
            <a:pPr algn="ctr"/>
            <a:r>
              <a:rPr lang="en-US" altLang="en-US" dirty="0" smtClean="0"/>
              <a:t>State and Tuition Funding per FTE</a:t>
            </a:r>
            <a:br>
              <a:rPr lang="en-US" altLang="en-US" dirty="0" smtClean="0"/>
            </a:br>
            <a:r>
              <a:rPr lang="en-US" altLang="en-US" sz="900" dirty="0" smtClean="0"/>
              <a:t>(in 2017 Dollars)</a:t>
            </a:r>
          </a:p>
        </p:txBody>
      </p:sp>
      <p:sp>
        <p:nvSpPr>
          <p:cNvPr id="7" name="TextBox 6"/>
          <p:cNvSpPr txBox="1"/>
          <p:nvPr/>
        </p:nvSpPr>
        <p:spPr>
          <a:xfrm>
            <a:off x="801688" y="6281738"/>
            <a:ext cx="8148637" cy="47783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spAutoFit/>
          </a:bodyPr>
          <a:lstStyle/>
          <a:p>
            <a:pPr marL="0" marR="0" lvl="0" indent="-164592" algn="l" defTabSz="914400" rtl="0" eaLnBrk="1" fontAlgn="base" latinLnBrk="0" hangingPunct="1">
              <a:lnSpc>
                <a:spcPct val="100000"/>
              </a:lnSpc>
              <a:spcBef>
                <a:spcPts val="600"/>
              </a:spcBef>
              <a:spcAft>
                <a:spcPts val="0"/>
              </a:spcAft>
              <a:buClr>
                <a:srgbClr val="981E32"/>
              </a:buClr>
              <a:buSzTx/>
              <a:buFont typeface="Wingdings" charset="2"/>
              <a:buChar char="§"/>
              <a:tabLst/>
              <a:defRPr/>
            </a:pPr>
            <a:r>
              <a:rPr kumimoji="0" lang="en-US" sz="1000" b="0" i="1" u="none" strike="noStrike" kern="1200" cap="none" spc="0" normalizeH="0" baseline="0" noProof="0" dirty="0">
                <a:ln>
                  <a:noFill/>
                </a:ln>
                <a:solidFill>
                  <a:srgbClr val="000000"/>
                </a:solidFill>
                <a:effectLst/>
                <a:uLnTx/>
                <a:uFillTx/>
                <a:latin typeface="Arial"/>
                <a:ea typeface="+mn-ea"/>
                <a:cs typeface="+mn-cs"/>
              </a:rPr>
              <a:t>Adjusted for inflation, the total cost of educating a student at WSU has remained steady during 20 years of declining state investments.</a:t>
            </a:r>
          </a:p>
          <a:p>
            <a:pPr marL="0" marR="0" lvl="0" indent="-164592" algn="l" defTabSz="914400" rtl="0" eaLnBrk="1" fontAlgn="base" latinLnBrk="0" hangingPunct="1">
              <a:lnSpc>
                <a:spcPct val="100000"/>
              </a:lnSpc>
              <a:spcBef>
                <a:spcPts val="600"/>
              </a:spcBef>
              <a:spcAft>
                <a:spcPts val="0"/>
              </a:spcAft>
              <a:buClr>
                <a:srgbClr val="981E32"/>
              </a:buClr>
              <a:buSzTx/>
              <a:buFont typeface="Wingdings" charset="2"/>
              <a:buChar char="§"/>
              <a:tabLst/>
              <a:defRPr/>
            </a:pPr>
            <a:r>
              <a:rPr kumimoji="0" lang="en-US" sz="1000" b="0" i="1" u="none" strike="noStrike" kern="1200" cap="none" spc="0" normalizeH="0" baseline="0" noProof="0" dirty="0">
                <a:ln>
                  <a:noFill/>
                </a:ln>
                <a:solidFill>
                  <a:srgbClr val="000000"/>
                </a:solidFill>
                <a:effectLst/>
                <a:uLnTx/>
                <a:uFillTx/>
                <a:latin typeface="Arial"/>
                <a:ea typeface="+mn-ea"/>
                <a:cs typeface="+mn-cs"/>
              </a:rPr>
              <a:t>Student tuition now covers </a:t>
            </a:r>
            <a:r>
              <a:rPr kumimoji="0" lang="en-US" sz="1000" b="0" i="1" u="none" strike="noStrike" kern="1200" cap="none" spc="0" normalizeH="0" baseline="0" noProof="0" dirty="0" smtClean="0">
                <a:ln>
                  <a:noFill/>
                </a:ln>
                <a:solidFill>
                  <a:srgbClr val="000000"/>
                </a:solidFill>
                <a:effectLst/>
                <a:uLnTx/>
                <a:uFillTx/>
                <a:latin typeface="Arial"/>
                <a:ea typeface="+mn-ea"/>
                <a:cs typeface="+mn-cs"/>
              </a:rPr>
              <a:t>57% </a:t>
            </a:r>
            <a:r>
              <a:rPr kumimoji="0" lang="en-US" sz="1000" b="0" i="1" u="none" strike="noStrike" kern="1200" cap="none" spc="0" normalizeH="0" baseline="0" noProof="0" dirty="0">
                <a:ln>
                  <a:noFill/>
                </a:ln>
                <a:solidFill>
                  <a:srgbClr val="000000"/>
                </a:solidFill>
                <a:effectLst/>
                <a:uLnTx/>
                <a:uFillTx/>
                <a:latin typeface="Arial"/>
                <a:ea typeface="+mn-ea"/>
                <a:cs typeface="+mn-cs"/>
              </a:rPr>
              <a:t>of the cost of education.</a:t>
            </a:r>
          </a:p>
        </p:txBody>
      </p:sp>
      <p:pic>
        <p:nvPicPr>
          <p:cNvPr id="3" name="Picture 2"/>
          <p:cNvPicPr>
            <a:picLocks noChangeAspect="1"/>
          </p:cNvPicPr>
          <p:nvPr/>
        </p:nvPicPr>
        <p:blipFill>
          <a:blip r:embed="rId3"/>
          <a:stretch>
            <a:fillRect/>
          </a:stretch>
        </p:blipFill>
        <p:spPr>
          <a:xfrm>
            <a:off x="801689" y="1389063"/>
            <a:ext cx="7772400" cy="4892675"/>
          </a:xfrm>
          <a:prstGeom prst="rect">
            <a:avLst/>
          </a:prstGeom>
        </p:spPr>
      </p:pic>
    </p:spTree>
    <p:extLst>
      <p:ext uri="{BB962C8B-B14F-4D97-AF65-F5344CB8AC3E}">
        <p14:creationId xmlns:p14="http://schemas.microsoft.com/office/powerpoint/2010/main" val="422879984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736" y="850234"/>
            <a:ext cx="8675274" cy="424732"/>
          </a:xfrm>
        </p:spPr>
        <p:txBody>
          <a:bodyPr/>
          <a:lstStyle/>
          <a:p>
            <a:pPr algn="ctr"/>
            <a:r>
              <a:rPr lang="en-US" dirty="0" smtClean="0"/>
              <a:t>Tuition Policy: Components of Tuition</a:t>
            </a:r>
            <a:endParaRPr lang="en-US" dirty="0"/>
          </a:p>
        </p:txBody>
      </p:sp>
      <p:sp>
        <p:nvSpPr>
          <p:cNvPr id="3" name="TextBox 2"/>
          <p:cNvSpPr txBox="1"/>
          <p:nvPr/>
        </p:nvSpPr>
        <p:spPr>
          <a:xfrm>
            <a:off x="627681" y="2345087"/>
            <a:ext cx="7927384"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cxnSp>
        <p:nvCxnSpPr>
          <p:cNvPr id="5" name="Straight Connector 4"/>
          <p:cNvCxnSpPr/>
          <p:nvPr/>
        </p:nvCxnSpPr>
        <p:spPr>
          <a:xfrm>
            <a:off x="1598851" y="1228107"/>
            <a:ext cx="5985044" cy="3398"/>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stretch>
            <a:fillRect/>
          </a:stretch>
        </p:blipFill>
        <p:spPr>
          <a:xfrm>
            <a:off x="1456016" y="2714419"/>
            <a:ext cx="6270714" cy="2679700"/>
          </a:xfrm>
          <a:prstGeom prst="rect">
            <a:avLst/>
          </a:prstGeom>
        </p:spPr>
      </p:pic>
    </p:spTree>
    <p:extLst>
      <p:ext uri="{BB962C8B-B14F-4D97-AF65-F5344CB8AC3E}">
        <p14:creationId xmlns:p14="http://schemas.microsoft.com/office/powerpoint/2010/main" val="298727945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851483" y="816775"/>
            <a:ext cx="7696200" cy="894476"/>
          </a:xfrm>
        </p:spPr>
        <p:txBody>
          <a:bodyPr/>
          <a:lstStyle/>
          <a:p>
            <a:r>
              <a:rPr lang="en-US" sz="2400" dirty="0" smtClean="0"/>
              <a:t>Tuition Policy: Net Operating Fees</a:t>
            </a:r>
          </a:p>
          <a:p>
            <a:endParaRPr lang="en-US" dirty="0"/>
          </a:p>
        </p:txBody>
      </p:sp>
      <p:pic>
        <p:nvPicPr>
          <p:cNvPr id="4" name="Picture 3"/>
          <p:cNvPicPr>
            <a:picLocks noChangeAspect="1"/>
          </p:cNvPicPr>
          <p:nvPr/>
        </p:nvPicPr>
        <p:blipFill>
          <a:blip r:embed="rId3"/>
          <a:stretch>
            <a:fillRect/>
          </a:stretch>
        </p:blipFill>
        <p:spPr>
          <a:xfrm>
            <a:off x="1455119" y="1660472"/>
            <a:ext cx="6779871" cy="2890778"/>
          </a:xfrm>
          <a:prstGeom prst="rect">
            <a:avLst/>
          </a:prstGeom>
        </p:spPr>
      </p:pic>
      <p:cxnSp>
        <p:nvCxnSpPr>
          <p:cNvPr id="5" name="Straight Connector 4"/>
          <p:cNvCxnSpPr/>
          <p:nvPr/>
        </p:nvCxnSpPr>
        <p:spPr>
          <a:xfrm>
            <a:off x="2032583" y="1238623"/>
            <a:ext cx="5334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03823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27" y="733820"/>
            <a:ext cx="8675274" cy="424732"/>
          </a:xfrm>
        </p:spPr>
        <p:txBody>
          <a:bodyPr/>
          <a:lstStyle/>
          <a:p>
            <a:r>
              <a:rPr lang="en-US" dirty="0" smtClean="0"/>
              <a:t>Net Operating Fees by Category </a:t>
            </a:r>
            <a:endParaRPr lang="en-US" dirty="0"/>
          </a:p>
        </p:txBody>
      </p:sp>
      <p:sp>
        <p:nvSpPr>
          <p:cNvPr id="4" name="TextBox 3"/>
          <p:cNvSpPr txBox="1"/>
          <p:nvPr/>
        </p:nvSpPr>
        <p:spPr>
          <a:xfrm>
            <a:off x="1241386" y="2246212"/>
            <a:ext cx="3168569"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rPr>
              <a:t>Pie chart of percentages</a:t>
            </a: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graphicFrame>
        <p:nvGraphicFramePr>
          <p:cNvPr id="10" name="Chart 9"/>
          <p:cNvGraphicFramePr/>
          <p:nvPr>
            <p:extLst/>
          </p:nvPr>
        </p:nvGraphicFramePr>
        <p:xfrm>
          <a:off x="807868" y="1158552"/>
          <a:ext cx="7954392" cy="55609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7066645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684" y="847296"/>
            <a:ext cx="8675274" cy="757130"/>
          </a:xfrm>
        </p:spPr>
        <p:txBody>
          <a:bodyPr/>
          <a:lstStyle/>
          <a:p>
            <a:r>
              <a:rPr lang="en-US" dirty="0" smtClean="0"/>
              <a:t>Undergraduate Net Operating Fees</a:t>
            </a:r>
            <a:br>
              <a:rPr lang="en-US" dirty="0" smtClean="0"/>
            </a:br>
            <a:endParaRPr lang="en-US" dirty="0"/>
          </a:p>
        </p:txBody>
      </p:sp>
      <p:graphicFrame>
        <p:nvGraphicFramePr>
          <p:cNvPr id="7" name="Chart 6"/>
          <p:cNvGraphicFramePr/>
          <p:nvPr>
            <p:extLst>
              <p:ext uri="{D42A27DB-BD31-4B8C-83A1-F6EECF244321}">
                <p14:modId xmlns:p14="http://schemas.microsoft.com/office/powerpoint/2010/main" val="3741937557"/>
              </p:ext>
            </p:extLst>
          </p:nvPr>
        </p:nvGraphicFramePr>
        <p:xfrm>
          <a:off x="1241570" y="1423633"/>
          <a:ext cx="7075503" cy="47463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4240340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726" y="916014"/>
            <a:ext cx="8675274" cy="424732"/>
          </a:xfrm>
        </p:spPr>
        <p:txBody>
          <a:bodyPr/>
          <a:lstStyle/>
          <a:p>
            <a:r>
              <a:rPr lang="en-US" dirty="0" smtClean="0"/>
              <a:t>Tuition Policy-Post Recession</a:t>
            </a:r>
            <a:endParaRPr lang="en-US" dirty="0"/>
          </a:p>
        </p:txBody>
      </p:sp>
      <p:sp>
        <p:nvSpPr>
          <p:cNvPr id="3" name="Rectangle 2"/>
          <p:cNvSpPr/>
          <p:nvPr/>
        </p:nvSpPr>
        <p:spPr>
          <a:xfrm>
            <a:off x="528831" y="1433759"/>
            <a:ext cx="8555064" cy="5357877"/>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
                <a:srgbClr val="C60C30"/>
              </a:buClr>
              <a:buSzPct val="100000"/>
              <a:buFontTx/>
              <a:buNone/>
              <a:tabLst/>
              <a:defRPr/>
            </a:pPr>
            <a:r>
              <a:rPr kumimoji="0" lang="en-US" sz="1800" b="1" i="0" u="none" strike="noStrike" kern="0" cap="none" spc="0" normalizeH="0" baseline="0" noProof="0" dirty="0">
                <a:ln>
                  <a:noFill/>
                </a:ln>
                <a:solidFill>
                  <a:srgbClr val="C60C30">
                    <a:lumMod val="75000"/>
                  </a:srgbClr>
                </a:solidFill>
                <a:effectLst/>
                <a:uLnTx/>
                <a:uFillTx/>
                <a:latin typeface="Lucida Sans" pitchFamily="34" charset="0"/>
                <a:ea typeface="+mn-ea"/>
                <a:cs typeface="+mn-cs"/>
              </a:rPr>
              <a:t>2013-15 Biennium</a:t>
            </a:r>
          </a:p>
          <a:p>
            <a:pPr marL="214313" marR="0" lvl="0" indent="-214313" algn="l" defTabSz="914400" rtl="0" eaLnBrk="0" fontAlgn="base" latinLnBrk="0" hangingPunct="0">
              <a:lnSpc>
                <a:spcPct val="100000"/>
              </a:lnSpc>
              <a:spcBef>
                <a:spcPts val="675"/>
              </a:spcBef>
              <a:spcAft>
                <a:spcPct val="0"/>
              </a:spcAft>
              <a:buClr>
                <a:srgbClr val="C60C30"/>
              </a:buClr>
              <a:buSzPct val="100000"/>
              <a:buFont typeface="Arial" pitchFamily="34" charset="0"/>
              <a:buChar char="•"/>
              <a:tabLst/>
              <a:defRPr/>
            </a:pPr>
            <a:r>
              <a:rPr kumimoji="0" lang="en-US" sz="1800" b="0" i="0" u="none" strike="noStrike" kern="0" cap="none" spc="0" normalizeH="0" baseline="0" noProof="0" dirty="0">
                <a:ln>
                  <a:noFill/>
                </a:ln>
                <a:solidFill>
                  <a:srgbClr val="000000"/>
                </a:solidFill>
                <a:effectLst/>
                <a:uLnTx/>
                <a:uFillTx/>
                <a:latin typeface="Lucida Sans" pitchFamily="34" charset="0"/>
                <a:ea typeface="+mn-ea"/>
                <a:cs typeface="+mn-cs"/>
              </a:rPr>
              <a:t>No increase in resident UG tuition per legislative mandate, WSU held all rates flat.</a:t>
            </a:r>
          </a:p>
          <a:p>
            <a:pPr marL="214313" marR="0" lvl="0" indent="-214313" algn="l" defTabSz="914400" rtl="0" eaLnBrk="0" fontAlgn="base" latinLnBrk="0" hangingPunct="0">
              <a:lnSpc>
                <a:spcPct val="100000"/>
              </a:lnSpc>
              <a:spcBef>
                <a:spcPts val="675"/>
              </a:spcBef>
              <a:spcAft>
                <a:spcPct val="0"/>
              </a:spcAft>
              <a:buClr>
                <a:srgbClr val="C60C30"/>
              </a:buClr>
              <a:buSzPct val="100000"/>
              <a:buFont typeface="Arial" pitchFamily="34" charset="0"/>
              <a:buChar char="•"/>
              <a:tabLst/>
              <a:defRPr/>
            </a:pPr>
            <a:endParaRPr kumimoji="0" lang="en-US" sz="1800" b="0" i="0" u="none" strike="noStrike" kern="0" cap="none" spc="0" normalizeH="0" baseline="0" noProof="0" dirty="0">
              <a:ln>
                <a:noFill/>
              </a:ln>
              <a:solidFill>
                <a:srgbClr val="000000"/>
              </a:solidFill>
              <a:effectLst/>
              <a:uLnTx/>
              <a:uFillTx/>
              <a:latin typeface="Lucida Sans" pitchFamily="34" charset="0"/>
              <a:ea typeface="+mn-ea"/>
              <a:cs typeface="+mn-cs"/>
            </a:endParaRPr>
          </a:p>
          <a:p>
            <a:pPr marL="0" marR="0" lvl="0" indent="0" algn="ctr" defTabSz="914400" rtl="0" eaLnBrk="0" fontAlgn="base" latinLnBrk="0" hangingPunct="0">
              <a:lnSpc>
                <a:spcPct val="100000"/>
              </a:lnSpc>
              <a:spcBef>
                <a:spcPts val="900"/>
              </a:spcBef>
              <a:spcAft>
                <a:spcPct val="0"/>
              </a:spcAft>
              <a:buClr>
                <a:srgbClr val="C60C30"/>
              </a:buClr>
              <a:buSzPct val="100000"/>
              <a:buFontTx/>
              <a:buNone/>
              <a:tabLst/>
              <a:defRPr/>
            </a:pPr>
            <a:r>
              <a:rPr kumimoji="0" lang="en-US" sz="1800" b="1" i="0" u="none" strike="noStrike" kern="0" cap="none" spc="0" normalizeH="0" baseline="0" noProof="0" dirty="0">
                <a:ln>
                  <a:noFill/>
                </a:ln>
                <a:solidFill>
                  <a:srgbClr val="C60C30">
                    <a:lumMod val="75000"/>
                  </a:srgbClr>
                </a:solidFill>
                <a:effectLst/>
                <a:uLnTx/>
                <a:uFillTx/>
                <a:latin typeface="Lucida Sans" pitchFamily="34" charset="0"/>
                <a:ea typeface="+mn-ea"/>
                <a:cs typeface="+mn-cs"/>
              </a:rPr>
              <a:t>2015-17 Biennium</a:t>
            </a:r>
          </a:p>
          <a:p>
            <a:pPr marL="214313" marR="0" lvl="0" indent="-214313" algn="l" defTabSz="914400" rtl="0" eaLnBrk="0" fontAlgn="base" latinLnBrk="0" hangingPunct="0">
              <a:lnSpc>
                <a:spcPct val="100000"/>
              </a:lnSpc>
              <a:spcBef>
                <a:spcPts val="675"/>
              </a:spcBef>
              <a:spcAft>
                <a:spcPct val="0"/>
              </a:spcAft>
              <a:buClr>
                <a:srgbClr val="C60C30"/>
              </a:buClr>
              <a:buSzPct val="100000"/>
              <a:buFont typeface="Arial" pitchFamily="34" charset="0"/>
              <a:buChar char="•"/>
              <a:tabLst/>
              <a:defRPr/>
            </a:pPr>
            <a:r>
              <a:rPr kumimoji="0" lang="en-US" sz="1800" b="0" i="0" u="none" strike="noStrike" kern="0" cap="none" spc="0" normalizeH="0" baseline="0" noProof="0" dirty="0">
                <a:ln>
                  <a:noFill/>
                </a:ln>
                <a:solidFill>
                  <a:srgbClr val="000000"/>
                </a:solidFill>
                <a:effectLst/>
                <a:uLnTx/>
                <a:uFillTx/>
                <a:latin typeface="Lucida Sans" pitchFamily="34" charset="0"/>
                <a:ea typeface="+mn-ea"/>
                <a:cs typeface="+mn-cs"/>
              </a:rPr>
              <a:t>Resident undergraduate tuition (operating fee portion) reduced by 5% for academic year 2015-16 and by an additional 10% in academic year 2016-17, per legislative mandate. Backfill state funding was provided. </a:t>
            </a:r>
          </a:p>
          <a:p>
            <a:pPr marL="214313" marR="0" lvl="0" indent="-214313" algn="l" defTabSz="914400" rtl="0" eaLnBrk="0" fontAlgn="base" latinLnBrk="0" hangingPunct="0">
              <a:lnSpc>
                <a:spcPct val="100000"/>
              </a:lnSpc>
              <a:spcBef>
                <a:spcPts val="900"/>
              </a:spcBef>
              <a:spcAft>
                <a:spcPct val="0"/>
              </a:spcAft>
              <a:buClr>
                <a:srgbClr val="C60C30"/>
              </a:buClr>
              <a:buSzPct val="100000"/>
              <a:buFont typeface="Arial" pitchFamily="34" charset="0"/>
              <a:buChar char="•"/>
              <a:tabLst/>
              <a:defRPr/>
            </a:pPr>
            <a:r>
              <a:rPr kumimoji="0" lang="en-US" sz="1800" b="0" i="0" u="none" strike="noStrike" kern="0" cap="none" spc="0" normalizeH="0" baseline="0" noProof="0" dirty="0">
                <a:ln>
                  <a:noFill/>
                </a:ln>
                <a:solidFill>
                  <a:srgbClr val="000000"/>
                </a:solidFill>
                <a:effectLst/>
                <a:uLnTx/>
                <a:uFillTx/>
                <a:latin typeface="Lucida Sans" pitchFamily="34" charset="0"/>
                <a:ea typeface="+mn-ea"/>
                <a:cs typeface="+mn-cs"/>
              </a:rPr>
              <a:t>Although authorized to increase tuition by any amount for all other student categories, WSU opted for no tuition increase in academic year 2015-16, or 2016-17. </a:t>
            </a:r>
          </a:p>
          <a:p>
            <a:pPr marL="0" marR="0" lvl="0" indent="0" algn="ctr" defTabSz="914400" rtl="0" eaLnBrk="0" fontAlgn="base" latinLnBrk="0" hangingPunct="0">
              <a:lnSpc>
                <a:spcPct val="100000"/>
              </a:lnSpc>
              <a:spcBef>
                <a:spcPts val="900"/>
              </a:spcBef>
              <a:spcAft>
                <a:spcPct val="0"/>
              </a:spcAft>
              <a:buClr>
                <a:srgbClr val="C60C30"/>
              </a:buClr>
              <a:buSzPct val="100000"/>
              <a:buFontTx/>
              <a:buNone/>
              <a:tabLst/>
              <a:defRPr/>
            </a:pPr>
            <a:r>
              <a:rPr kumimoji="0" lang="en-US" sz="1800" b="0" i="0" u="none" strike="noStrike" kern="0" cap="none" spc="0" normalizeH="0" baseline="0" noProof="0" dirty="0">
                <a:ln>
                  <a:noFill/>
                </a:ln>
                <a:solidFill>
                  <a:srgbClr val="000000"/>
                </a:solidFill>
                <a:effectLst/>
                <a:uLnTx/>
                <a:uFillTx/>
                <a:latin typeface="Lucida Sans" pitchFamily="34" charset="0"/>
                <a:ea typeface="+mn-ea"/>
                <a:cs typeface="+mn-cs"/>
              </a:rPr>
              <a:t> </a:t>
            </a:r>
            <a:r>
              <a:rPr kumimoji="0" lang="en-US" sz="1800" b="1" i="0" u="none" strike="noStrike" kern="0" cap="none" spc="0" normalizeH="0" baseline="0" noProof="0" dirty="0">
                <a:ln>
                  <a:noFill/>
                </a:ln>
                <a:solidFill>
                  <a:srgbClr val="C60C30">
                    <a:lumMod val="75000"/>
                  </a:srgbClr>
                </a:solidFill>
                <a:effectLst/>
                <a:uLnTx/>
                <a:uFillTx/>
                <a:latin typeface="Lucida Sans" pitchFamily="34" charset="0"/>
                <a:ea typeface="+mn-ea"/>
                <a:cs typeface="+mn-cs"/>
              </a:rPr>
              <a:t>2017-19 Biennium</a:t>
            </a:r>
          </a:p>
          <a:p>
            <a:pPr marL="214313" marR="0" lvl="0" indent="-214313" algn="l" defTabSz="914400" rtl="0" eaLnBrk="0" fontAlgn="base" latinLnBrk="0" hangingPunct="0">
              <a:lnSpc>
                <a:spcPct val="100000"/>
              </a:lnSpc>
              <a:spcBef>
                <a:spcPts val="675"/>
              </a:spcBef>
              <a:spcAft>
                <a:spcPct val="0"/>
              </a:spcAft>
              <a:buClr>
                <a:srgbClr val="C60C30"/>
              </a:buClr>
              <a:buSzPct val="100000"/>
              <a:buFont typeface="Arial" pitchFamily="34" charset="0"/>
              <a:buChar char="•"/>
              <a:tabLst/>
              <a:defRPr/>
            </a:pPr>
            <a:r>
              <a:rPr kumimoji="0" lang="en-US" sz="1800" b="0" i="0" u="none" strike="noStrike" kern="0" cap="none" spc="0" normalizeH="0" baseline="0" noProof="0" dirty="0">
                <a:ln>
                  <a:noFill/>
                </a:ln>
                <a:solidFill>
                  <a:srgbClr val="000000"/>
                </a:solidFill>
                <a:effectLst/>
                <a:uLnTx/>
                <a:uFillTx/>
                <a:latin typeface="Lucida Sans" pitchFamily="34" charset="0"/>
                <a:ea typeface="+mn-ea"/>
                <a:cs typeface="+mn-cs"/>
              </a:rPr>
              <a:t>Current </a:t>
            </a:r>
            <a:r>
              <a:rPr kumimoji="0" lang="en-US" sz="1800" b="0" i="0" u="none" strike="noStrike" kern="0" cap="none" spc="0" normalizeH="0" baseline="0" noProof="0">
                <a:ln>
                  <a:noFill/>
                </a:ln>
                <a:solidFill>
                  <a:srgbClr val="000000"/>
                </a:solidFill>
                <a:effectLst/>
                <a:uLnTx/>
                <a:uFillTx/>
                <a:latin typeface="Lucida Sans" pitchFamily="34" charset="0"/>
                <a:ea typeface="+mn-ea"/>
                <a:cs typeface="+mn-cs"/>
              </a:rPr>
              <a:t>law </a:t>
            </a:r>
            <a:r>
              <a:rPr kumimoji="0" lang="en-US" sz="1800" b="0" i="0" u="none" strike="noStrike" kern="0" cap="none" spc="0" normalizeH="0" baseline="0" noProof="0" smtClean="0">
                <a:ln>
                  <a:noFill/>
                </a:ln>
                <a:solidFill>
                  <a:srgbClr val="000000"/>
                </a:solidFill>
                <a:effectLst/>
                <a:uLnTx/>
                <a:uFillTx/>
                <a:latin typeface="Lucida Sans" pitchFamily="34" charset="0"/>
                <a:ea typeface="+mn-ea"/>
                <a:cs typeface="+mn-cs"/>
              </a:rPr>
              <a:t>allows </a:t>
            </a:r>
            <a:r>
              <a:rPr kumimoji="0" lang="en-US" sz="1800" b="0" i="0" u="none" strike="noStrike" kern="0" cap="none" spc="0" normalizeH="0" baseline="0" noProof="0" dirty="0">
                <a:ln>
                  <a:noFill/>
                </a:ln>
                <a:solidFill>
                  <a:srgbClr val="000000"/>
                </a:solidFill>
                <a:effectLst/>
                <a:uLnTx/>
                <a:uFillTx/>
                <a:latin typeface="Lucida Sans" pitchFamily="34" charset="0"/>
                <a:ea typeface="+mn-ea"/>
                <a:cs typeface="+mn-cs"/>
              </a:rPr>
              <a:t>inflationary increases in resident UG tuition for FY18 and FY19. </a:t>
            </a:r>
          </a:p>
          <a:p>
            <a:pPr marL="0" marR="0" lvl="0" indent="0" algn="l" defTabSz="914400" rtl="0" eaLnBrk="0" fontAlgn="base" latinLnBrk="0" hangingPunct="0">
              <a:lnSpc>
                <a:spcPct val="100000"/>
              </a:lnSpc>
              <a:spcBef>
                <a:spcPts val="450"/>
              </a:spcBef>
              <a:spcAft>
                <a:spcPct val="0"/>
              </a:spcAft>
              <a:buClr>
                <a:srgbClr val="C60C30"/>
              </a:buClr>
              <a:buSzPct val="100000"/>
              <a:buFontTx/>
              <a:buNone/>
              <a:tabLst/>
              <a:defRPr/>
            </a:pPr>
            <a:endParaRPr kumimoji="0" lang="en-US" sz="900" b="0" i="0" u="none" strike="noStrike" kern="0" cap="none" spc="0" normalizeH="0" baseline="0" noProof="0" dirty="0">
              <a:ln>
                <a:noFill/>
              </a:ln>
              <a:solidFill>
                <a:srgbClr val="000000"/>
              </a:solidFill>
              <a:effectLst/>
              <a:uLnTx/>
              <a:uFillTx/>
              <a:latin typeface="Lucida Sans" pitchFamily="34" charset="0"/>
              <a:ea typeface="+mn-ea"/>
              <a:cs typeface="+mn-cs"/>
            </a:endParaRPr>
          </a:p>
          <a:p>
            <a:pPr marL="0" marR="0" lvl="0" indent="0" algn="l" defTabSz="914400" rtl="0" eaLnBrk="0" fontAlgn="base" latinLnBrk="0" hangingPunct="0">
              <a:lnSpc>
                <a:spcPct val="100000"/>
              </a:lnSpc>
              <a:spcBef>
                <a:spcPts val="450"/>
              </a:spcBef>
              <a:spcAft>
                <a:spcPct val="0"/>
              </a:spcAft>
              <a:buClr>
                <a:srgbClr val="C60C30"/>
              </a:buClr>
              <a:buSzPct val="100000"/>
              <a:buFontTx/>
              <a:buNone/>
              <a:tabLst/>
              <a:defRPr/>
            </a:pPr>
            <a:endParaRPr kumimoji="0" lang="en-US" sz="900" b="0" i="0" u="none" strike="noStrike" kern="0" cap="none" spc="0" normalizeH="0" baseline="0" noProof="0" dirty="0">
              <a:ln>
                <a:noFill/>
              </a:ln>
              <a:solidFill>
                <a:srgbClr val="000000"/>
              </a:solidFill>
              <a:effectLst/>
              <a:uLnTx/>
              <a:uFillTx/>
              <a:latin typeface="Lucida Sans" pitchFamily="34" charset="0"/>
              <a:ea typeface="+mn-ea"/>
              <a:cs typeface="+mn-cs"/>
            </a:endParaRPr>
          </a:p>
          <a:p>
            <a:pPr marL="0" marR="0" lvl="0" indent="0" algn="ctr" defTabSz="914400" rtl="0" eaLnBrk="0" fontAlgn="base" latinLnBrk="0" hangingPunct="0">
              <a:lnSpc>
                <a:spcPct val="100000"/>
              </a:lnSpc>
              <a:spcBef>
                <a:spcPts val="900"/>
              </a:spcBef>
              <a:spcAft>
                <a:spcPct val="0"/>
              </a:spcAft>
              <a:buClr>
                <a:srgbClr val="C60C30"/>
              </a:buClr>
              <a:buSzPct val="100000"/>
              <a:buFontTx/>
              <a:buNone/>
              <a:tabLst/>
              <a:defRPr/>
            </a:pPr>
            <a:endParaRPr kumimoji="0" lang="en-US" sz="1050" b="0" i="0" u="none" strike="noStrike" kern="0" cap="none" spc="0" normalizeH="0" baseline="0" noProof="0" dirty="0">
              <a:ln>
                <a:noFill/>
              </a:ln>
              <a:solidFill>
                <a:srgbClr val="000000"/>
              </a:solidFill>
              <a:effectLst/>
              <a:uLnTx/>
              <a:uFillTx/>
              <a:latin typeface="Lucida Sans" pitchFamily="34" charset="0"/>
              <a:ea typeface="+mn-ea"/>
              <a:cs typeface="+mn-cs"/>
            </a:endParaRPr>
          </a:p>
        </p:txBody>
      </p:sp>
      <p:cxnSp>
        <p:nvCxnSpPr>
          <p:cNvPr id="4" name="Straight Connector 3"/>
          <p:cNvCxnSpPr/>
          <p:nvPr/>
        </p:nvCxnSpPr>
        <p:spPr>
          <a:xfrm>
            <a:off x="2521901" y="1255288"/>
            <a:ext cx="4568923" cy="8709"/>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221643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2028" y="1883387"/>
            <a:ext cx="8887626" cy="461665"/>
          </a:xfrm>
          <a:prstGeom prst="rect">
            <a:avLst/>
          </a:prstGeom>
          <a:noFill/>
        </p:spPr>
        <p:txBody>
          <a:bodyPr wrap="square" rtlCol="0">
            <a:spAutoFit/>
          </a:bodyPr>
          <a:lstStyle/>
          <a:p>
            <a:r>
              <a:rPr lang="en-US" sz="2400" b="1" dirty="0" smtClean="0">
                <a:latin typeface="Lucida Sans" panose="020B0602030504020204" pitchFamily="34" charset="0"/>
              </a:rPr>
              <a:t>Washington State Budget &amp; Higher Education Sector</a:t>
            </a:r>
            <a:endParaRPr lang="en-US" sz="2400" b="1" dirty="0">
              <a:latin typeface="Lucida Sans" panose="020B0602030504020204" pitchFamily="34" charset="0"/>
            </a:endParaRPr>
          </a:p>
        </p:txBody>
      </p:sp>
    </p:spTree>
    <p:extLst>
      <p:ext uri="{BB962C8B-B14F-4D97-AF65-F5344CB8AC3E}">
        <p14:creationId xmlns:p14="http://schemas.microsoft.com/office/powerpoint/2010/main" val="787129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914400" y="966788"/>
            <a:ext cx="7315200" cy="868362"/>
          </a:xfrm>
        </p:spPr>
        <p:txBody>
          <a:bodyPr lIns="92064" tIns="46033" rIns="92064" bIns="46033"/>
          <a:lstStyle/>
          <a:p>
            <a:pPr algn="ctr">
              <a:spcBef>
                <a:spcPct val="50000"/>
              </a:spcBef>
            </a:pPr>
            <a:r>
              <a:rPr lang="en-US" altLang="en-US" dirty="0" smtClean="0"/>
              <a:t>WSU Budget Principles</a:t>
            </a:r>
            <a:r>
              <a:rPr lang="en-US" altLang="en-US" sz="800" dirty="0" smtClean="0"/>
              <a:t/>
            </a:r>
            <a:br>
              <a:rPr lang="en-US" altLang="en-US" sz="800" dirty="0" smtClean="0"/>
            </a:br>
            <a:r>
              <a:rPr lang="en-US" altLang="en-US" sz="800" i="1" dirty="0" smtClean="0"/>
              <a:t/>
            </a:r>
            <a:br>
              <a:rPr lang="en-US" altLang="en-US" sz="800" i="1" dirty="0" smtClean="0"/>
            </a:br>
            <a:r>
              <a:rPr lang="en-US" altLang="en-US" dirty="0" smtClean="0">
                <a:solidFill>
                  <a:schemeClr val="accent1"/>
                </a:solidFill>
                <a:latin typeface="StoneSans" pitchFamily="34" charset="0"/>
              </a:rPr>
              <a:t>Distribution of F&amp;A Revenue</a:t>
            </a:r>
          </a:p>
        </p:txBody>
      </p:sp>
      <p:pic>
        <p:nvPicPr>
          <p:cNvPr id="2560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1075" y="2393950"/>
            <a:ext cx="5978525" cy="383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Box 1"/>
          <p:cNvSpPr txBox="1">
            <a:spLocks noChangeArrowheads="1"/>
          </p:cNvSpPr>
          <p:nvPr/>
        </p:nvSpPr>
        <p:spPr bwMode="auto">
          <a:xfrm>
            <a:off x="6497638" y="6051550"/>
            <a:ext cx="2276475" cy="522288"/>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Lucida Sans" panose="020B0602030504020204" pitchFamily="34" charset="0"/>
                <a:ea typeface="+mn-ea"/>
                <a:cs typeface="+mn-cs"/>
              </a:rPr>
              <a:t>For more information: BPPM 40.25</a:t>
            </a:r>
          </a:p>
        </p:txBody>
      </p:sp>
    </p:spTree>
    <p:extLst>
      <p:ext uri="{BB962C8B-B14F-4D97-AF65-F5344CB8AC3E}">
        <p14:creationId xmlns:p14="http://schemas.microsoft.com/office/powerpoint/2010/main" val="372110503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2925" y="906020"/>
            <a:ext cx="8153400" cy="840230"/>
          </a:xfrm>
        </p:spPr>
        <p:txBody>
          <a:bodyPr/>
          <a:lstStyle/>
          <a:p>
            <a:pPr algn="ctr">
              <a:defRPr/>
            </a:pPr>
            <a:r>
              <a:rPr lang="en-US" dirty="0" smtClean="0">
                <a:latin typeface="Lucida Sans" pitchFamily="34" charset="0"/>
              </a:rPr>
              <a:t>Use of 2015-17 Biennial Budget – By Function</a:t>
            </a:r>
            <a:br>
              <a:rPr lang="en-US" dirty="0" smtClean="0">
                <a:latin typeface="Lucida Sans" pitchFamily="34" charset="0"/>
              </a:rPr>
            </a:br>
            <a:r>
              <a:rPr lang="en-US" sz="1000" dirty="0" smtClean="0">
                <a:solidFill>
                  <a:srgbClr val="A80030"/>
                </a:solidFill>
              </a:rPr>
              <a:t> </a:t>
            </a:r>
            <a:r>
              <a:rPr lang="en-US" dirty="0" smtClean="0">
                <a:solidFill>
                  <a:srgbClr val="A80030"/>
                </a:solidFill>
              </a:rPr>
              <a:t/>
            </a:r>
            <a:br>
              <a:rPr lang="en-US" dirty="0" smtClean="0">
                <a:solidFill>
                  <a:srgbClr val="A80030"/>
                </a:solidFill>
              </a:rPr>
            </a:br>
            <a:r>
              <a:rPr lang="en-US" sz="2000" dirty="0" smtClean="0">
                <a:solidFill>
                  <a:srgbClr val="A80030"/>
                </a:solidFill>
                <a:latin typeface="Lucida Sans" panose="020B0602030504020204" pitchFamily="34" charset="0"/>
              </a:rPr>
              <a:t>State  Appropriation and Operating Tuition</a:t>
            </a:r>
            <a:endParaRPr lang="en-US" dirty="0">
              <a:latin typeface="Lucida Sans" pitchFamily="34" charset="0"/>
            </a:endParaRPr>
          </a:p>
        </p:txBody>
      </p:sp>
      <p:sp>
        <p:nvSpPr>
          <p:cNvPr id="24" name="Rectangle 16"/>
          <p:cNvSpPr>
            <a:spLocks noChangeArrowheads="1"/>
          </p:cNvSpPr>
          <p:nvPr/>
        </p:nvSpPr>
        <p:spPr bwMode="auto">
          <a:xfrm>
            <a:off x="3743325" y="6148388"/>
            <a:ext cx="876300" cy="431800"/>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Research</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Arial"/>
                <a:ea typeface="+mn-ea"/>
                <a:cs typeface="+mn-cs"/>
              </a:rPr>
              <a:t>   9%</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50180" name="Rectangle 18"/>
          <p:cNvSpPr>
            <a:spLocks noChangeArrowheads="1"/>
          </p:cNvSpPr>
          <p:nvPr/>
        </p:nvSpPr>
        <p:spPr bwMode="auto">
          <a:xfrm>
            <a:off x="3743325" y="2016796"/>
            <a:ext cx="2667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Plant Operations &amp; Maintenance    </a:t>
            </a:r>
            <a:br>
              <a:rPr kumimoji="0" lang="en-US" altLang="en-US" sz="11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br>
            <a:r>
              <a:rPr kumimoji="0" lang="en-US" altLang="en-US" sz="11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   </a:t>
            </a:r>
            <a:r>
              <a:rPr kumimoji="0" lang="en-US" altLang="en-US" sz="1100" b="0" i="0" u="none" strike="noStrike" kern="1200" cap="none" spc="0" normalizeH="0" baseline="0" noProof="0" dirty="0" smtClean="0">
                <a:ln>
                  <a:noFill/>
                </a:ln>
                <a:solidFill>
                  <a:srgbClr val="000000"/>
                </a:solidFill>
                <a:effectLst/>
                <a:uLnTx/>
                <a:uFillTx/>
                <a:latin typeface="Lucida Sans" panose="020B0602030504020204" pitchFamily="34" charset="0"/>
                <a:ea typeface="+mn-ea"/>
                <a:cs typeface="+mn-cs"/>
              </a:rPr>
              <a:t>9%</a:t>
            </a:r>
            <a:endParaRPr kumimoji="0" lang="en-US" altLang="en-US" sz="11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endParaRPr>
          </a:p>
        </p:txBody>
      </p:sp>
      <p:sp>
        <p:nvSpPr>
          <p:cNvPr id="50181" name="Rectangle 19"/>
          <p:cNvSpPr>
            <a:spLocks noChangeArrowheads="1"/>
          </p:cNvSpPr>
          <p:nvPr/>
        </p:nvSpPr>
        <p:spPr bwMode="auto">
          <a:xfrm>
            <a:off x="1713096" y="3533996"/>
            <a:ext cx="1308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Student Services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   5% </a:t>
            </a:r>
          </a:p>
        </p:txBody>
      </p:sp>
      <p:sp>
        <p:nvSpPr>
          <p:cNvPr id="50182" name="Rectangle 20"/>
          <p:cNvSpPr>
            <a:spLocks noChangeArrowheads="1"/>
          </p:cNvSpPr>
          <p:nvPr/>
        </p:nvSpPr>
        <p:spPr bwMode="auto">
          <a:xfrm>
            <a:off x="2089150" y="4087006"/>
            <a:ext cx="685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Library    </a:t>
            </a:r>
            <a:br>
              <a:rPr kumimoji="0" lang="en-US" altLang="en-US" sz="11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br>
            <a:r>
              <a:rPr kumimoji="0" lang="en-US" altLang="en-US" sz="11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  </a:t>
            </a:r>
            <a:r>
              <a:rPr kumimoji="0" lang="en-US" altLang="en-US" sz="1100" b="0" i="0" u="none" strike="noStrike" kern="1200" cap="none" spc="0" normalizeH="0" baseline="0" noProof="0" dirty="0" smtClean="0">
                <a:ln>
                  <a:noFill/>
                </a:ln>
                <a:solidFill>
                  <a:srgbClr val="000000"/>
                </a:solidFill>
                <a:effectLst/>
                <a:uLnTx/>
                <a:uFillTx/>
                <a:latin typeface="Lucida Sans" panose="020B0602030504020204" pitchFamily="34" charset="0"/>
                <a:ea typeface="+mn-ea"/>
                <a:cs typeface="+mn-cs"/>
              </a:rPr>
              <a:t>2%</a:t>
            </a:r>
            <a:endParaRPr kumimoji="0" lang="en-US" altLang="en-US" sz="11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endParaRPr>
          </a:p>
        </p:txBody>
      </p:sp>
      <p:sp>
        <p:nvSpPr>
          <p:cNvPr id="50183" name="Rectangle 21"/>
          <p:cNvSpPr>
            <a:spLocks noChangeArrowheads="1"/>
          </p:cNvSpPr>
          <p:nvPr/>
        </p:nvSpPr>
        <p:spPr bwMode="auto">
          <a:xfrm>
            <a:off x="1781969" y="4789065"/>
            <a:ext cx="13001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Primary Support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   </a:t>
            </a:r>
            <a:r>
              <a:rPr kumimoji="0" lang="en-US" altLang="en-US" sz="1100" b="0" i="0" u="none" strike="noStrike" kern="1200" cap="none" spc="0" normalizeH="0" baseline="0" noProof="0" dirty="0" smtClean="0">
                <a:ln>
                  <a:noFill/>
                </a:ln>
                <a:solidFill>
                  <a:srgbClr val="000000"/>
                </a:solidFill>
                <a:effectLst/>
                <a:uLnTx/>
                <a:uFillTx/>
                <a:latin typeface="Lucida Sans" panose="020B0602030504020204" pitchFamily="34" charset="0"/>
                <a:ea typeface="+mn-ea"/>
                <a:cs typeface="+mn-cs"/>
              </a:rPr>
              <a:t>9%</a:t>
            </a:r>
            <a:endParaRPr kumimoji="0" lang="en-US" altLang="en-US" sz="11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endParaRPr>
          </a:p>
        </p:txBody>
      </p:sp>
      <p:sp>
        <p:nvSpPr>
          <p:cNvPr id="50184" name="Rectangle 22"/>
          <p:cNvSpPr>
            <a:spLocks noChangeArrowheads="1"/>
          </p:cNvSpPr>
          <p:nvPr/>
        </p:nvSpPr>
        <p:spPr bwMode="auto">
          <a:xfrm>
            <a:off x="2367146" y="5648325"/>
            <a:ext cx="11636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Public Service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   </a:t>
            </a:r>
            <a:r>
              <a:rPr kumimoji="0" lang="en-US" altLang="en-US" sz="1100" b="0" i="0" u="none" strike="noStrike" kern="1200" cap="none" spc="0" normalizeH="0" baseline="0" noProof="0" dirty="0" smtClean="0">
                <a:ln>
                  <a:noFill/>
                </a:ln>
                <a:solidFill>
                  <a:srgbClr val="000000"/>
                </a:solidFill>
                <a:effectLst/>
                <a:uLnTx/>
                <a:uFillTx/>
                <a:latin typeface="Lucida Sans" panose="020B0602030504020204" pitchFamily="34" charset="0"/>
                <a:ea typeface="+mn-ea"/>
                <a:cs typeface="+mn-cs"/>
              </a:rPr>
              <a:t>6%</a:t>
            </a:r>
            <a:endParaRPr kumimoji="0" lang="en-US" altLang="en-US" sz="11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endParaRPr>
          </a:p>
        </p:txBody>
      </p:sp>
      <p:sp>
        <p:nvSpPr>
          <p:cNvPr id="50185" name="Text Box 23"/>
          <p:cNvSpPr txBox="1">
            <a:spLocks noChangeArrowheads="1"/>
          </p:cNvSpPr>
          <p:nvPr/>
        </p:nvSpPr>
        <p:spPr bwMode="auto">
          <a:xfrm>
            <a:off x="1930583" y="2639096"/>
            <a:ext cx="16002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Institutional Support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  </a:t>
            </a:r>
            <a:r>
              <a:rPr kumimoji="0" lang="en-US" altLang="en-US" sz="1100" b="0" i="0" u="none" strike="noStrike" kern="1200" cap="none" spc="0" normalizeH="0" baseline="0" noProof="0" dirty="0" smtClean="0">
                <a:ln>
                  <a:noFill/>
                </a:ln>
                <a:solidFill>
                  <a:srgbClr val="000000"/>
                </a:solidFill>
                <a:effectLst/>
                <a:uLnTx/>
                <a:uFillTx/>
                <a:latin typeface="Lucida Sans" panose="020B0602030504020204" pitchFamily="34" charset="0"/>
                <a:ea typeface="+mn-ea"/>
                <a:cs typeface="+mn-cs"/>
              </a:rPr>
              <a:t>10%</a:t>
            </a:r>
            <a:endParaRPr kumimoji="0" lang="en-US" altLang="en-US" sz="11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endParaRPr>
          </a:p>
        </p:txBody>
      </p:sp>
      <p:sp>
        <p:nvSpPr>
          <p:cNvPr id="50186" name="Rectangle 6"/>
          <p:cNvSpPr>
            <a:spLocks noChangeArrowheads="1"/>
          </p:cNvSpPr>
          <p:nvPr/>
        </p:nvSpPr>
        <p:spPr bwMode="auto">
          <a:xfrm>
            <a:off x="6553200" y="3009900"/>
            <a:ext cx="9525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Instruction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    </a:t>
            </a:r>
            <a:r>
              <a:rPr kumimoji="0" lang="en-US" altLang="en-US" sz="1100" b="0" i="0" u="none" strike="noStrike" kern="1200" cap="none" spc="0" normalizeH="0" baseline="0" noProof="0" dirty="0" smtClean="0">
                <a:ln>
                  <a:noFill/>
                </a:ln>
                <a:solidFill>
                  <a:srgbClr val="000000"/>
                </a:solidFill>
                <a:effectLst/>
                <a:uLnTx/>
                <a:uFillTx/>
                <a:latin typeface="Lucida Sans" panose="020B0602030504020204" pitchFamily="34" charset="0"/>
                <a:ea typeface="+mn-ea"/>
                <a:cs typeface="+mn-cs"/>
              </a:rPr>
              <a:t>50%</a:t>
            </a:r>
            <a:endParaRPr kumimoji="0" lang="en-US" altLang="en-US" sz="11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endParaRPr>
          </a:p>
        </p:txBody>
      </p:sp>
      <p:graphicFrame>
        <p:nvGraphicFramePr>
          <p:cNvPr id="50187" name="Chart 30"/>
          <p:cNvGraphicFramePr>
            <a:graphicFrameLocks/>
          </p:cNvGraphicFramePr>
          <p:nvPr>
            <p:extLst>
              <p:ext uri="{D42A27DB-BD31-4B8C-83A1-F6EECF244321}">
                <p14:modId xmlns:p14="http://schemas.microsoft.com/office/powerpoint/2010/main" val="715987861"/>
              </p:ext>
            </p:extLst>
          </p:nvPr>
        </p:nvGraphicFramePr>
        <p:xfrm>
          <a:off x="2112963" y="2124076"/>
          <a:ext cx="5543550" cy="4240212"/>
        </p:xfrm>
        <a:graphic>
          <a:graphicData uri="http://schemas.openxmlformats.org/presentationml/2006/ole">
            <mc:AlternateContent xmlns:mc="http://schemas.openxmlformats.org/markup-compatibility/2006">
              <mc:Choice xmlns:v="urn:schemas-microsoft-com:vml" Requires="v">
                <p:oleObj spid="_x0000_s4123" name="Worksheet" r:id="rId4" imgW="5343525" imgH="4238625" progId="Excel.Sheet.8">
                  <p:embed/>
                </p:oleObj>
              </mc:Choice>
              <mc:Fallback>
                <p:oleObj name="Worksheet" r:id="rId4" imgW="5343525" imgH="4238625" progId="Excel.Sheet.8">
                  <p:embed/>
                  <p:pic>
                    <p:nvPicPr>
                      <p:cNvPr id="50187" name="Chart 30"/>
                      <p:cNvPicPr>
                        <a:picLocks noChangeArrowheads="1"/>
                      </p:cNvPicPr>
                      <p:nvPr/>
                    </p:nvPicPr>
                    <p:blipFill>
                      <a:blip r:embed="rId5"/>
                      <a:srcRect/>
                      <a:stretch>
                        <a:fillRect/>
                      </a:stretch>
                    </p:blipFill>
                    <p:spPr bwMode="auto">
                      <a:xfrm>
                        <a:off x="2112963" y="2124076"/>
                        <a:ext cx="5543550" cy="424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3174967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4350" y="965200"/>
            <a:ext cx="8458200" cy="1171575"/>
          </a:xfrm>
        </p:spPr>
        <p:txBody>
          <a:bodyPr/>
          <a:lstStyle/>
          <a:p>
            <a:pPr algn="ctr">
              <a:spcBef>
                <a:spcPts val="600"/>
              </a:spcBef>
              <a:defRPr/>
            </a:pPr>
            <a:r>
              <a:rPr lang="en-US" dirty="0" smtClean="0">
                <a:latin typeface="Lucida Sans" pitchFamily="34" charset="0"/>
              </a:rPr>
              <a:t>Use of 2015-17 Operating Budget </a:t>
            </a:r>
            <a:br>
              <a:rPr lang="en-US" dirty="0" smtClean="0">
                <a:latin typeface="Lucida Sans" pitchFamily="34" charset="0"/>
              </a:rPr>
            </a:br>
            <a:r>
              <a:rPr lang="en-US" dirty="0" smtClean="0">
                <a:latin typeface="Lucida Sans" pitchFamily="34" charset="0"/>
              </a:rPr>
              <a:t>– By Expense Type</a:t>
            </a:r>
            <a:r>
              <a:rPr lang="en-US" sz="1000" dirty="0" smtClean="0">
                <a:latin typeface="Lucida Sans" pitchFamily="34" charset="0"/>
              </a:rPr>
              <a:t/>
            </a:r>
            <a:br>
              <a:rPr lang="en-US" sz="1000" dirty="0" smtClean="0">
                <a:latin typeface="Lucida Sans" pitchFamily="34" charset="0"/>
              </a:rPr>
            </a:br>
            <a:r>
              <a:rPr lang="en-US" sz="1000" dirty="0" smtClean="0"/>
              <a:t/>
            </a:r>
            <a:br>
              <a:rPr lang="en-US" sz="1000" dirty="0" smtClean="0"/>
            </a:br>
            <a:r>
              <a:rPr lang="en-US" sz="2000" dirty="0">
                <a:solidFill>
                  <a:schemeClr val="accent1"/>
                </a:solidFill>
                <a:latin typeface="Lucida Sans" pitchFamily="34" charset="0"/>
              </a:rPr>
              <a:t>State </a:t>
            </a:r>
            <a:r>
              <a:rPr lang="en-US" sz="2000" dirty="0" smtClean="0">
                <a:solidFill>
                  <a:schemeClr val="accent1"/>
                </a:solidFill>
                <a:latin typeface="Lucida Sans" pitchFamily="34" charset="0"/>
              </a:rPr>
              <a:t>Appropriation </a:t>
            </a:r>
            <a:r>
              <a:rPr lang="en-US" sz="2000" dirty="0">
                <a:solidFill>
                  <a:schemeClr val="accent1"/>
                </a:solidFill>
                <a:latin typeface="Lucida Sans" pitchFamily="34" charset="0"/>
              </a:rPr>
              <a:t>and Operating Tuition</a:t>
            </a:r>
            <a:endParaRPr lang="en-US" dirty="0">
              <a:solidFill>
                <a:schemeClr val="accent1"/>
              </a:solidFill>
              <a:latin typeface="Lucida Sans" pitchFamily="34" charset="0"/>
            </a:endParaRPr>
          </a:p>
        </p:txBody>
      </p:sp>
      <p:sp>
        <p:nvSpPr>
          <p:cNvPr id="38" name="Rectangle 1035"/>
          <p:cNvSpPr>
            <a:spLocks noChangeArrowheads="1"/>
          </p:cNvSpPr>
          <p:nvPr/>
        </p:nvSpPr>
        <p:spPr bwMode="auto">
          <a:xfrm>
            <a:off x="781050" y="3232150"/>
            <a:ext cx="246063" cy="228600"/>
          </a:xfrm>
          <a:prstGeom prst="rect">
            <a:avLst/>
          </a:prstGeom>
          <a:no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2" name="Group 1"/>
          <p:cNvGrpSpPr/>
          <p:nvPr/>
        </p:nvGrpSpPr>
        <p:grpSpPr>
          <a:xfrm>
            <a:off x="998402" y="2322839"/>
            <a:ext cx="7147196" cy="4035425"/>
            <a:chOff x="927100" y="2630488"/>
            <a:chExt cx="7147196" cy="4035425"/>
          </a:xfrm>
        </p:grpSpPr>
        <p:sp>
          <p:nvSpPr>
            <p:cNvPr id="54275" name="Rectangle 1033"/>
            <p:cNvSpPr>
              <a:spLocks noChangeArrowheads="1"/>
            </p:cNvSpPr>
            <p:nvPr/>
          </p:nvSpPr>
          <p:spPr bwMode="auto">
            <a:xfrm>
              <a:off x="6585221" y="5279551"/>
              <a:ext cx="14890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Salaries and Wages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   </a:t>
              </a:r>
              <a:r>
                <a:rPr kumimoji="0" lang="en-US" altLang="en-US" sz="1100" b="0" i="0" u="none" strike="noStrike" kern="1200" cap="none" spc="0" normalizeH="0" baseline="0" noProof="0" dirty="0" smtClean="0">
                  <a:ln>
                    <a:noFill/>
                  </a:ln>
                  <a:solidFill>
                    <a:srgbClr val="000000"/>
                  </a:solidFill>
                  <a:effectLst/>
                  <a:uLnTx/>
                  <a:uFillTx/>
                  <a:latin typeface="Lucida Sans" panose="020B0602030504020204" pitchFamily="34" charset="0"/>
                  <a:ea typeface="+mn-ea"/>
                  <a:cs typeface="+mn-cs"/>
                </a:rPr>
                <a:t>67% </a:t>
              </a:r>
              <a:endParaRPr kumimoji="0" lang="en-US" altLang="en-US" sz="11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endParaRPr>
            </a:p>
          </p:txBody>
        </p:sp>
        <p:sp>
          <p:nvSpPr>
            <p:cNvPr id="39" name="Rectangle 1036"/>
            <p:cNvSpPr>
              <a:spLocks noChangeArrowheads="1"/>
            </p:cNvSpPr>
            <p:nvPr/>
          </p:nvSpPr>
          <p:spPr bwMode="auto">
            <a:xfrm>
              <a:off x="927100" y="3382963"/>
              <a:ext cx="246063" cy="228600"/>
            </a:xfrm>
            <a:prstGeom prst="rect">
              <a:avLst/>
            </a:prstGeom>
            <a:no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4278" name="Rectangle 1037"/>
            <p:cNvSpPr>
              <a:spLocks noChangeArrowheads="1"/>
            </p:cNvSpPr>
            <p:nvPr/>
          </p:nvSpPr>
          <p:spPr bwMode="auto">
            <a:xfrm>
              <a:off x="2246880" y="3946288"/>
              <a:ext cx="7286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Benefits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   </a:t>
              </a:r>
              <a:r>
                <a:rPr kumimoji="0" lang="en-US" altLang="en-US" sz="1100" b="0" i="0" u="none" strike="noStrike" kern="1200" cap="none" spc="0" normalizeH="0" baseline="0" noProof="0" dirty="0" smtClean="0">
                  <a:ln>
                    <a:noFill/>
                  </a:ln>
                  <a:solidFill>
                    <a:srgbClr val="000000"/>
                  </a:solidFill>
                  <a:effectLst/>
                  <a:uLnTx/>
                  <a:uFillTx/>
                  <a:latin typeface="Lucida Sans" panose="020B0602030504020204" pitchFamily="34" charset="0"/>
                  <a:ea typeface="+mn-ea"/>
                  <a:cs typeface="+mn-cs"/>
                </a:rPr>
                <a:t>18%</a:t>
              </a:r>
              <a:endParaRPr kumimoji="0" lang="en-US" altLang="en-US" sz="11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endParaRPr>
            </a:p>
          </p:txBody>
        </p:sp>
        <p:sp>
          <p:nvSpPr>
            <p:cNvPr id="54279" name="Rectangle 1038"/>
            <p:cNvSpPr>
              <a:spLocks noChangeArrowheads="1"/>
            </p:cNvSpPr>
            <p:nvPr/>
          </p:nvSpPr>
          <p:spPr bwMode="auto">
            <a:xfrm>
              <a:off x="3227388" y="2630488"/>
              <a:ext cx="990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Operations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   </a:t>
              </a:r>
              <a:r>
                <a:rPr kumimoji="0" lang="en-US" altLang="en-US" sz="1100" b="0" i="0" u="none" strike="noStrike" kern="1200" cap="none" spc="0" normalizeH="0" baseline="0" noProof="0" dirty="0" smtClean="0">
                  <a:ln>
                    <a:noFill/>
                  </a:ln>
                  <a:solidFill>
                    <a:srgbClr val="000000"/>
                  </a:solidFill>
                  <a:effectLst/>
                  <a:uLnTx/>
                  <a:uFillTx/>
                  <a:latin typeface="Lucida Sans" panose="020B0602030504020204" pitchFamily="34" charset="0"/>
                  <a:ea typeface="+mn-ea"/>
                  <a:cs typeface="+mn-cs"/>
                </a:rPr>
                <a:t>15%</a:t>
              </a:r>
              <a:endParaRPr kumimoji="0" lang="en-US" altLang="en-US" sz="11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endParaRPr>
            </a:p>
          </p:txBody>
        </p:sp>
        <p:graphicFrame>
          <p:nvGraphicFramePr>
            <p:cNvPr id="54280" name="Chart 12"/>
            <p:cNvGraphicFramePr>
              <a:graphicFrameLocks/>
            </p:cNvGraphicFramePr>
            <p:nvPr>
              <p:extLst>
                <p:ext uri="{D42A27DB-BD31-4B8C-83A1-F6EECF244321}">
                  <p14:modId xmlns:p14="http://schemas.microsoft.com/office/powerpoint/2010/main" val="3602048067"/>
                </p:ext>
              </p:extLst>
            </p:nvPr>
          </p:nvGraphicFramePr>
          <p:xfrm>
            <a:off x="2681288" y="2630488"/>
            <a:ext cx="4324350" cy="4035425"/>
          </p:xfrm>
          <a:graphic>
            <a:graphicData uri="http://schemas.openxmlformats.org/presentationml/2006/ole">
              <mc:AlternateContent xmlns:mc="http://schemas.openxmlformats.org/markup-compatibility/2006">
                <mc:Choice xmlns:v="urn:schemas-microsoft-com:vml" Requires="v">
                  <p:oleObj spid="_x0000_s5147" name="Worksheet" r:id="rId4" imgW="4133844" imgH="4162320" progId="Excel.Sheet.8">
                    <p:embed/>
                  </p:oleObj>
                </mc:Choice>
                <mc:Fallback>
                  <p:oleObj name="Worksheet" r:id="rId4" imgW="4133844" imgH="4162320" progId="Excel.Sheet.8">
                    <p:embed/>
                    <p:pic>
                      <p:nvPicPr>
                        <p:cNvPr id="54280" name="Chart 12"/>
                        <p:cNvPicPr>
                          <a:picLocks noChangeArrowheads="1"/>
                        </p:cNvPicPr>
                        <p:nvPr/>
                      </p:nvPicPr>
                      <p:blipFill>
                        <a:blip r:embed="rId5"/>
                        <a:srcRect/>
                        <a:stretch>
                          <a:fillRect/>
                        </a:stretch>
                      </p:blipFill>
                      <p:spPr bwMode="auto">
                        <a:xfrm>
                          <a:off x="2681288" y="2630488"/>
                          <a:ext cx="4324350" cy="403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2859480503"/>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730" y="1760715"/>
            <a:ext cx="8659812" cy="425450"/>
          </a:xfrm>
        </p:spPr>
        <p:txBody>
          <a:bodyPr/>
          <a:lstStyle/>
          <a:p>
            <a:r>
              <a:rPr lang="en-US" dirty="0" smtClean="0">
                <a:latin typeface="Lucida Sans" panose="020B0602030504020204" pitchFamily="34" charset="0"/>
              </a:rPr>
              <a:t>The WSU Budget Office </a:t>
            </a:r>
            <a:endParaRPr lang="en-US" dirty="0">
              <a:latin typeface="Lucida Sans" panose="020B0602030504020204" pitchFamily="34" charset="0"/>
            </a:endParaRPr>
          </a:p>
        </p:txBody>
      </p:sp>
    </p:spTree>
    <p:extLst>
      <p:ext uri="{BB962C8B-B14F-4D97-AF65-F5344CB8AC3E}">
        <p14:creationId xmlns:p14="http://schemas.microsoft.com/office/powerpoint/2010/main" val="83228932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56623" y="969593"/>
            <a:ext cx="6724402" cy="618630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sng" strike="noStrike" kern="1200" cap="none" spc="0" normalizeH="0" baseline="0" noProof="0" dirty="0" smtClean="0">
                <a:ln>
                  <a:noFill/>
                </a:ln>
                <a:effectLst/>
                <a:uLnTx/>
                <a:uFillTx/>
                <a:latin typeface="Lucida Sans" panose="020B0602030504020204" pitchFamily="34" charset="0"/>
                <a:ea typeface="+mn-ea"/>
                <a:cs typeface="+mn-cs"/>
              </a:rPr>
              <a:t>What Does </a:t>
            </a:r>
            <a:r>
              <a:rPr kumimoji="0" lang="en-US" sz="1800" b="0" i="0" u="sng" strike="noStrike" kern="1200" cap="none" spc="0" normalizeH="0" baseline="0" noProof="0" dirty="0">
                <a:ln>
                  <a:noFill/>
                </a:ln>
                <a:effectLst/>
                <a:uLnTx/>
                <a:uFillTx/>
                <a:latin typeface="Lucida Sans" panose="020B0602030504020204" pitchFamily="34" charset="0"/>
                <a:ea typeface="+mn-ea"/>
                <a:cs typeface="+mn-cs"/>
              </a:rPr>
              <a:t>t</a:t>
            </a:r>
            <a:r>
              <a:rPr kumimoji="0" lang="en-US" sz="1800" b="0" i="0" u="sng" strike="noStrike" kern="1200" cap="none" spc="0" normalizeH="0" baseline="0" noProof="0" dirty="0" smtClean="0">
                <a:ln>
                  <a:noFill/>
                </a:ln>
                <a:effectLst/>
                <a:uLnTx/>
                <a:uFillTx/>
                <a:latin typeface="Lucida Sans" panose="020B0602030504020204" pitchFamily="34" charset="0"/>
                <a:ea typeface="+mn-ea"/>
                <a:cs typeface="+mn-cs"/>
              </a:rPr>
              <a:t>he Budget Office Do?</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tab pos="5033963" algn="l"/>
              </a:tabLst>
              <a:defRPr/>
            </a:pPr>
            <a:endParaRPr kumimoji="0" lang="en-US" sz="1800" b="0" i="0" u="sng" strike="noStrike" kern="1200" cap="none" spc="0" normalizeH="0" baseline="0" noProof="0" dirty="0">
              <a:ln>
                <a:noFill/>
              </a:ln>
              <a:effectLst/>
              <a:uLnTx/>
              <a:uFillTx/>
              <a:latin typeface="Lucida Sans" panose="020B0602030504020204" pitchFamily="34" charset="0"/>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smtClean="0">
                <a:ln>
                  <a:noFill/>
                </a:ln>
                <a:effectLst/>
                <a:uLnTx/>
                <a:uFillTx/>
                <a:latin typeface="Lucida Sans" panose="020B0602030504020204" pitchFamily="34" charset="0"/>
                <a:ea typeface="+mn-ea"/>
                <a:cs typeface="+mn-cs"/>
              </a:rPr>
              <a:t>State Budget  - Requests, Allocations, and Reporting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smtClean="0">
                <a:ln>
                  <a:noFill/>
                </a:ln>
                <a:effectLst/>
                <a:uLnTx/>
                <a:uFillTx/>
                <a:latin typeface="Lucida Sans" panose="020B0602030504020204" pitchFamily="34" charset="0"/>
                <a:ea typeface="+mn-ea"/>
                <a:cs typeface="+mn-cs"/>
              </a:rPr>
              <a:t>Allotments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smtClean="0">
                <a:ln>
                  <a:noFill/>
                </a:ln>
                <a:effectLst/>
                <a:uLnTx/>
                <a:uFillTx/>
                <a:latin typeface="Lucida Sans" panose="020B0602030504020204" pitchFamily="34" charset="0"/>
                <a:ea typeface="+mn-ea"/>
                <a:cs typeface="+mn-cs"/>
              </a:rPr>
              <a:t>Compensation Impact Model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effectLst/>
                <a:uLnTx/>
                <a:uFillTx/>
                <a:latin typeface="Lucida Sans" panose="020B0602030504020204" pitchFamily="34" charset="0"/>
                <a:ea typeface="+mn-ea"/>
                <a:cs typeface="+mn-cs"/>
              </a:rPr>
              <a:t>Internal Budget Processes (review, hearings, summit)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smtClean="0">
                <a:ln>
                  <a:noFill/>
                </a:ln>
                <a:effectLst/>
                <a:uLnTx/>
                <a:uFillTx/>
                <a:latin typeface="Lucida Sans" panose="020B0602030504020204" pitchFamily="34" charset="0"/>
                <a:ea typeface="+mn-ea"/>
                <a:cs typeface="+mn-cs"/>
              </a:rPr>
              <a:t>Revenue Tracking (F&amp;A, 17A, AFI)</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smtClean="0">
                <a:ln>
                  <a:noFill/>
                </a:ln>
                <a:effectLst/>
                <a:uLnTx/>
                <a:uFillTx/>
                <a:latin typeface="Lucida Sans" panose="020B0602030504020204" pitchFamily="34" charset="0"/>
                <a:ea typeface="+mn-ea"/>
                <a:cs typeface="+mn-cs"/>
              </a:rPr>
              <a:t>Tuition Modeling (census day)</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effectLst/>
                <a:uLnTx/>
                <a:uFillTx/>
                <a:latin typeface="Lucida Sans" panose="020B0602030504020204" pitchFamily="34" charset="0"/>
                <a:ea typeface="+mn-ea"/>
                <a:cs typeface="+mn-cs"/>
              </a:rPr>
              <a:t>Central Benefit Pool Tracking / Analysis</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effectLst/>
                <a:uLnTx/>
                <a:uFillTx/>
                <a:latin typeface="Lucida Sans" panose="020B0602030504020204" pitchFamily="34" charset="0"/>
                <a:ea typeface="+mn-ea"/>
                <a:cs typeface="+mn-cs"/>
              </a:rPr>
              <a:t>Expenditure Monitoring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smtClean="0">
                <a:ln>
                  <a:noFill/>
                </a:ln>
                <a:effectLst/>
                <a:uLnTx/>
                <a:uFillTx/>
                <a:latin typeface="Lucida Sans" panose="020B0602030504020204" pitchFamily="34" charset="0"/>
                <a:ea typeface="+mn-ea"/>
                <a:cs typeface="+mn-cs"/>
              </a:rPr>
              <a:t>Area Carryforward Projections</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smtClean="0">
                <a:ln>
                  <a:noFill/>
                </a:ln>
                <a:effectLst/>
                <a:uLnTx/>
                <a:uFillTx/>
                <a:latin typeface="Lucida Sans" panose="020B0602030504020204" pitchFamily="34" charset="0"/>
                <a:ea typeface="+mn-ea"/>
                <a:cs typeface="+mn-cs"/>
              </a:rPr>
              <a:t>Benefit Model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smtClean="0">
                <a:ln>
                  <a:noFill/>
                </a:ln>
                <a:effectLst/>
                <a:uLnTx/>
                <a:uFillTx/>
                <a:latin typeface="Lucida Sans" panose="020B0602030504020204" pitchFamily="34" charset="0"/>
                <a:ea typeface="+mn-ea"/>
                <a:cs typeface="+mn-cs"/>
              </a:rPr>
              <a:t>Accrual Analysis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effectLst/>
                <a:uLnTx/>
                <a:uFillTx/>
                <a:latin typeface="Lucida Sans" panose="020B0602030504020204" pitchFamily="34" charset="0"/>
                <a:ea typeface="+mn-ea"/>
                <a:cs typeface="+mn-cs"/>
              </a:rPr>
              <a:t>Tuition Schedules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effectLst/>
                <a:uLnTx/>
                <a:uFillTx/>
                <a:latin typeface="Lucida Sans" panose="020B0602030504020204" pitchFamily="34" charset="0"/>
                <a:ea typeface="+mn-ea"/>
                <a:cs typeface="+mn-cs"/>
              </a:rPr>
              <a:t>MSI, if applicable</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smtClean="0">
                <a:ln>
                  <a:noFill/>
                </a:ln>
                <a:effectLst/>
                <a:uLnTx/>
                <a:uFillTx/>
                <a:latin typeface="Lucida Sans" panose="020B0602030504020204" pitchFamily="34" charset="0"/>
                <a:ea typeface="+mn-ea"/>
                <a:cs typeface="+mn-cs"/>
              </a:rPr>
              <a:t> Ad hoc Decision Support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effectLst/>
                <a:uLnTx/>
                <a:uFillTx/>
                <a:latin typeface="Lucida Sans" panose="020B0602030504020204" pitchFamily="34" charset="0"/>
                <a:ea typeface="+mn-ea"/>
                <a:cs typeface="+mn-cs"/>
              </a:rPr>
              <a:t>University Workgroups &amp; Committees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smtClean="0">
                <a:ln>
                  <a:noFill/>
                </a:ln>
                <a:effectLst/>
                <a:uLnTx/>
                <a:uFillTx/>
                <a:latin typeface="Lucida Sans" panose="020B0602030504020204" pitchFamily="34" charset="0"/>
                <a:ea typeface="+mn-ea"/>
                <a:cs typeface="+mn-cs"/>
              </a:rPr>
              <a:t>System Maintenance (HEPPS;MSI;DEPPS;AIS;BPS) </a:t>
            </a:r>
          </a:p>
          <a:p>
            <a:pPr marL="214313" marR="0" lvl="0" indent="-214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smtClean="0">
              <a:ln>
                <a:noFill/>
              </a:ln>
              <a:effectLst/>
              <a:uLnTx/>
              <a:uFillTx/>
              <a:latin typeface="Arial" panose="020B0604020202020204" pitchFamily="34" charset="0"/>
              <a:ea typeface="+mn-ea"/>
              <a:cs typeface="+mn-cs"/>
            </a:endParaRPr>
          </a:p>
          <a:p>
            <a:pPr marL="214313" marR="0" lvl="0" indent="-214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smtClean="0">
              <a:ln>
                <a:noFill/>
              </a:ln>
              <a:effectLst/>
              <a:uLnTx/>
              <a:uFillTx/>
              <a:latin typeface="Arial" panose="020B0604020202020204" pitchFamily="34" charset="0"/>
              <a:ea typeface="+mn-ea"/>
              <a:cs typeface="+mn-cs"/>
            </a:endParaRPr>
          </a:p>
          <a:p>
            <a:pPr marL="214313" marR="0" lvl="0" indent="-214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smtClean="0">
              <a:ln>
                <a:noFill/>
              </a:ln>
              <a:effectLst/>
              <a:uLnTx/>
              <a:uFillTx/>
              <a:latin typeface="Arial" panose="020B0604020202020204" pitchFamily="34" charset="0"/>
              <a:ea typeface="+mn-ea"/>
              <a:cs typeface="+mn-cs"/>
            </a:endParaRPr>
          </a:p>
          <a:p>
            <a:pPr marL="214313" marR="0" lvl="0" indent="-214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843915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188" y="1735079"/>
            <a:ext cx="8659812" cy="425450"/>
          </a:xfrm>
        </p:spPr>
        <p:txBody>
          <a:bodyPr/>
          <a:lstStyle/>
          <a:p>
            <a:r>
              <a:rPr lang="en-US" dirty="0" smtClean="0">
                <a:latin typeface="Lucida Sans" panose="020B0602030504020204" pitchFamily="34" charset="0"/>
              </a:rPr>
              <a:t>WSU Budget Policies </a:t>
            </a:r>
            <a:endParaRPr lang="en-US" dirty="0">
              <a:latin typeface="Lucida Sans" panose="020B0602030504020204" pitchFamily="34" charset="0"/>
            </a:endParaRPr>
          </a:p>
        </p:txBody>
      </p:sp>
    </p:spTree>
    <p:extLst>
      <p:ext uri="{BB962C8B-B14F-4D97-AF65-F5344CB8AC3E}">
        <p14:creationId xmlns:p14="http://schemas.microsoft.com/office/powerpoint/2010/main" val="536186334"/>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016949" y="863052"/>
            <a:ext cx="7315200" cy="425450"/>
          </a:xfrm>
        </p:spPr>
        <p:txBody>
          <a:bodyPr/>
          <a:lstStyle/>
          <a:p>
            <a:r>
              <a:rPr lang="en-US" altLang="en-US" dirty="0" smtClean="0"/>
              <a:t>Allocation of Resources</a:t>
            </a:r>
          </a:p>
        </p:txBody>
      </p:sp>
      <p:sp>
        <p:nvSpPr>
          <p:cNvPr id="3" name="Content Placeholder 2"/>
          <p:cNvSpPr>
            <a:spLocks noGrp="1"/>
          </p:cNvSpPr>
          <p:nvPr>
            <p:ph idx="1"/>
          </p:nvPr>
        </p:nvSpPr>
        <p:spPr>
          <a:xfrm>
            <a:off x="1016949" y="2040714"/>
            <a:ext cx="7620000" cy="3247043"/>
          </a:xfrm>
          <a:ln w="38100">
            <a:noFill/>
          </a:ln>
        </p:spPr>
        <p:txBody>
          <a:bodyPr/>
          <a:lstStyle/>
          <a:p>
            <a:pPr marL="0" indent="0">
              <a:spcBef>
                <a:spcPts val="4200"/>
              </a:spcBef>
              <a:buFont typeface="Arial" pitchFamily="34" charset="0"/>
              <a:buNone/>
              <a:defRPr/>
            </a:pPr>
            <a:endParaRPr sz="800" dirty="0" smtClean="0"/>
          </a:p>
          <a:p>
            <a:pPr marL="342900" indent="-342900">
              <a:spcBef>
                <a:spcPts val="1800"/>
              </a:spcBef>
              <a:buClrTx/>
              <a:buFont typeface="Wingdings" panose="05000000000000000000" pitchFamily="2" charset="2"/>
              <a:buChar char="§"/>
              <a:defRPr/>
            </a:pPr>
            <a:r>
              <a:rPr dirty="0" smtClean="0"/>
              <a:t>General funding is tracked by campus</a:t>
            </a:r>
          </a:p>
          <a:p>
            <a:pPr marL="342900" indent="-342900">
              <a:spcBef>
                <a:spcPts val="2400"/>
              </a:spcBef>
              <a:buClrTx/>
              <a:buFont typeface="Wingdings" panose="05000000000000000000" pitchFamily="2" charset="2"/>
              <a:buChar char="§"/>
              <a:defRPr/>
            </a:pPr>
            <a:r>
              <a:rPr dirty="0" smtClean="0"/>
              <a:t>Budget allocations are provided by the Budget Office to areas/campuses</a:t>
            </a:r>
          </a:p>
          <a:p>
            <a:pPr marL="342900" indent="-342900">
              <a:spcBef>
                <a:spcPts val="2400"/>
              </a:spcBef>
              <a:buClrTx/>
              <a:buFont typeface="Wingdings" panose="05000000000000000000" pitchFamily="2" charset="2"/>
              <a:buChar char="§"/>
              <a:defRPr/>
            </a:pPr>
            <a:r>
              <a:rPr dirty="0" smtClean="0"/>
              <a:t>Areas/campuses determine distribution of funding to their departments</a:t>
            </a:r>
          </a:p>
          <a:p>
            <a:pPr marL="171430" indent="-171430">
              <a:defRPr/>
            </a:pPr>
            <a:endParaRPr dirty="0"/>
          </a:p>
        </p:txBody>
      </p:sp>
      <p:cxnSp>
        <p:nvCxnSpPr>
          <p:cNvPr id="5" name="Straight Connector 4"/>
          <p:cNvCxnSpPr/>
          <p:nvPr/>
        </p:nvCxnSpPr>
        <p:spPr>
          <a:xfrm>
            <a:off x="2787398" y="1217428"/>
            <a:ext cx="3774302" cy="4533"/>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209073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102" y="800100"/>
            <a:ext cx="8652222" cy="424732"/>
          </a:xfrm>
        </p:spPr>
        <p:txBody>
          <a:bodyPr/>
          <a:lstStyle/>
          <a:p>
            <a:r>
              <a:rPr lang="en-US" dirty="0" smtClean="0"/>
              <a:t>Pooled Benefits</a:t>
            </a:r>
            <a:endParaRPr lang="en-US" dirty="0"/>
          </a:p>
        </p:txBody>
      </p:sp>
      <p:sp>
        <p:nvSpPr>
          <p:cNvPr id="3" name="Content Placeholder 2"/>
          <p:cNvSpPr>
            <a:spLocks noGrp="1"/>
          </p:cNvSpPr>
          <p:nvPr>
            <p:ph idx="1"/>
          </p:nvPr>
        </p:nvSpPr>
        <p:spPr>
          <a:xfrm>
            <a:off x="763012" y="1966085"/>
            <a:ext cx="7772400" cy="3145989"/>
          </a:xfrm>
        </p:spPr>
        <p:txBody>
          <a:bodyPr/>
          <a:lstStyle/>
          <a:p>
            <a:pPr>
              <a:buClrTx/>
              <a:buFont typeface="Wingdings" panose="05000000000000000000" pitchFamily="2" charset="2"/>
              <a:buChar char="§"/>
            </a:pPr>
            <a:r>
              <a:rPr lang="en-US" sz="1800" dirty="0" smtClean="0"/>
              <a:t>WSU </a:t>
            </a:r>
            <a:r>
              <a:rPr lang="en-US" sz="1800" dirty="0"/>
              <a:t>utilizes a central </a:t>
            </a:r>
            <a:r>
              <a:rPr lang="en-US" sz="1800" dirty="0" smtClean="0"/>
              <a:t>benefit pool to allocate resources </a:t>
            </a:r>
            <a:r>
              <a:rPr lang="en-US" sz="1800" dirty="0"/>
              <a:t>to cover benefit related costs for particular fund types (001-XX, 143-XX, 148-02, 148-05, 148-06)   </a:t>
            </a:r>
            <a:endParaRPr lang="en-US" sz="1800" dirty="0" smtClean="0"/>
          </a:p>
          <a:p>
            <a:pPr>
              <a:buClrTx/>
              <a:buFont typeface="Wingdings" panose="05000000000000000000" pitchFamily="2" charset="2"/>
              <a:buChar char="§"/>
            </a:pPr>
            <a:endParaRPr lang="en-US" sz="1800" dirty="0"/>
          </a:p>
          <a:p>
            <a:pPr>
              <a:buClrTx/>
              <a:buFont typeface="Wingdings" panose="05000000000000000000" pitchFamily="2" charset="2"/>
              <a:buChar char="§"/>
            </a:pPr>
            <a:r>
              <a:rPr lang="en-US" sz="1800" dirty="0" smtClean="0"/>
              <a:t>Automatic budget </a:t>
            </a:r>
            <a:r>
              <a:rPr lang="en-US" sz="1800" dirty="0"/>
              <a:t>allocations </a:t>
            </a:r>
            <a:r>
              <a:rPr lang="en-US" sz="1800" dirty="0" smtClean="0"/>
              <a:t>are made to </a:t>
            </a:r>
            <a:r>
              <a:rPr lang="en-US" sz="1800" dirty="0"/>
              <a:t>area departmental operating accounts where actual benefit expenses are </a:t>
            </a:r>
            <a:r>
              <a:rPr lang="en-US" sz="1800" dirty="0" smtClean="0"/>
              <a:t>incurred each </a:t>
            </a:r>
            <a:r>
              <a:rPr lang="en-US" sz="1800" dirty="0"/>
              <a:t>payroll expense cycle </a:t>
            </a:r>
            <a:endParaRPr lang="en-US" sz="1800" dirty="0" smtClean="0"/>
          </a:p>
          <a:p>
            <a:pPr lvl="1">
              <a:buClrTx/>
              <a:buFont typeface="Lucida Sans" panose="020B0602030504020204" pitchFamily="34" charset="0"/>
              <a:buChar char="-"/>
            </a:pPr>
            <a:endParaRPr lang="en-US" sz="1800" dirty="0" smtClean="0"/>
          </a:p>
          <a:p>
            <a:pPr marL="165100" indent="0">
              <a:buNone/>
            </a:pPr>
            <a:endParaRPr lang="en-US" dirty="0"/>
          </a:p>
        </p:txBody>
      </p:sp>
      <p:cxnSp>
        <p:nvCxnSpPr>
          <p:cNvPr id="4" name="Straight Connector 3"/>
          <p:cNvCxnSpPr/>
          <p:nvPr/>
        </p:nvCxnSpPr>
        <p:spPr>
          <a:xfrm>
            <a:off x="3409772" y="1136591"/>
            <a:ext cx="2606467"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9499972"/>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Box 2"/>
          <p:cNvSpPr txBox="1">
            <a:spLocks noChangeArrowheads="1"/>
          </p:cNvSpPr>
          <p:nvPr/>
        </p:nvSpPr>
        <p:spPr bwMode="auto">
          <a:xfrm>
            <a:off x="1582738" y="5529515"/>
            <a:ext cx="6408737" cy="5842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1" u="none" strike="noStrike" kern="1200" cap="none" spc="0" normalizeH="0" baseline="0" noProof="0">
                <a:ln>
                  <a:noFill/>
                </a:ln>
                <a:solidFill>
                  <a:srgbClr val="000000"/>
                </a:solidFill>
                <a:effectLst/>
                <a:uLnTx/>
                <a:uFillTx/>
                <a:latin typeface="Lucida Sans" panose="020B0602030504020204" pitchFamily="34" charset="0"/>
                <a:ea typeface="+mn-ea"/>
                <a:cs typeface="+mn-cs"/>
              </a:rPr>
              <a:t>* WSU Vancouver, WSU Tri-Cities, Extension, and Ag Research manage their own accruals.</a:t>
            </a:r>
          </a:p>
        </p:txBody>
      </p:sp>
      <p:sp>
        <p:nvSpPr>
          <p:cNvPr id="31748" name="TextBox 5"/>
          <p:cNvSpPr txBox="1">
            <a:spLocks noChangeArrowheads="1"/>
          </p:cNvSpPr>
          <p:nvPr/>
        </p:nvSpPr>
        <p:spPr bwMode="auto">
          <a:xfrm>
            <a:off x="846033" y="1622317"/>
            <a:ext cx="8062913" cy="466248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85750" marR="0" lvl="0" indent="-285750" algn="l" defTabSz="914400" rtl="0" eaLnBrk="0" fontAlgn="base" latinLnBrk="0" hangingPunct="0">
              <a:lnSpc>
                <a:spcPct val="100000"/>
              </a:lnSpc>
              <a:spcBef>
                <a:spcPct val="0"/>
              </a:spcBef>
              <a:spcAft>
                <a:spcPct val="0"/>
              </a:spcAft>
              <a:buSzTx/>
              <a:buFont typeface="Wingdings" panose="05000000000000000000" pitchFamily="2" charset="2"/>
              <a:buChar char="§"/>
              <a:tabLst/>
              <a:defRPr/>
            </a:pPr>
            <a:r>
              <a:rPr kumimoji="0" lang="en-US" altLang="en-US" sz="18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Central pool provides for turnover costs (sick and annual leave payouts), and PIDs</a:t>
            </a:r>
          </a:p>
          <a:p>
            <a:pPr marL="285750" marR="0" lvl="0" indent="-285750" algn="l" defTabSz="914400" rtl="0" eaLnBrk="0" fontAlgn="base" latinLnBrk="0" hangingPunct="0">
              <a:lnSpc>
                <a:spcPct val="100000"/>
              </a:lnSpc>
              <a:spcBef>
                <a:spcPct val="0"/>
              </a:spcBef>
              <a:spcAft>
                <a:spcPct val="0"/>
              </a:spcAft>
              <a:buSzTx/>
              <a:buFont typeface="Wingdings" panose="05000000000000000000" pitchFamily="2" charset="2"/>
              <a:buChar char="§"/>
              <a:tabLst/>
              <a:defRPr/>
            </a:pPr>
            <a:endParaRPr kumimoji="0" lang="en-US" altLang="en-US" sz="18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endParaRPr>
          </a:p>
          <a:p>
            <a:pPr marL="285750" marR="0" lvl="0" indent="-285750" algn="l" defTabSz="914400" rtl="0" eaLnBrk="0" fontAlgn="base" latinLnBrk="0" hangingPunct="0">
              <a:lnSpc>
                <a:spcPct val="100000"/>
              </a:lnSpc>
              <a:spcBef>
                <a:spcPct val="0"/>
              </a:spcBef>
              <a:spcAft>
                <a:spcPct val="0"/>
              </a:spcAft>
              <a:buSzTx/>
              <a:buFont typeface="Wingdings" panose="05000000000000000000" pitchFamily="2" charset="2"/>
              <a:buChar char="§"/>
              <a:tabLst/>
              <a:defRPr/>
            </a:pPr>
            <a:r>
              <a:rPr kumimoji="0" lang="en-US" altLang="en-US" sz="18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Areas retain savings from vacant faculty and graduate student positions on WSU program 05 </a:t>
            </a:r>
            <a:r>
              <a:rPr kumimoji="0" lang="en-US" altLang="en-US" sz="1800" b="0" i="1"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(libraries) </a:t>
            </a:r>
            <a:r>
              <a:rPr kumimoji="0" lang="en-US" altLang="en-US" sz="18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and 06 </a:t>
            </a:r>
            <a:r>
              <a:rPr kumimoji="0" lang="en-US" altLang="en-US" sz="1800" b="0" i="1"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(instruction)</a:t>
            </a:r>
          </a:p>
          <a:p>
            <a:pPr marL="285750" marR="0" lvl="0" indent="-285750" algn="l" defTabSz="914400" rtl="0" eaLnBrk="0" fontAlgn="base" latinLnBrk="0" hangingPunct="0">
              <a:lnSpc>
                <a:spcPct val="100000"/>
              </a:lnSpc>
              <a:spcBef>
                <a:spcPct val="0"/>
              </a:spcBef>
              <a:spcAft>
                <a:spcPct val="0"/>
              </a:spcAft>
              <a:buSzTx/>
              <a:buFont typeface="Wingdings" panose="05000000000000000000" pitchFamily="2" charset="2"/>
              <a:buChar char="§"/>
              <a:tabLst/>
              <a:defRPr/>
            </a:pPr>
            <a:endParaRPr kumimoji="0" lang="en-US" altLang="en-US" sz="1800" b="0" i="1" u="none" strike="noStrike" kern="1200" cap="none" spc="0" normalizeH="0" baseline="0" noProof="0" dirty="0">
              <a:ln>
                <a:noFill/>
              </a:ln>
              <a:solidFill>
                <a:srgbClr val="000000"/>
              </a:solidFill>
              <a:effectLst/>
              <a:uLnTx/>
              <a:uFillTx/>
              <a:latin typeface="Lucida Sans" panose="020B0602030504020204" pitchFamily="34" charset="0"/>
              <a:ea typeface="+mn-ea"/>
              <a:cs typeface="+mn-cs"/>
            </a:endParaRPr>
          </a:p>
          <a:p>
            <a:pPr marL="285750" marR="0" lvl="0" indent="-285750" algn="l" defTabSz="914400" rtl="0" eaLnBrk="0" fontAlgn="base" latinLnBrk="0" hangingPunct="0">
              <a:lnSpc>
                <a:spcPct val="100000"/>
              </a:lnSpc>
              <a:spcBef>
                <a:spcPct val="0"/>
              </a:spcBef>
              <a:spcAft>
                <a:spcPct val="0"/>
              </a:spcAft>
              <a:buSzTx/>
              <a:buFont typeface="Wingdings" panose="05000000000000000000" pitchFamily="2" charset="2"/>
              <a:buChar char="§"/>
              <a:tabLst/>
              <a:defRPr/>
            </a:pPr>
            <a:r>
              <a:rPr kumimoji="0" lang="en-US" altLang="en-US" sz="18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Areas retain savings from the transfer of expenditures to grants (programs 11A-14Y) regardless of employee type</a:t>
            </a:r>
            <a:br>
              <a:rPr kumimoji="0" lang="en-US" altLang="en-US" sz="18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br>
            <a:endParaRPr kumimoji="0" lang="en-US" altLang="en-US" sz="18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endParaRPr>
          </a:p>
          <a:p>
            <a:pPr marL="285750" marR="0" lvl="0" indent="-285750" algn="l" defTabSz="914400" rtl="0" eaLnBrk="0" fontAlgn="base" latinLnBrk="0" hangingPunct="0">
              <a:lnSpc>
                <a:spcPct val="100000"/>
              </a:lnSpc>
              <a:spcBef>
                <a:spcPct val="0"/>
              </a:spcBef>
              <a:spcAft>
                <a:spcPct val="0"/>
              </a:spcAft>
              <a:buSzTx/>
              <a:buFont typeface="Wingdings" panose="05000000000000000000" pitchFamily="2" charset="2"/>
              <a:buChar char="§"/>
              <a:tabLst/>
              <a:defRPr/>
            </a:pPr>
            <a:r>
              <a:rPr kumimoji="0" lang="en-US" altLang="en-US" sz="18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Central captures savings from vacant classified, administrative professional, and non-instructional faculty positions for the first four months. Subsequent accruals are returned to areas upon request</a:t>
            </a:r>
            <a:endParaRPr kumimoji="0" lang="en-US" altLang="en-US" sz="900" b="0" i="1" u="none" strike="noStrike" kern="1200" cap="none" spc="0" normalizeH="0" baseline="0" noProof="0" dirty="0">
              <a:ln>
                <a:noFill/>
              </a:ln>
              <a:solidFill>
                <a:srgbClr val="000000"/>
              </a:solidFill>
              <a:effectLst/>
              <a:uLnTx/>
              <a:uFillTx/>
              <a:latin typeface="Lucida Sans" panose="020B0602030504020204" pitchFamily="34" charset="0"/>
              <a:ea typeface="+mn-ea"/>
              <a:cs typeface="+mn-cs"/>
            </a:endParaRPr>
          </a:p>
          <a:p>
            <a:pPr marL="285750" marR="0" lvl="0" indent="-285750" algn="l" defTabSz="914400" rtl="0" eaLnBrk="0" fontAlgn="base" latinLnBrk="0" hangingPunct="0">
              <a:lnSpc>
                <a:spcPct val="100000"/>
              </a:lnSpc>
              <a:spcBef>
                <a:spcPct val="0"/>
              </a:spcBef>
              <a:spcAft>
                <a:spcPct val="0"/>
              </a:spcAft>
              <a:buClr>
                <a:srgbClr val="981E32"/>
              </a:buClr>
              <a:buSzTx/>
              <a:buFont typeface="Arial" panose="020B0604020202020204" pitchFamily="34" charset="0"/>
              <a:buChar char="•"/>
              <a:tabLst/>
              <a:defRPr/>
            </a:pPr>
            <a:endParaRPr kumimoji="0" lang="en-US" altLang="en-US" sz="900" b="0" i="1" u="none" strike="noStrike" kern="1200" cap="none" spc="0" normalizeH="0" baseline="0" noProof="0" dirty="0">
              <a:ln>
                <a:noFill/>
              </a:ln>
              <a:solidFill>
                <a:srgbClr val="000000"/>
              </a:solidFill>
              <a:effectLst/>
              <a:uLnTx/>
              <a:uFillTx/>
              <a:latin typeface="Lucida Sans" panose="020B0602030504020204" pitchFamily="34" charset="0"/>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altLang="en-US" sz="18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altLang="en-US" sz="18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altLang="en-US" sz="18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endParaRPr>
          </a:p>
        </p:txBody>
      </p:sp>
      <p:sp>
        <p:nvSpPr>
          <p:cNvPr id="6" name="Title 1"/>
          <p:cNvSpPr>
            <a:spLocks noGrp="1"/>
          </p:cNvSpPr>
          <p:nvPr>
            <p:ph type="title"/>
          </p:nvPr>
        </p:nvSpPr>
        <p:spPr>
          <a:xfrm>
            <a:off x="323102" y="800100"/>
            <a:ext cx="8652222" cy="424732"/>
          </a:xfrm>
        </p:spPr>
        <p:txBody>
          <a:bodyPr/>
          <a:lstStyle/>
          <a:p>
            <a:r>
              <a:rPr lang="en-US" dirty="0" smtClean="0"/>
              <a:t>Accruals (Salary Savings)</a:t>
            </a:r>
            <a:endParaRPr lang="en-US" dirty="0"/>
          </a:p>
        </p:txBody>
      </p:sp>
      <p:cxnSp>
        <p:nvCxnSpPr>
          <p:cNvPr id="7" name="Straight Connector 6"/>
          <p:cNvCxnSpPr/>
          <p:nvPr/>
        </p:nvCxnSpPr>
        <p:spPr>
          <a:xfrm>
            <a:off x="2700471" y="1136591"/>
            <a:ext cx="3871245" cy="17091"/>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1488232"/>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6" name="Group 6"/>
          <p:cNvGrpSpPr>
            <a:grpSpLocks noChangeAspect="1"/>
          </p:cNvGrpSpPr>
          <p:nvPr/>
        </p:nvGrpSpPr>
        <p:grpSpPr bwMode="auto">
          <a:xfrm>
            <a:off x="793750" y="1490663"/>
            <a:ext cx="7948613" cy="4530725"/>
            <a:chOff x="288" y="1112"/>
            <a:chExt cx="5340" cy="2854"/>
          </a:xfrm>
        </p:grpSpPr>
        <p:sp>
          <p:nvSpPr>
            <p:cNvPr id="33797" name="AutoShape 5"/>
            <p:cNvSpPr>
              <a:spLocks noChangeAspect="1" noChangeArrowheads="1" noTextEdit="1"/>
            </p:cNvSpPr>
            <p:nvPr/>
          </p:nvSpPr>
          <p:spPr bwMode="auto">
            <a:xfrm>
              <a:off x="288" y="1680"/>
              <a:ext cx="5340" cy="2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3798" name="Rectangle 7"/>
            <p:cNvSpPr>
              <a:spLocks noChangeArrowheads="1"/>
            </p:cNvSpPr>
            <p:nvPr/>
          </p:nvSpPr>
          <p:spPr bwMode="auto">
            <a:xfrm>
              <a:off x="420" y="1112"/>
              <a:ext cx="5208" cy="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200" b="1"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Most funds carry forward at the area level.  Dean, vice president or chancellor decides if they carry forward at the department level.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200" b="1"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	</a:t>
              </a:r>
              <a:endParaRPr kumimoji="0" lang="en-US" altLang="en-US" sz="22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endParaRPr>
            </a:p>
          </p:txBody>
        </p:sp>
        <p:sp>
          <p:nvSpPr>
            <p:cNvPr id="33799" name="Rectangle 14"/>
            <p:cNvSpPr>
              <a:spLocks noChangeArrowheads="1"/>
            </p:cNvSpPr>
            <p:nvPr/>
          </p:nvSpPr>
          <p:spPr bwMode="auto">
            <a:xfrm>
              <a:off x="937" y="230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Lucida Sans" panose="020B0602030504020204" pitchFamily="34" charset="0"/>
                <a:ea typeface="+mn-ea"/>
                <a:cs typeface="+mn-cs"/>
              </a:endParaRPr>
            </a:p>
          </p:txBody>
        </p:sp>
        <p:sp>
          <p:nvSpPr>
            <p:cNvPr id="33800" name="Rectangle 15"/>
            <p:cNvSpPr>
              <a:spLocks noChangeArrowheads="1"/>
            </p:cNvSpPr>
            <p:nvPr/>
          </p:nvSpPr>
          <p:spPr bwMode="auto">
            <a:xfrm>
              <a:off x="994" y="1801"/>
              <a:ext cx="1693"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85750" indent="-285750">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marR="0" lvl="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altLang="en-US" sz="1800" b="1" i="0" u="none" strike="noStrike" kern="1200" cap="none" spc="0" normalizeH="0" baseline="0" noProof="0" dirty="0">
                  <a:ln>
                    <a:noFill/>
                  </a:ln>
                  <a:solidFill>
                    <a:srgbClr val="981E32"/>
                  </a:solidFill>
                  <a:effectLst/>
                  <a:uLnTx/>
                  <a:uFillTx/>
                  <a:latin typeface="Lucida Sans" panose="020B0602030504020204" pitchFamily="34" charset="0"/>
                  <a:ea typeface="+mn-ea"/>
                  <a:cs typeface="+mn-cs"/>
                </a:rPr>
                <a:t>Operating budgets</a:t>
              </a:r>
            </a:p>
            <a:p>
              <a:pPr marR="0" lvl="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altLang="en-US" sz="1800" b="1" i="0" u="none" strike="noStrike" kern="1200" cap="none" spc="0" normalizeH="0" baseline="0" noProof="0" dirty="0">
                  <a:ln>
                    <a:noFill/>
                  </a:ln>
                  <a:solidFill>
                    <a:srgbClr val="981E32"/>
                  </a:solidFill>
                  <a:effectLst/>
                  <a:uLnTx/>
                  <a:uFillTx/>
                  <a:latin typeface="Lucida Sans" panose="020B0602030504020204" pitchFamily="34" charset="0"/>
                  <a:ea typeface="+mn-ea"/>
                  <a:cs typeface="+mn-cs"/>
                </a:rPr>
                <a:t>F&amp;A accounts</a:t>
              </a:r>
            </a:p>
            <a:p>
              <a:pPr marR="0" lvl="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altLang="en-US" sz="1800" b="1" i="0" u="none" strike="noStrike" kern="1200" cap="none" spc="0" normalizeH="0" baseline="0" noProof="0" dirty="0">
                  <a:ln>
                    <a:noFill/>
                  </a:ln>
                  <a:solidFill>
                    <a:srgbClr val="981E32"/>
                  </a:solidFill>
                  <a:effectLst/>
                  <a:uLnTx/>
                  <a:uFillTx/>
                  <a:latin typeface="Lucida Sans" panose="020B0602030504020204" pitchFamily="34" charset="0"/>
                  <a:ea typeface="+mn-ea"/>
                  <a:cs typeface="+mn-cs"/>
                </a:rPr>
                <a:t>Donated funds</a:t>
              </a:r>
              <a:endParaRPr kumimoji="0" lang="en-US" altLang="en-US" sz="1800" b="0" i="0" u="none" strike="noStrike" kern="1200" cap="none" spc="0" normalizeH="0" baseline="0" noProof="0" dirty="0">
                <a:ln>
                  <a:noFill/>
                </a:ln>
                <a:solidFill>
                  <a:srgbClr val="981E32"/>
                </a:solidFill>
                <a:effectLst/>
                <a:uLnTx/>
                <a:uFillTx/>
                <a:latin typeface="Lucida Sans" panose="020B0602030504020204" pitchFamily="34" charset="0"/>
                <a:ea typeface="+mn-ea"/>
                <a:cs typeface="+mn-cs"/>
              </a:endParaRPr>
            </a:p>
          </p:txBody>
        </p:sp>
        <p:sp>
          <p:nvSpPr>
            <p:cNvPr id="33801" name="Rectangle 16"/>
            <p:cNvSpPr>
              <a:spLocks noChangeArrowheads="1"/>
            </p:cNvSpPr>
            <p:nvPr/>
          </p:nvSpPr>
          <p:spPr bwMode="auto">
            <a:xfrm>
              <a:off x="936" y="2502"/>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Lucida Sans" panose="020B0602030504020204" pitchFamily="34" charset="0"/>
                <a:ea typeface="+mn-ea"/>
                <a:cs typeface="+mn-cs"/>
              </a:endParaRPr>
            </a:p>
          </p:txBody>
        </p:sp>
        <p:sp>
          <p:nvSpPr>
            <p:cNvPr id="33802" name="Rectangle 18"/>
            <p:cNvSpPr>
              <a:spLocks noChangeArrowheads="1"/>
            </p:cNvSpPr>
            <p:nvPr/>
          </p:nvSpPr>
          <p:spPr bwMode="auto">
            <a:xfrm>
              <a:off x="936" y="2694"/>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Lucida Sans" panose="020B0602030504020204" pitchFamily="34" charset="0"/>
                <a:ea typeface="+mn-ea"/>
                <a:cs typeface="+mn-cs"/>
              </a:endParaRPr>
            </a:p>
          </p:txBody>
        </p:sp>
        <p:sp>
          <p:nvSpPr>
            <p:cNvPr id="33803" name="Rectangle 20"/>
            <p:cNvSpPr>
              <a:spLocks noChangeArrowheads="1"/>
            </p:cNvSpPr>
            <p:nvPr/>
          </p:nvSpPr>
          <p:spPr bwMode="auto">
            <a:xfrm>
              <a:off x="420" y="2587"/>
              <a:ext cx="391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200" b="1"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Some funds do not carry forward  </a:t>
              </a:r>
              <a:endParaRPr kumimoji="0" lang="en-US" altLang="en-US" sz="22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endParaRPr>
            </a:p>
          </p:txBody>
        </p:sp>
        <p:sp>
          <p:nvSpPr>
            <p:cNvPr id="33804" name="Rectangle 22"/>
            <p:cNvSpPr>
              <a:spLocks noChangeArrowheads="1"/>
            </p:cNvSpPr>
            <p:nvPr/>
          </p:nvSpPr>
          <p:spPr bwMode="auto">
            <a:xfrm>
              <a:off x="936" y="3408"/>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Lucida Sans" panose="020B0602030504020204" pitchFamily="34" charset="0"/>
                <a:ea typeface="+mn-ea"/>
                <a:cs typeface="+mn-cs"/>
              </a:endParaRPr>
            </a:p>
          </p:txBody>
        </p:sp>
        <p:sp>
          <p:nvSpPr>
            <p:cNvPr id="45071" name="Rectangle 23"/>
            <p:cNvSpPr>
              <a:spLocks noChangeArrowheads="1"/>
            </p:cNvSpPr>
            <p:nvPr/>
          </p:nvSpPr>
          <p:spPr bwMode="auto">
            <a:xfrm>
              <a:off x="994" y="2848"/>
              <a:ext cx="3429" cy="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5000"/>
                </a:lnSpc>
                <a:spcBef>
                  <a:spcPct val="25000"/>
                </a:spcBef>
                <a:buClr>
                  <a:schemeClr val="accent1"/>
                </a:buClr>
                <a:buSzPct val="100000"/>
                <a:buFont typeface="Arial" panose="020B0604020202020204" pitchFamily="34" charset="0"/>
                <a:buChar char="•"/>
                <a:defRPr sz="2400">
                  <a:solidFill>
                    <a:schemeClr val="tx1"/>
                  </a:solidFill>
                  <a:latin typeface="Lucida Sans" panose="020B0602030504020204" pitchFamily="34" charset="0"/>
                </a:defRPr>
              </a:lvl1pPr>
              <a:lvl2pPr marL="742950" indent="-285750">
                <a:lnSpc>
                  <a:spcPct val="95000"/>
                </a:lnSpc>
                <a:spcBef>
                  <a:spcPct val="10000"/>
                </a:spcBef>
                <a:buClr>
                  <a:schemeClr val="accent1"/>
                </a:buClr>
                <a:buFont typeface="Wingdings" panose="05000000000000000000" pitchFamily="2" charset="2"/>
                <a:buChar char="§"/>
                <a:defRPr sz="2200">
                  <a:solidFill>
                    <a:schemeClr val="tx1"/>
                  </a:solidFill>
                  <a:latin typeface="Lucida Sans" panose="020B0602030504020204" pitchFamily="34" charset="0"/>
                </a:defRPr>
              </a:lvl2pPr>
              <a:lvl3pPr marL="1143000" indent="-228600">
                <a:lnSpc>
                  <a:spcPct val="95000"/>
                </a:lnSpc>
                <a:spcBef>
                  <a:spcPct val="10000"/>
                </a:spcBef>
                <a:buClr>
                  <a:schemeClr val="accent1"/>
                </a:buClr>
                <a:buSzPct val="125000"/>
                <a:buChar char="•"/>
                <a:defRPr sz="2000">
                  <a:solidFill>
                    <a:schemeClr val="tx1"/>
                  </a:solidFill>
                  <a:latin typeface="Lucida Sans" panose="020B0602030504020204" pitchFamily="34" charset="0"/>
                </a:defRPr>
              </a:lvl3pPr>
              <a:lvl4pPr marL="1600200" indent="-228600">
                <a:lnSpc>
                  <a:spcPct val="95000"/>
                </a:lnSpc>
                <a:spcBef>
                  <a:spcPct val="10000"/>
                </a:spcBef>
                <a:buClr>
                  <a:schemeClr val="accent1"/>
                </a:buClr>
                <a:buFont typeface="Wingdings" panose="05000000000000000000" pitchFamily="2" charset="2"/>
                <a:buChar char="§"/>
                <a:defRPr sz="2000">
                  <a:solidFill>
                    <a:schemeClr val="tx1"/>
                  </a:solidFill>
                  <a:latin typeface="Lucida Sans" panose="020B0602030504020204" pitchFamily="34" charset="0"/>
                </a:defRPr>
              </a:lvl4pPr>
              <a:lvl5pPr marL="2057400" indent="-228600">
                <a:lnSpc>
                  <a:spcPct val="95000"/>
                </a:lnSpc>
                <a:spcBef>
                  <a:spcPct val="10000"/>
                </a:spcBef>
                <a:buClr>
                  <a:schemeClr val="accent1"/>
                </a:buClr>
                <a:buSzPct val="125000"/>
                <a:buChar char="•"/>
                <a:defRPr sz="1600">
                  <a:solidFill>
                    <a:schemeClr val="tx1"/>
                  </a:solidFill>
                  <a:latin typeface="Lucida Sans" panose="020B0602030504020204" pitchFamily="34" charset="0"/>
                </a:defRPr>
              </a:lvl5pPr>
              <a:lvl6pPr marL="2514600" indent="-228600" eaLnBrk="0" fontAlgn="base" hangingPunct="0">
                <a:lnSpc>
                  <a:spcPct val="95000"/>
                </a:lnSpc>
                <a:spcBef>
                  <a:spcPct val="10000"/>
                </a:spcBef>
                <a:spcAft>
                  <a:spcPct val="0"/>
                </a:spcAft>
                <a:buClr>
                  <a:schemeClr val="accent1"/>
                </a:buClr>
                <a:buSzPct val="125000"/>
                <a:buChar char="•"/>
                <a:defRPr sz="1600">
                  <a:solidFill>
                    <a:schemeClr val="tx1"/>
                  </a:solidFill>
                  <a:latin typeface="Lucida Sans" panose="020B0602030504020204" pitchFamily="34" charset="0"/>
                </a:defRPr>
              </a:lvl6pPr>
              <a:lvl7pPr marL="2971800" indent="-228600" eaLnBrk="0" fontAlgn="base" hangingPunct="0">
                <a:lnSpc>
                  <a:spcPct val="95000"/>
                </a:lnSpc>
                <a:spcBef>
                  <a:spcPct val="10000"/>
                </a:spcBef>
                <a:spcAft>
                  <a:spcPct val="0"/>
                </a:spcAft>
                <a:buClr>
                  <a:schemeClr val="accent1"/>
                </a:buClr>
                <a:buSzPct val="125000"/>
                <a:buChar char="•"/>
                <a:defRPr sz="1600">
                  <a:solidFill>
                    <a:schemeClr val="tx1"/>
                  </a:solidFill>
                  <a:latin typeface="Lucida Sans" panose="020B0602030504020204" pitchFamily="34" charset="0"/>
                </a:defRPr>
              </a:lvl7pPr>
              <a:lvl8pPr marL="3429000" indent="-228600" eaLnBrk="0" fontAlgn="base" hangingPunct="0">
                <a:lnSpc>
                  <a:spcPct val="95000"/>
                </a:lnSpc>
                <a:spcBef>
                  <a:spcPct val="10000"/>
                </a:spcBef>
                <a:spcAft>
                  <a:spcPct val="0"/>
                </a:spcAft>
                <a:buClr>
                  <a:schemeClr val="accent1"/>
                </a:buClr>
                <a:buSzPct val="125000"/>
                <a:buChar char="•"/>
                <a:defRPr sz="1600">
                  <a:solidFill>
                    <a:schemeClr val="tx1"/>
                  </a:solidFill>
                  <a:latin typeface="Lucida Sans" panose="020B0602030504020204" pitchFamily="34" charset="0"/>
                </a:defRPr>
              </a:lvl8pPr>
              <a:lvl9pPr marL="3886200" indent="-228600" eaLnBrk="0" fontAlgn="base" hangingPunct="0">
                <a:lnSpc>
                  <a:spcPct val="95000"/>
                </a:lnSpc>
                <a:spcBef>
                  <a:spcPct val="10000"/>
                </a:spcBef>
                <a:spcAft>
                  <a:spcPct val="0"/>
                </a:spcAft>
                <a:buClr>
                  <a:schemeClr val="accent1"/>
                </a:buClr>
                <a:buSzPct val="125000"/>
                <a:buChar char="•"/>
                <a:defRPr sz="1600">
                  <a:solidFill>
                    <a:schemeClr val="tx1"/>
                  </a:solidFill>
                  <a:latin typeface="Lucida Sans" panose="020B0602030504020204" pitchFamily="34" charset="0"/>
                </a:defRPr>
              </a:lvl9pPr>
            </a:lstStyle>
            <a:p>
              <a:pPr marL="290513" marR="0" lvl="0" indent="-290513"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altLang="en-US" sz="1800" b="1" i="0" u="none" strike="noStrike" kern="1200" cap="none" spc="0" normalizeH="0" baseline="0" noProof="0" dirty="0" smtClean="0">
                  <a:ln>
                    <a:noFill/>
                  </a:ln>
                  <a:solidFill>
                    <a:srgbClr val="981E32"/>
                  </a:solidFill>
                  <a:effectLst/>
                  <a:uLnTx/>
                  <a:uFillTx/>
                  <a:latin typeface="Lucida Sans" panose="020B0602030504020204" pitchFamily="34" charset="0"/>
                  <a:ea typeface="+mn-ea"/>
                  <a:cs typeface="+mn-cs"/>
                </a:rPr>
                <a:t>Equipment replacement allocations</a:t>
              </a:r>
            </a:p>
            <a:p>
              <a:pPr marL="290513" marR="0" lvl="0" indent="-290513"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altLang="en-US" sz="1800" b="1" i="0" u="none" strike="noStrike" kern="1200" cap="none" spc="0" normalizeH="0" baseline="0" noProof="0" dirty="0" smtClean="0">
                  <a:ln>
                    <a:noFill/>
                  </a:ln>
                  <a:solidFill>
                    <a:srgbClr val="981E32"/>
                  </a:solidFill>
                  <a:effectLst/>
                  <a:uLnTx/>
                  <a:uFillTx/>
                  <a:latin typeface="Lucida Sans" panose="020B0602030504020204" pitchFamily="34" charset="0"/>
                  <a:ea typeface="+mn-ea"/>
                  <a:cs typeface="+mn-cs"/>
                </a:rPr>
                <a:t>Special allocations for specific purposes, such as proviso funds</a:t>
              </a:r>
              <a:endParaRPr kumimoji="0" lang="en-US" altLang="en-US" sz="1800" b="0" i="0" u="none" strike="noStrike" kern="1200" cap="none" spc="0" normalizeH="0" baseline="0" noProof="0" dirty="0" smtClean="0">
                <a:ln>
                  <a:noFill/>
                </a:ln>
                <a:solidFill>
                  <a:srgbClr val="981E32"/>
                </a:solidFill>
                <a:effectLst/>
                <a:uLnTx/>
                <a:uFillTx/>
                <a:latin typeface="Lucida Sans" panose="020B0602030504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smtClean="0">
                <a:ln>
                  <a:noFill/>
                </a:ln>
                <a:solidFill>
                  <a:srgbClr val="000000"/>
                </a:solidFill>
                <a:effectLst/>
                <a:uLnTx/>
                <a:uFillTx/>
                <a:latin typeface="Lucida Sans" panose="020B0602030504020204" pitchFamily="34" charset="0"/>
                <a:ea typeface="+mn-ea"/>
                <a:cs typeface="+mn-cs"/>
              </a:endParaRPr>
            </a:p>
          </p:txBody>
        </p:sp>
        <p:sp>
          <p:nvSpPr>
            <p:cNvPr id="33806" name="Rectangle 25"/>
            <p:cNvSpPr>
              <a:spLocks noChangeArrowheads="1"/>
            </p:cNvSpPr>
            <p:nvPr/>
          </p:nvSpPr>
          <p:spPr bwMode="auto">
            <a:xfrm>
              <a:off x="1104" y="3600"/>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Lucida Sans" panose="020B0602030504020204" pitchFamily="34" charset="0"/>
                <a:ea typeface="+mn-ea"/>
                <a:cs typeface="+mn-cs"/>
              </a:endParaRPr>
            </a:p>
          </p:txBody>
        </p:sp>
      </p:grpSp>
      <p:sp>
        <p:nvSpPr>
          <p:cNvPr id="15" name="Title 1"/>
          <p:cNvSpPr txBox="1">
            <a:spLocks/>
          </p:cNvSpPr>
          <p:nvPr/>
        </p:nvSpPr>
        <p:spPr bwMode="black">
          <a:xfrm>
            <a:off x="323102" y="800100"/>
            <a:ext cx="8652222"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lvl1pPr algn="l" rtl="0" eaLnBrk="0" fontAlgn="base" hangingPunct="0">
              <a:lnSpc>
                <a:spcPct val="90000"/>
              </a:lnSpc>
              <a:spcBef>
                <a:spcPct val="0"/>
              </a:spcBef>
              <a:spcAft>
                <a:spcPct val="0"/>
              </a:spcAft>
              <a:defRPr sz="24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r>
              <a:rPr lang="en-US" kern="0" dirty="0" smtClean="0"/>
              <a:t>Carryforward </a:t>
            </a:r>
            <a:endParaRPr lang="en-US" kern="0" dirty="0"/>
          </a:p>
        </p:txBody>
      </p:sp>
      <p:cxnSp>
        <p:nvCxnSpPr>
          <p:cNvPr id="16" name="Straight Connector 15"/>
          <p:cNvCxnSpPr/>
          <p:nvPr/>
        </p:nvCxnSpPr>
        <p:spPr>
          <a:xfrm>
            <a:off x="3529413" y="1145136"/>
            <a:ext cx="2264636"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649578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363" y="922324"/>
            <a:ext cx="8675274" cy="424732"/>
          </a:xfrm>
        </p:spPr>
        <p:txBody>
          <a:bodyPr/>
          <a:lstStyle/>
          <a:p>
            <a:r>
              <a:rPr lang="en-US" dirty="0" smtClean="0"/>
              <a:t>State Budget </a:t>
            </a:r>
            <a:r>
              <a:rPr lang="en-US" dirty="0"/>
              <a:t>C</a:t>
            </a:r>
            <a:r>
              <a:rPr lang="en-US" dirty="0" smtClean="0"/>
              <a:t>ycle</a:t>
            </a:r>
            <a:endParaRPr lang="en-US" dirty="0"/>
          </a:p>
        </p:txBody>
      </p:sp>
      <p:sp>
        <p:nvSpPr>
          <p:cNvPr id="3" name="TextBox 2"/>
          <p:cNvSpPr txBox="1"/>
          <p:nvPr/>
        </p:nvSpPr>
        <p:spPr>
          <a:xfrm>
            <a:off x="1105682" y="1521271"/>
            <a:ext cx="7490460" cy="4431983"/>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2200" b="0" i="0" u="none" strike="noStrike" kern="1200" cap="none" spc="0" normalizeH="0" baseline="0" noProof="0" dirty="0" smtClean="0">
                <a:ln>
                  <a:noFill/>
                </a:ln>
                <a:solidFill>
                  <a:srgbClr val="000000"/>
                </a:solidFill>
                <a:effectLst/>
                <a:uLnTx/>
                <a:uFillTx/>
                <a:latin typeface="Lucida Sans" panose="020B0602030504020204" pitchFamily="34" charset="0"/>
                <a:ea typeface="+mn-ea"/>
                <a:cs typeface="+mn-cs"/>
              </a:rPr>
              <a:t>Washington enacts budgets on a two-year cycle</a:t>
            </a:r>
          </a:p>
          <a:p>
            <a:pPr marL="685800" marR="0" lvl="1" indent="-342900" algn="l" defTabSz="914400" rtl="0" eaLnBrk="0" fontAlgn="base" latinLnBrk="0" hangingPunct="0">
              <a:lnSpc>
                <a:spcPct val="100000"/>
              </a:lnSpc>
              <a:spcBef>
                <a:spcPct val="0"/>
              </a:spcBef>
              <a:spcAft>
                <a:spcPct val="0"/>
              </a:spcAft>
              <a:buClrTx/>
              <a:buSzTx/>
              <a:buFont typeface="Lucida Sans" panose="020B0602030504020204" pitchFamily="34" charset="0"/>
              <a:buChar char="-"/>
              <a:tabLst/>
              <a:defRPr/>
            </a:pPr>
            <a:r>
              <a:rPr kumimoji="0" lang="en-US" sz="2200" b="0" i="0" u="none" strike="noStrike" kern="1200" cap="none" spc="0" normalizeH="0" baseline="0" noProof="0" dirty="0" smtClean="0">
                <a:ln>
                  <a:noFill/>
                </a:ln>
                <a:solidFill>
                  <a:srgbClr val="000000"/>
                </a:solidFill>
                <a:effectLst/>
                <a:uLnTx/>
                <a:uFillTx/>
                <a:latin typeface="Lucida Sans" panose="020B0602030504020204" pitchFamily="34" charset="0"/>
                <a:ea typeface="+mn-ea"/>
                <a:cs typeface="+mn-cs"/>
              </a:rPr>
              <a:t>Biennial budgets are adopted in odd-numbered years</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kumimoji="0" lang="en-US" sz="2200" b="0" i="0" u="none" strike="noStrike" kern="1200" cap="none" spc="0" normalizeH="0" baseline="0" noProof="0" dirty="0" smtClean="0">
              <a:ln>
                <a:noFill/>
              </a:ln>
              <a:solidFill>
                <a:srgbClr val="000000"/>
              </a:solidFill>
              <a:effectLst/>
              <a:uLnTx/>
              <a:uFillTx/>
              <a:latin typeface="Lucida Sans" panose="020B0602030504020204" pitchFamily="34" charset="0"/>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2200" b="0" i="0" u="none" strike="noStrike" kern="1200" cap="none" spc="0" normalizeH="0" baseline="0" noProof="0" dirty="0" smtClean="0">
                <a:ln>
                  <a:noFill/>
                </a:ln>
                <a:solidFill>
                  <a:srgbClr val="000000"/>
                </a:solidFill>
                <a:effectLst/>
                <a:uLnTx/>
                <a:uFillTx/>
                <a:latin typeface="Lucida Sans" panose="020B0602030504020204" pitchFamily="34" charset="0"/>
                <a:ea typeface="+mn-ea"/>
                <a:cs typeface="+mn-cs"/>
              </a:rPr>
              <a:t>By law, the Governor must propose a biennial budget before Legislature convenes in January</a:t>
            </a:r>
          </a:p>
          <a:p>
            <a:pPr marL="800100" lvl="1" indent="-342900" eaLnBrk="0" fontAlgn="base" hangingPunct="0">
              <a:spcBef>
                <a:spcPct val="0"/>
              </a:spcBef>
              <a:spcAft>
                <a:spcPct val="0"/>
              </a:spcAft>
              <a:buFont typeface="Lucida Sans" panose="020B0602030504020204" pitchFamily="34" charset="0"/>
              <a:buChar char="-"/>
              <a:defRPr/>
            </a:pPr>
            <a:r>
              <a:rPr kumimoji="0" lang="en-US" sz="2200" b="0" i="0" u="none" strike="noStrike" kern="1200" cap="none" spc="0" normalizeH="0" baseline="0" noProof="0" dirty="0" smtClean="0">
                <a:ln>
                  <a:noFill/>
                </a:ln>
                <a:solidFill>
                  <a:srgbClr val="000000"/>
                </a:solidFill>
                <a:effectLst/>
                <a:uLnTx/>
                <a:uFillTx/>
                <a:latin typeface="Lucida Sans" panose="020B0602030504020204" pitchFamily="34" charset="0"/>
                <a:ea typeface="+mn-ea"/>
                <a:cs typeface="+mn-cs"/>
              </a:rPr>
              <a:t>2012 law requires a balanced operating fund budget</a:t>
            </a:r>
          </a:p>
          <a:p>
            <a:pPr marL="1143000" marR="0" lvl="2"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kumimoji="0" lang="en-US" sz="22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endParaRPr>
          </a:p>
          <a:p>
            <a:pPr marL="2286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2200" b="0" i="0" u="none" strike="noStrike" kern="1200" cap="none" spc="0" normalizeH="0" baseline="0" noProof="0" dirty="0" smtClean="0">
                <a:ln>
                  <a:noFill/>
                </a:ln>
                <a:solidFill>
                  <a:srgbClr val="000000"/>
                </a:solidFill>
                <a:effectLst/>
                <a:uLnTx/>
                <a:uFillTx/>
                <a:latin typeface="Lucida Sans" panose="020B0602030504020204" pitchFamily="34" charset="0"/>
                <a:ea typeface="+mn-ea"/>
                <a:cs typeface="+mn-cs"/>
              </a:rPr>
              <a:t>Biennial budget can be modified in any legislative   </a:t>
            </a:r>
          </a:p>
          <a:p>
            <a:pPr marR="0" lvl="0" algn="l" defTabSz="914400" rtl="0" eaLnBrk="0" fontAlgn="base" latinLnBrk="0" hangingPunct="0">
              <a:lnSpc>
                <a:spcPct val="100000"/>
              </a:lnSpc>
              <a:spcBef>
                <a:spcPct val="0"/>
              </a:spcBef>
              <a:spcAft>
                <a:spcPct val="0"/>
              </a:spcAft>
              <a:buClrTx/>
              <a:buSzTx/>
              <a:tabLst/>
              <a:defRPr/>
            </a:pPr>
            <a:r>
              <a:rPr lang="en-US" sz="2200" noProof="0" dirty="0" smtClean="0">
                <a:solidFill>
                  <a:srgbClr val="000000"/>
                </a:solidFill>
                <a:latin typeface="Lucida Sans" panose="020B0602030504020204" pitchFamily="34" charset="0"/>
              </a:rPr>
              <a:t>    </a:t>
            </a:r>
            <a:r>
              <a:rPr kumimoji="0" lang="en-US" sz="2200" b="0" i="0" u="none" strike="noStrike" kern="1200" cap="none" spc="0" normalizeH="0" baseline="0" noProof="0" dirty="0" smtClean="0">
                <a:ln>
                  <a:noFill/>
                </a:ln>
                <a:solidFill>
                  <a:srgbClr val="000000"/>
                </a:solidFill>
                <a:effectLst/>
                <a:uLnTx/>
                <a:uFillTx/>
                <a:latin typeface="Lucida Sans" panose="020B0602030504020204" pitchFamily="34" charset="0"/>
                <a:ea typeface="+mn-ea"/>
                <a:cs typeface="+mn-cs"/>
              </a:rPr>
              <a:t>session </a:t>
            </a:r>
          </a:p>
          <a:p>
            <a:pPr marL="800100" lvl="1" indent="-342900" eaLnBrk="0" fontAlgn="base" hangingPunct="0">
              <a:spcBef>
                <a:spcPct val="0"/>
              </a:spcBef>
              <a:spcAft>
                <a:spcPct val="0"/>
              </a:spcAft>
              <a:buFont typeface="Lucida Sans" panose="020B0602030504020204" pitchFamily="34" charset="0"/>
              <a:buChar char="-"/>
              <a:defRPr/>
            </a:pPr>
            <a:r>
              <a:rPr lang="en-US" sz="2200" noProof="0" dirty="0" smtClean="0">
                <a:solidFill>
                  <a:srgbClr val="000000"/>
                </a:solidFill>
                <a:latin typeface="Lucida Sans" panose="020B0602030504020204" pitchFamily="34" charset="0"/>
              </a:rPr>
              <a:t>S</a:t>
            </a:r>
            <a:r>
              <a:rPr kumimoji="0" lang="en-US" sz="2200" b="0" i="0" u="none" strike="noStrike" kern="1200" cap="none" spc="0" normalizeH="0" baseline="0" noProof="0" dirty="0" smtClean="0">
                <a:ln>
                  <a:noFill/>
                </a:ln>
                <a:solidFill>
                  <a:srgbClr val="000000"/>
                </a:solidFill>
                <a:effectLst/>
                <a:uLnTx/>
                <a:uFillTx/>
                <a:latin typeface="Lucida Sans" panose="020B0602030504020204" pitchFamily="34" charset="0"/>
                <a:ea typeface="+mn-ea"/>
                <a:cs typeface="+mn-cs"/>
              </a:rPr>
              <a:t>upplemental </a:t>
            </a:r>
            <a:r>
              <a:rPr lang="en-US" sz="2200" dirty="0">
                <a:solidFill>
                  <a:srgbClr val="000000"/>
                </a:solidFill>
                <a:latin typeface="Lucida Sans" panose="020B0602030504020204" pitchFamily="34" charset="0"/>
              </a:rPr>
              <a:t>B</a:t>
            </a:r>
            <a:r>
              <a:rPr kumimoji="0" lang="en-US" sz="2200" b="0" i="0" u="none" strike="noStrike" kern="1200" cap="none" spc="0" normalizeH="0" baseline="0" noProof="0" dirty="0" err="1" smtClean="0">
                <a:ln>
                  <a:noFill/>
                </a:ln>
                <a:solidFill>
                  <a:srgbClr val="000000"/>
                </a:solidFill>
                <a:effectLst/>
                <a:uLnTx/>
                <a:uFillTx/>
                <a:latin typeface="Lucida Sans" panose="020B0602030504020204" pitchFamily="34" charset="0"/>
                <a:ea typeface="+mn-ea"/>
                <a:cs typeface="+mn-cs"/>
              </a:rPr>
              <a:t>udgets</a:t>
            </a:r>
            <a:endParaRPr kumimoji="0" lang="en-US" sz="22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cxnSp>
        <p:nvCxnSpPr>
          <p:cNvPr id="4" name="Straight Connector 3"/>
          <p:cNvCxnSpPr/>
          <p:nvPr/>
        </p:nvCxnSpPr>
        <p:spPr>
          <a:xfrm flipV="1">
            <a:off x="3020885" y="1276541"/>
            <a:ext cx="3102229" cy="1"/>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9155953"/>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889" y="1846918"/>
            <a:ext cx="8652222" cy="424732"/>
          </a:xfrm>
        </p:spPr>
        <p:txBody>
          <a:bodyPr/>
          <a:lstStyle/>
          <a:p>
            <a:r>
              <a:rPr lang="en-US" dirty="0" smtClean="0"/>
              <a:t>Financial Recovery </a:t>
            </a:r>
            <a:endParaRPr lang="en-US" dirty="0"/>
          </a:p>
        </p:txBody>
      </p:sp>
    </p:spTree>
    <p:extLst>
      <p:ext uri="{BB962C8B-B14F-4D97-AF65-F5344CB8AC3E}">
        <p14:creationId xmlns:p14="http://schemas.microsoft.com/office/powerpoint/2010/main" val="1087749946"/>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76308" y="1047750"/>
            <a:ext cx="8452021" cy="4678204"/>
          </a:xfrm>
        </p:spPr>
        <p:txBody>
          <a:bodyPr/>
          <a:lstStyle/>
          <a:p>
            <a:pPr marL="165100" indent="0" algn="ctr">
              <a:buNone/>
            </a:pPr>
            <a:r>
              <a:rPr lang="en-US" sz="2400" dirty="0" smtClean="0"/>
              <a:t>Budget was one </a:t>
            </a:r>
            <a:r>
              <a:rPr lang="en-US" sz="2400" dirty="0"/>
              <a:t>of the first topics </a:t>
            </a:r>
            <a:r>
              <a:rPr lang="en-US" sz="2400" dirty="0" smtClean="0"/>
              <a:t>President-elect </a:t>
            </a:r>
            <a:r>
              <a:rPr lang="en-US" sz="2400" dirty="0"/>
              <a:t>Schulz addressed </a:t>
            </a:r>
            <a:r>
              <a:rPr lang="en-US" sz="2400" dirty="0" smtClean="0"/>
              <a:t>his in </a:t>
            </a:r>
            <a:r>
              <a:rPr lang="en-US" sz="2400" dirty="0"/>
              <a:t>message to campus </a:t>
            </a:r>
            <a:r>
              <a:rPr lang="en-US" sz="2400" dirty="0" smtClean="0"/>
              <a:t>in May 2016 …</a:t>
            </a:r>
          </a:p>
          <a:p>
            <a:pPr marL="165100" indent="0" algn="ctr">
              <a:buNone/>
            </a:pPr>
            <a:endParaRPr lang="en-US" sz="2800" dirty="0" smtClean="0"/>
          </a:p>
          <a:p>
            <a:pPr>
              <a:buClrTx/>
              <a:buFont typeface="Wingdings" panose="05000000000000000000" pitchFamily="2" charset="2"/>
              <a:buChar char="Ø"/>
            </a:pPr>
            <a:r>
              <a:rPr lang="en-US" sz="2400" dirty="0" smtClean="0"/>
              <a:t>“We have been spending </a:t>
            </a:r>
            <a:r>
              <a:rPr lang="en-US" sz="2400" dirty="0"/>
              <a:t>more money annually than has been brought in, which is not </a:t>
            </a:r>
            <a:r>
              <a:rPr lang="en-US" sz="2400" dirty="0" smtClean="0"/>
              <a:t>sustainable”</a:t>
            </a:r>
          </a:p>
          <a:p>
            <a:pPr>
              <a:buFont typeface="Wingdings" panose="05000000000000000000" pitchFamily="2" charset="2"/>
              <a:buChar char="Ø"/>
            </a:pPr>
            <a:endParaRPr lang="en-US" sz="2400" dirty="0" smtClean="0"/>
          </a:p>
          <a:p>
            <a:pPr>
              <a:buClrTx/>
              <a:buFont typeface="Wingdings" panose="05000000000000000000" pitchFamily="2" charset="2"/>
              <a:buChar char="Ø"/>
            </a:pPr>
            <a:r>
              <a:rPr lang="en-US" sz="2400" dirty="0" smtClean="0"/>
              <a:t>“We </a:t>
            </a:r>
            <a:r>
              <a:rPr lang="en-US" sz="2400" dirty="0"/>
              <a:t>are spending down </a:t>
            </a:r>
            <a:r>
              <a:rPr lang="en-US" sz="2400" dirty="0" smtClean="0"/>
              <a:t>reserves”</a:t>
            </a:r>
            <a:endParaRPr lang="en-US" sz="2400" dirty="0"/>
          </a:p>
          <a:p>
            <a:pPr marL="165100" indent="0">
              <a:buNone/>
            </a:pPr>
            <a:endParaRPr lang="en-US" sz="2800" dirty="0" smtClean="0"/>
          </a:p>
        </p:txBody>
      </p:sp>
    </p:spTree>
    <p:extLst>
      <p:ext uri="{BB962C8B-B14F-4D97-AF65-F5344CB8AC3E}">
        <p14:creationId xmlns:p14="http://schemas.microsoft.com/office/powerpoint/2010/main" val="1875781335"/>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88861" y="710849"/>
            <a:ext cx="8595360" cy="6010418"/>
          </a:xfrm>
          <a:prstGeom prst="rect">
            <a:avLst/>
          </a:prstGeom>
        </p:spPr>
      </p:pic>
    </p:spTree>
    <p:extLst>
      <p:ext uri="{BB962C8B-B14F-4D97-AF65-F5344CB8AC3E}">
        <p14:creationId xmlns:p14="http://schemas.microsoft.com/office/powerpoint/2010/main" val="1906754861"/>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096" y="1006834"/>
            <a:ext cx="8652222" cy="424732"/>
          </a:xfrm>
        </p:spPr>
        <p:txBody>
          <a:bodyPr/>
          <a:lstStyle/>
          <a:p>
            <a:r>
              <a:rPr lang="en-US" dirty="0" smtClean="0"/>
              <a:t>Fiscal Year 2018</a:t>
            </a:r>
            <a:endParaRPr lang="en-US" dirty="0"/>
          </a:p>
        </p:txBody>
      </p:sp>
      <p:sp>
        <p:nvSpPr>
          <p:cNvPr id="3" name="Content Placeholder 2"/>
          <p:cNvSpPr>
            <a:spLocks noGrp="1"/>
          </p:cNvSpPr>
          <p:nvPr>
            <p:ph idx="1"/>
          </p:nvPr>
        </p:nvSpPr>
        <p:spPr>
          <a:xfrm>
            <a:off x="111537" y="1644701"/>
            <a:ext cx="8785781" cy="2431435"/>
          </a:xfrm>
        </p:spPr>
        <p:txBody>
          <a:bodyPr/>
          <a:lstStyle/>
          <a:p>
            <a:pPr>
              <a:buClrTx/>
              <a:buFont typeface="Wingdings" panose="05000000000000000000" pitchFamily="2" charset="2"/>
              <a:buChar char="§"/>
            </a:pPr>
            <a:r>
              <a:rPr lang="en-US" dirty="0" smtClean="0"/>
              <a:t>First year of a three year recovery plan </a:t>
            </a:r>
          </a:p>
          <a:p>
            <a:pPr>
              <a:buClrTx/>
              <a:buFont typeface="Wingdings" panose="05000000000000000000" pitchFamily="2" charset="2"/>
              <a:buChar char="§"/>
            </a:pPr>
            <a:endParaRPr lang="en-US" dirty="0" smtClean="0"/>
          </a:p>
          <a:p>
            <a:pPr>
              <a:buClrTx/>
              <a:buFont typeface="Wingdings" panose="05000000000000000000" pitchFamily="2" charset="2"/>
              <a:buChar char="§"/>
            </a:pPr>
            <a:r>
              <a:rPr lang="en-US" dirty="0" smtClean="0"/>
              <a:t>We </a:t>
            </a:r>
            <a:r>
              <a:rPr lang="en-US" dirty="0"/>
              <a:t>have overspent the University budget for the previous 4 years by </a:t>
            </a:r>
            <a:r>
              <a:rPr lang="en-US" dirty="0" smtClean="0"/>
              <a:t>about $25-$30 </a:t>
            </a:r>
            <a:r>
              <a:rPr lang="en-US" dirty="0"/>
              <a:t>million each year. This overspending has decreased the University’s reserves </a:t>
            </a:r>
            <a:r>
              <a:rPr lang="en-US" dirty="0" smtClean="0"/>
              <a:t>to slightly less than $100 million.</a:t>
            </a:r>
          </a:p>
        </p:txBody>
      </p:sp>
      <p:cxnSp>
        <p:nvCxnSpPr>
          <p:cNvPr id="4" name="Straight Connector 3"/>
          <p:cNvCxnSpPr/>
          <p:nvPr/>
        </p:nvCxnSpPr>
        <p:spPr>
          <a:xfrm>
            <a:off x="3209925" y="1369373"/>
            <a:ext cx="27241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Content Placeholder 2"/>
          <p:cNvSpPr txBox="1">
            <a:spLocks/>
          </p:cNvSpPr>
          <p:nvPr/>
        </p:nvSpPr>
        <p:spPr bwMode="black">
          <a:xfrm>
            <a:off x="-240296" y="4389609"/>
            <a:ext cx="7772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t" anchorCtr="1" compatLnSpc="1">
            <a:prstTxWarp prst="textNoShape">
              <a:avLst/>
            </a:prstTxWarp>
            <a:spAutoFit/>
          </a:bodyPr>
          <a:lstStyle>
            <a:lvl1pPr marL="344488" indent="-179388" algn="l" rtl="0" eaLnBrk="0" fontAlgn="base" hangingPunct="0">
              <a:spcBef>
                <a:spcPts val="1200"/>
              </a:spcBef>
              <a:spcAft>
                <a:spcPct val="0"/>
              </a:spcAft>
              <a:buClr>
                <a:srgbClr val="C60C30"/>
              </a:buClr>
              <a:buSzPct val="100000"/>
              <a:buFont typeface="Arial" pitchFamily="34" charset="0"/>
              <a:buChar char="•"/>
              <a:defRPr lang="en-US" sz="2200" b="0">
                <a:solidFill>
                  <a:schemeClr val="bg2"/>
                </a:solidFill>
                <a:latin typeface="Lucida Sans" pitchFamily="34" charset="0"/>
                <a:ea typeface="+mn-ea"/>
                <a:cs typeface="+mn-cs"/>
              </a:defRPr>
            </a:lvl1pPr>
            <a:lvl2pPr marL="509588" indent="-165100" algn="l" rtl="0" eaLnBrk="0" fontAlgn="base" hangingPunct="0">
              <a:lnSpc>
                <a:spcPct val="95000"/>
              </a:lnSpc>
              <a:spcBef>
                <a:spcPts val="400"/>
              </a:spcBef>
              <a:spcAft>
                <a:spcPct val="0"/>
              </a:spcAft>
              <a:buClr>
                <a:srgbClr val="C60C30"/>
              </a:buClr>
              <a:buSzPct val="75000"/>
              <a:buFont typeface="Lucida Sans" panose="020B0602030504020204" pitchFamily="34" charset="0"/>
              <a:buChar char="–"/>
              <a:defRPr lang="en-US" sz="2000">
                <a:solidFill>
                  <a:schemeClr val="bg2"/>
                </a:solidFill>
                <a:latin typeface="Lucida Sans" pitchFamily="34" charset="0"/>
                <a:ea typeface="+mn-ea"/>
                <a:cs typeface="+mn-cs"/>
              </a:defRPr>
            </a:lvl2pPr>
            <a:lvl3pPr marL="795337" indent="-219456" algn="l" rtl="0" eaLnBrk="0" fontAlgn="base" hangingPunct="0">
              <a:lnSpc>
                <a:spcPct val="95000"/>
              </a:lnSpc>
              <a:spcBef>
                <a:spcPts val="400"/>
              </a:spcBef>
              <a:spcAft>
                <a:spcPct val="0"/>
              </a:spcAft>
              <a:buClr>
                <a:srgbClr val="C60C30"/>
              </a:buClr>
              <a:buSzPct val="100000"/>
              <a:buFont typeface="Arial" panose="020B0604020202020204" pitchFamily="34" charset="0"/>
              <a:buChar char="•"/>
              <a:defRPr lang="en-US" sz="1800">
                <a:solidFill>
                  <a:schemeClr val="bg2"/>
                </a:solidFill>
                <a:latin typeface="Lucida Sans" pitchFamily="34" charset="0"/>
                <a:ea typeface="+mn-ea"/>
                <a:cs typeface="+mn-cs"/>
              </a:defRPr>
            </a:lvl3pPr>
            <a:lvl4pPr marL="914400" indent="-165100" algn="l" rtl="0" eaLnBrk="0" fontAlgn="base" hangingPunct="0">
              <a:lnSpc>
                <a:spcPct val="95000"/>
              </a:lnSpc>
              <a:spcBef>
                <a:spcPts val="400"/>
              </a:spcBef>
              <a:spcAft>
                <a:spcPct val="0"/>
              </a:spcAft>
              <a:buClr>
                <a:srgbClr val="C60C30"/>
              </a:buClr>
              <a:buSzPct val="100000"/>
              <a:buFont typeface="Lucida Sans" panose="020B0602030504020204" pitchFamily="34" charset="0"/>
              <a:buChar char="–"/>
              <a:defRPr lang="en-US" sz="1600">
                <a:solidFill>
                  <a:schemeClr val="bg2"/>
                </a:solidFill>
                <a:latin typeface="Lucida Sans" pitchFamily="34" charset="0"/>
                <a:ea typeface="+mn-ea"/>
                <a:cs typeface="+mn-cs"/>
              </a:defRPr>
            </a:lvl4pPr>
            <a:lvl5pPr marL="1079500" indent="-165100" algn="l" rtl="0" eaLnBrk="0" fontAlgn="base" hangingPunct="0">
              <a:lnSpc>
                <a:spcPct val="95000"/>
              </a:lnSpc>
              <a:spcBef>
                <a:spcPts val="400"/>
              </a:spcBef>
              <a:spcAft>
                <a:spcPct val="0"/>
              </a:spcAft>
              <a:buClr>
                <a:srgbClr val="C60C30"/>
              </a:buClr>
              <a:buSzPct val="100000"/>
              <a:buFont typeface="Arial" pitchFamily="34" charset="0"/>
              <a:buChar char="•"/>
              <a:defRPr lang="en-US" sz="1600">
                <a:solidFill>
                  <a:schemeClr val="bg2"/>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a:lstStyle>
          <a:p>
            <a:pPr>
              <a:buClrTx/>
              <a:buFont typeface="Wingdings" panose="05000000000000000000" pitchFamily="2" charset="2"/>
              <a:buChar char="§"/>
            </a:pPr>
            <a:r>
              <a:rPr lang="en-US" sz="2400" kern="0" smtClean="0"/>
              <a:t>$25 - $30 million is 2.5%-3.0% of the annual $1billion operating budget</a:t>
            </a:r>
            <a:endParaRPr lang="en-US" sz="2400" kern="0" dirty="0"/>
          </a:p>
        </p:txBody>
      </p:sp>
    </p:spTree>
    <p:extLst>
      <p:ext uri="{BB962C8B-B14F-4D97-AF65-F5344CB8AC3E}">
        <p14:creationId xmlns:p14="http://schemas.microsoft.com/office/powerpoint/2010/main" val="3498357106"/>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5889" y="817040"/>
            <a:ext cx="8652222" cy="424732"/>
          </a:xfrm>
        </p:spPr>
        <p:txBody>
          <a:bodyPr/>
          <a:lstStyle/>
          <a:p>
            <a:r>
              <a:rPr lang="en-US" dirty="0" smtClean="0"/>
              <a:t>Recovery Plan Specifics</a:t>
            </a:r>
            <a:endParaRPr lang="en-US" dirty="0"/>
          </a:p>
        </p:txBody>
      </p:sp>
      <p:sp>
        <p:nvSpPr>
          <p:cNvPr id="5" name="Content Placeholder 4"/>
          <p:cNvSpPr>
            <a:spLocks noGrp="1"/>
          </p:cNvSpPr>
          <p:nvPr>
            <p:ph idx="1"/>
          </p:nvPr>
        </p:nvSpPr>
        <p:spPr>
          <a:xfrm>
            <a:off x="281240" y="1401028"/>
            <a:ext cx="8174604" cy="4893647"/>
          </a:xfrm>
        </p:spPr>
        <p:txBody>
          <a:bodyPr/>
          <a:lstStyle/>
          <a:p>
            <a:pPr>
              <a:buClrTx/>
              <a:buFont typeface="Wingdings" panose="05000000000000000000" pitchFamily="2" charset="2"/>
              <a:buChar char="§"/>
            </a:pPr>
            <a:r>
              <a:rPr lang="en-US" dirty="0" smtClean="0"/>
              <a:t>Three-year </a:t>
            </a:r>
            <a:r>
              <a:rPr lang="en-US" dirty="0"/>
              <a:t>recovery plan </a:t>
            </a:r>
            <a:r>
              <a:rPr lang="en-US" dirty="0" smtClean="0"/>
              <a:t>calls for </a:t>
            </a:r>
            <a:r>
              <a:rPr lang="en-US" dirty="0"/>
              <a:t>$</a:t>
            </a:r>
            <a:r>
              <a:rPr lang="en-US" dirty="0" smtClean="0"/>
              <a:t>10 million </a:t>
            </a:r>
            <a:r>
              <a:rPr lang="en-US" dirty="0"/>
              <a:t>improvement over three </a:t>
            </a:r>
            <a:r>
              <a:rPr lang="en-US" dirty="0" smtClean="0"/>
              <a:t>consecutive years</a:t>
            </a:r>
          </a:p>
          <a:p>
            <a:pPr>
              <a:buClrTx/>
              <a:buFont typeface="Wingdings" panose="05000000000000000000" pitchFamily="2" charset="2"/>
              <a:buChar char="§"/>
            </a:pPr>
            <a:endParaRPr lang="en-US" dirty="0"/>
          </a:p>
          <a:p>
            <a:pPr>
              <a:buClrTx/>
              <a:buFont typeface="Wingdings" panose="05000000000000000000" pitchFamily="2" charset="2"/>
              <a:buChar char="§"/>
            </a:pPr>
            <a:r>
              <a:rPr lang="en-US" dirty="0" smtClean="0"/>
              <a:t>Areas have specific improvement targets to </a:t>
            </a:r>
            <a:r>
              <a:rPr lang="en-US" dirty="0"/>
              <a:t>be met through expenditure reductions or revenue </a:t>
            </a:r>
            <a:r>
              <a:rPr lang="en-US" dirty="0" smtClean="0"/>
              <a:t>enhancement or both</a:t>
            </a:r>
          </a:p>
          <a:p>
            <a:pPr>
              <a:buClrTx/>
              <a:buFont typeface="Wingdings" panose="05000000000000000000" pitchFamily="2" charset="2"/>
              <a:buChar char="§"/>
            </a:pPr>
            <a:endParaRPr lang="en-US" dirty="0" smtClean="0"/>
          </a:p>
          <a:p>
            <a:pPr>
              <a:buClrTx/>
              <a:buFont typeface="Wingdings" panose="05000000000000000000" pitchFamily="2" charset="2"/>
              <a:buChar char="§"/>
            </a:pPr>
            <a:r>
              <a:rPr lang="en-US" dirty="0" smtClean="0"/>
              <a:t>Areas retain savings (not a budget cut)</a:t>
            </a:r>
          </a:p>
          <a:p>
            <a:pPr>
              <a:buClrTx/>
              <a:buFont typeface="Wingdings" panose="05000000000000000000" pitchFamily="2" charset="2"/>
              <a:buChar char="§"/>
            </a:pPr>
            <a:endParaRPr lang="en-US" dirty="0" smtClean="0"/>
          </a:p>
          <a:p>
            <a:pPr>
              <a:buClrTx/>
              <a:buFont typeface="Wingdings" panose="05000000000000000000" pitchFamily="2" charset="2"/>
              <a:buChar char="§"/>
            </a:pPr>
            <a:r>
              <a:rPr lang="en-US" dirty="0" smtClean="0"/>
              <a:t>Monthly reporting, using a common template</a:t>
            </a:r>
            <a:endParaRPr lang="en-US" dirty="0"/>
          </a:p>
          <a:p>
            <a:pPr marL="165100" indent="0">
              <a:buNone/>
            </a:pPr>
            <a:endParaRPr lang="en-US" dirty="0"/>
          </a:p>
        </p:txBody>
      </p:sp>
      <p:cxnSp>
        <p:nvCxnSpPr>
          <p:cNvPr id="4" name="Straight Connector 3"/>
          <p:cNvCxnSpPr/>
          <p:nvPr/>
        </p:nvCxnSpPr>
        <p:spPr>
          <a:xfrm>
            <a:off x="2671762" y="1216719"/>
            <a:ext cx="3800475"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1074931"/>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180" y="814285"/>
            <a:ext cx="8652222" cy="757130"/>
          </a:xfrm>
        </p:spPr>
        <p:txBody>
          <a:bodyPr/>
          <a:lstStyle/>
          <a:p>
            <a:r>
              <a:rPr lang="en-US" b="0" dirty="0" smtClean="0"/>
              <a:t>Other Budget / Fiscal Initiatives</a:t>
            </a:r>
            <a:r>
              <a:rPr lang="en-US" dirty="0" smtClean="0"/>
              <a:t/>
            </a:r>
            <a:br>
              <a:rPr lang="en-US" dirty="0" smtClean="0"/>
            </a:br>
            <a:endParaRPr lang="en-US" dirty="0"/>
          </a:p>
        </p:txBody>
      </p:sp>
      <p:sp>
        <p:nvSpPr>
          <p:cNvPr id="3" name="Content Placeholder 2"/>
          <p:cNvSpPr>
            <a:spLocks noGrp="1"/>
          </p:cNvSpPr>
          <p:nvPr>
            <p:ph idx="1"/>
          </p:nvPr>
        </p:nvSpPr>
        <p:spPr>
          <a:xfrm>
            <a:off x="125304" y="1571415"/>
            <a:ext cx="7772400" cy="3729226"/>
          </a:xfrm>
        </p:spPr>
        <p:txBody>
          <a:bodyPr/>
          <a:lstStyle/>
          <a:p>
            <a:pPr>
              <a:buClrTx/>
              <a:buFont typeface="Wingdings" panose="05000000000000000000" pitchFamily="2" charset="2"/>
              <a:buChar char="§"/>
            </a:pPr>
            <a:r>
              <a:rPr lang="en-US" dirty="0" smtClean="0"/>
              <a:t>Regular updates to campus community</a:t>
            </a:r>
          </a:p>
          <a:p>
            <a:pPr>
              <a:buClrTx/>
              <a:buFont typeface="Wingdings" panose="05000000000000000000" pitchFamily="2" charset="2"/>
              <a:buChar char="§"/>
            </a:pPr>
            <a:endParaRPr lang="en-US" dirty="0" smtClean="0"/>
          </a:p>
          <a:p>
            <a:pPr>
              <a:buClrTx/>
              <a:buFont typeface="Wingdings" panose="05000000000000000000" pitchFamily="2" charset="2"/>
              <a:buChar char="§"/>
            </a:pPr>
            <a:r>
              <a:rPr lang="en-US" dirty="0" smtClean="0"/>
              <a:t>President’s Perspectives columns</a:t>
            </a:r>
          </a:p>
          <a:p>
            <a:pPr>
              <a:buClrTx/>
              <a:buFont typeface="Wingdings" panose="05000000000000000000" pitchFamily="2" charset="2"/>
              <a:buChar char="§"/>
            </a:pPr>
            <a:endParaRPr lang="en-US" dirty="0" smtClean="0"/>
          </a:p>
          <a:p>
            <a:pPr>
              <a:buClrTx/>
              <a:buFont typeface="Wingdings" panose="05000000000000000000" pitchFamily="2" charset="2"/>
              <a:buChar char="§"/>
            </a:pPr>
            <a:r>
              <a:rPr lang="en-US" dirty="0" smtClean="0"/>
              <a:t>Fiscal Health Web Page</a:t>
            </a:r>
          </a:p>
          <a:p>
            <a:pPr>
              <a:buClrTx/>
              <a:buFont typeface="Wingdings" panose="05000000000000000000" pitchFamily="2" charset="2"/>
              <a:buChar char="§"/>
            </a:pPr>
            <a:endParaRPr lang="en-US" dirty="0" smtClean="0"/>
          </a:p>
          <a:p>
            <a:pPr>
              <a:buClrTx/>
              <a:buFont typeface="Wingdings" panose="05000000000000000000" pitchFamily="2" charset="2"/>
              <a:buChar char="§"/>
            </a:pPr>
            <a:r>
              <a:rPr lang="en-US" dirty="0" smtClean="0"/>
              <a:t>University Fiscal Health Advisory Committee</a:t>
            </a:r>
          </a:p>
          <a:p>
            <a:pPr lvl="1">
              <a:buFont typeface="Wingdings" panose="05000000000000000000" pitchFamily="2" charset="2"/>
              <a:buChar char="v"/>
            </a:pPr>
            <a:endParaRPr lang="en-US" dirty="0"/>
          </a:p>
        </p:txBody>
      </p:sp>
      <p:cxnSp>
        <p:nvCxnSpPr>
          <p:cNvPr id="4" name="Straight Connector 3"/>
          <p:cNvCxnSpPr/>
          <p:nvPr/>
        </p:nvCxnSpPr>
        <p:spPr>
          <a:xfrm>
            <a:off x="2333662" y="1183325"/>
            <a:ext cx="4676738"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9446789"/>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888" y="671071"/>
            <a:ext cx="8652222" cy="424732"/>
          </a:xfrm>
        </p:spPr>
        <p:txBody>
          <a:bodyPr/>
          <a:lstStyle/>
          <a:p>
            <a:r>
              <a:rPr lang="en-US" dirty="0" smtClean="0"/>
              <a:t>FY18 Results </a:t>
            </a:r>
            <a:endParaRPr lang="en-US" dirty="0"/>
          </a:p>
        </p:txBody>
      </p:sp>
      <p:cxnSp>
        <p:nvCxnSpPr>
          <p:cNvPr id="4" name="Straight Connector 3"/>
          <p:cNvCxnSpPr/>
          <p:nvPr/>
        </p:nvCxnSpPr>
        <p:spPr>
          <a:xfrm>
            <a:off x="3319462" y="1021083"/>
            <a:ext cx="2505075" cy="10478"/>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rotWithShape="1">
          <a:blip r:embed="rId2"/>
          <a:srcRect l="6699" t="3197" b="6442"/>
          <a:stretch/>
        </p:blipFill>
        <p:spPr>
          <a:xfrm>
            <a:off x="405003" y="1306818"/>
            <a:ext cx="8700076" cy="5303520"/>
          </a:xfrm>
          <a:prstGeom prst="rect">
            <a:avLst/>
          </a:prstGeom>
        </p:spPr>
      </p:pic>
      <p:sp>
        <p:nvSpPr>
          <p:cNvPr id="8" name="Content Placeholder 2"/>
          <p:cNvSpPr>
            <a:spLocks noGrp="1"/>
          </p:cNvSpPr>
          <p:nvPr>
            <p:ph idx="1"/>
          </p:nvPr>
        </p:nvSpPr>
        <p:spPr>
          <a:xfrm>
            <a:off x="-787241" y="1021083"/>
            <a:ext cx="10452534" cy="699166"/>
          </a:xfrm>
        </p:spPr>
        <p:txBody>
          <a:bodyPr/>
          <a:lstStyle/>
          <a:p>
            <a:pPr marL="344488" lvl="1" indent="0">
              <a:buNone/>
            </a:pPr>
            <a:endParaRPr lang="en-US" sz="1800" dirty="0"/>
          </a:p>
          <a:p>
            <a:pPr lvl="1">
              <a:buFont typeface="Wingdings" panose="05000000000000000000" pitchFamily="2" charset="2"/>
              <a:buChar char="v"/>
            </a:pPr>
            <a:endParaRPr lang="en-US" dirty="0"/>
          </a:p>
        </p:txBody>
      </p:sp>
    </p:spTree>
    <p:extLst>
      <p:ext uri="{BB962C8B-B14F-4D97-AF65-F5344CB8AC3E}">
        <p14:creationId xmlns:p14="http://schemas.microsoft.com/office/powerpoint/2010/main" val="2041604450"/>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457" y="944189"/>
            <a:ext cx="8652222" cy="701731"/>
          </a:xfrm>
        </p:spPr>
        <p:txBody>
          <a:bodyPr/>
          <a:lstStyle/>
          <a:p>
            <a:r>
              <a:rPr lang="en-US" sz="4400" dirty="0" smtClean="0"/>
              <a:t>QUESTIONS ? </a:t>
            </a:r>
            <a:endParaRPr lang="en-US" sz="4400" dirty="0"/>
          </a:p>
        </p:txBody>
      </p:sp>
      <p:pic>
        <p:nvPicPr>
          <p:cNvPr id="4" name="Picture 3"/>
          <p:cNvPicPr>
            <a:picLocks noChangeAspect="1"/>
          </p:cNvPicPr>
          <p:nvPr/>
        </p:nvPicPr>
        <p:blipFill>
          <a:blip r:embed="rId2"/>
          <a:stretch>
            <a:fillRect/>
          </a:stretch>
        </p:blipFill>
        <p:spPr>
          <a:xfrm>
            <a:off x="3161952" y="1645920"/>
            <a:ext cx="3412334" cy="5212080"/>
          </a:xfrm>
          <a:prstGeom prst="rect">
            <a:avLst/>
          </a:prstGeom>
        </p:spPr>
      </p:pic>
    </p:spTree>
    <p:extLst>
      <p:ext uri="{BB962C8B-B14F-4D97-AF65-F5344CB8AC3E}">
        <p14:creationId xmlns:p14="http://schemas.microsoft.com/office/powerpoint/2010/main" val="363987316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ipart - 3D Circular &lt;strong&gt;Arrows&lt;/strong&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775" y="712635"/>
            <a:ext cx="8319898" cy="6134669"/>
          </a:xfrm>
          <a:prstGeom prst="rect">
            <a:avLst/>
          </a:prstGeom>
        </p:spPr>
      </p:pic>
      <p:grpSp>
        <p:nvGrpSpPr>
          <p:cNvPr id="11" name="Group 10"/>
          <p:cNvGrpSpPr/>
          <p:nvPr/>
        </p:nvGrpSpPr>
        <p:grpSpPr>
          <a:xfrm>
            <a:off x="729773" y="3806941"/>
            <a:ext cx="1743545" cy="628709"/>
            <a:chOff x="689759" y="6266497"/>
            <a:chExt cx="1969088" cy="628709"/>
          </a:xfrm>
        </p:grpSpPr>
        <p:sp>
          <p:nvSpPr>
            <p:cNvPr id="12" name="TextBox 11"/>
            <p:cNvSpPr txBox="1"/>
            <p:nvPr/>
          </p:nvSpPr>
          <p:spPr>
            <a:xfrm>
              <a:off x="689759" y="6464319"/>
              <a:ext cx="1969088" cy="43088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smtClean="0">
                  <a:ln>
                    <a:noFill/>
                  </a:ln>
                  <a:solidFill>
                    <a:srgbClr val="000000"/>
                  </a:solidFill>
                  <a:effectLst/>
                  <a:uLnTx/>
                  <a:uFillTx/>
                  <a:latin typeface="Lucida Sans" panose="020B0602030504020204" pitchFamily="34" charset="0"/>
                  <a:ea typeface="+mn-ea"/>
                  <a:cs typeface="+mn-cs"/>
                </a:rPr>
                <a:t>OFM Issues Budget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smtClean="0">
                  <a:ln>
                    <a:noFill/>
                  </a:ln>
                  <a:solidFill>
                    <a:srgbClr val="000000"/>
                  </a:solidFill>
                  <a:effectLst/>
                  <a:uLnTx/>
                  <a:uFillTx/>
                  <a:latin typeface="Lucida Sans" panose="020B0602030504020204" pitchFamily="34" charset="0"/>
                  <a:ea typeface="+mn-ea"/>
                  <a:cs typeface="+mn-cs"/>
                </a:rPr>
                <a:t>Instructions </a:t>
              </a:r>
              <a:endParaRPr kumimoji="0" lang="en-US" sz="105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endParaRPr>
            </a:p>
          </p:txBody>
        </p:sp>
        <p:sp>
          <p:nvSpPr>
            <p:cNvPr id="13" name="TextBox 12"/>
            <p:cNvSpPr txBox="1"/>
            <p:nvPr/>
          </p:nvSpPr>
          <p:spPr>
            <a:xfrm>
              <a:off x="987824" y="6266497"/>
              <a:ext cx="1289269" cy="25391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smtClean="0">
                  <a:ln>
                    <a:noFill/>
                  </a:ln>
                  <a:solidFill>
                    <a:srgbClr val="000000"/>
                  </a:solidFill>
                  <a:effectLst/>
                  <a:uLnTx/>
                  <a:uFillTx/>
                  <a:latin typeface="Lucida Sans" panose="020B0602030504020204" pitchFamily="34" charset="0"/>
                  <a:ea typeface="+mn-ea"/>
                  <a:cs typeface="+mn-cs"/>
                </a:rPr>
                <a:t>June</a:t>
              </a:r>
              <a:endParaRPr kumimoji="0" lang="en-US" sz="105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endParaRPr>
            </a:p>
          </p:txBody>
        </p:sp>
      </p:grpSp>
      <p:grpSp>
        <p:nvGrpSpPr>
          <p:cNvPr id="14" name="Group 13"/>
          <p:cNvGrpSpPr/>
          <p:nvPr/>
        </p:nvGrpSpPr>
        <p:grpSpPr>
          <a:xfrm>
            <a:off x="237757" y="2895161"/>
            <a:ext cx="3213571" cy="525136"/>
            <a:chOff x="1900846" y="5568853"/>
            <a:chExt cx="3213571" cy="525136"/>
          </a:xfrm>
        </p:grpSpPr>
        <p:sp>
          <p:nvSpPr>
            <p:cNvPr id="15" name="TextBox 14"/>
            <p:cNvSpPr txBox="1"/>
            <p:nvPr/>
          </p:nvSpPr>
          <p:spPr>
            <a:xfrm>
              <a:off x="1900846" y="5678491"/>
              <a:ext cx="3213571" cy="415498"/>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smtClean="0">
                  <a:ln>
                    <a:noFill/>
                  </a:ln>
                  <a:solidFill>
                    <a:srgbClr val="000000"/>
                  </a:solidFill>
                  <a:effectLst/>
                  <a:uLnTx/>
                  <a:uFillTx/>
                  <a:latin typeface="Lucida Sans" panose="020B0602030504020204" pitchFamily="34" charset="0"/>
                  <a:ea typeface="+mn-ea"/>
                  <a:cs typeface="+mn-cs"/>
                </a:rPr>
                <a:t>Agencies Submit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smtClean="0">
                  <a:ln>
                    <a:noFill/>
                  </a:ln>
                  <a:solidFill>
                    <a:srgbClr val="000000"/>
                  </a:solidFill>
                  <a:effectLst/>
                  <a:uLnTx/>
                  <a:uFillTx/>
                  <a:latin typeface="Lucida Sans" panose="020B0602030504020204" pitchFamily="34" charset="0"/>
                  <a:ea typeface="+mn-ea"/>
                  <a:cs typeface="+mn-cs"/>
                </a:rPr>
                <a:t>Budget Requests</a:t>
              </a:r>
              <a:endParaRPr kumimoji="0" lang="en-US" sz="105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endParaRPr>
            </a:p>
          </p:txBody>
        </p:sp>
        <p:sp>
          <p:nvSpPr>
            <p:cNvPr id="16" name="TextBox 15"/>
            <p:cNvSpPr txBox="1"/>
            <p:nvPr/>
          </p:nvSpPr>
          <p:spPr>
            <a:xfrm>
              <a:off x="3085293" y="5568853"/>
              <a:ext cx="1225889" cy="2539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smtClean="0">
                  <a:ln>
                    <a:noFill/>
                  </a:ln>
                  <a:solidFill>
                    <a:srgbClr val="000000"/>
                  </a:solidFill>
                  <a:effectLst/>
                  <a:uLnTx/>
                  <a:uFillTx/>
                  <a:latin typeface="Lucida Sans" panose="020B0602030504020204" pitchFamily="34" charset="0"/>
                  <a:ea typeface="+mn-ea"/>
                  <a:cs typeface="+mn-cs"/>
                </a:rPr>
                <a:t>September</a:t>
              </a:r>
              <a:endParaRPr kumimoji="0" lang="en-US" sz="105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endParaRPr>
            </a:p>
          </p:txBody>
        </p:sp>
      </p:grpSp>
      <p:grpSp>
        <p:nvGrpSpPr>
          <p:cNvPr id="39" name="Group 38"/>
          <p:cNvGrpSpPr/>
          <p:nvPr/>
        </p:nvGrpSpPr>
        <p:grpSpPr>
          <a:xfrm>
            <a:off x="5585076" y="1884111"/>
            <a:ext cx="3035141" cy="398388"/>
            <a:chOff x="5585076" y="1884111"/>
            <a:chExt cx="3741383" cy="398388"/>
          </a:xfrm>
        </p:grpSpPr>
        <p:sp>
          <p:nvSpPr>
            <p:cNvPr id="18" name="TextBox 17"/>
            <p:cNvSpPr txBox="1"/>
            <p:nvPr/>
          </p:nvSpPr>
          <p:spPr>
            <a:xfrm>
              <a:off x="5585076" y="2028583"/>
              <a:ext cx="3741383" cy="2539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smtClean="0">
                  <a:ln>
                    <a:noFill/>
                  </a:ln>
                  <a:solidFill>
                    <a:srgbClr val="000000"/>
                  </a:solidFill>
                  <a:effectLst/>
                  <a:uLnTx/>
                  <a:uFillTx/>
                  <a:latin typeface="Lucida Sans" panose="020B0602030504020204" pitchFamily="34" charset="0"/>
                  <a:ea typeface="+mn-ea"/>
                  <a:cs typeface="+mn-cs"/>
                </a:rPr>
                <a:t>Legislature Convenes </a:t>
              </a:r>
              <a:endParaRPr kumimoji="0" lang="en-US" sz="105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endParaRPr>
            </a:p>
          </p:txBody>
        </p:sp>
        <p:sp>
          <p:nvSpPr>
            <p:cNvPr id="19" name="TextBox 18"/>
            <p:cNvSpPr txBox="1"/>
            <p:nvPr/>
          </p:nvSpPr>
          <p:spPr>
            <a:xfrm>
              <a:off x="6039155" y="1884111"/>
              <a:ext cx="1175394" cy="2539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smtClean="0">
                  <a:ln>
                    <a:noFill/>
                  </a:ln>
                  <a:solidFill>
                    <a:srgbClr val="000000"/>
                  </a:solidFill>
                  <a:effectLst/>
                  <a:uLnTx/>
                  <a:uFillTx/>
                  <a:latin typeface="Lucida Sans" panose="020B0602030504020204" pitchFamily="34" charset="0"/>
                  <a:ea typeface="+mn-ea"/>
                  <a:cs typeface="+mn-cs"/>
                </a:rPr>
                <a:t>January </a:t>
              </a:r>
              <a:endParaRPr kumimoji="0" lang="en-US" sz="105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endParaRPr>
            </a:p>
          </p:txBody>
        </p:sp>
      </p:grpSp>
      <p:grpSp>
        <p:nvGrpSpPr>
          <p:cNvPr id="32" name="Group 31"/>
          <p:cNvGrpSpPr/>
          <p:nvPr/>
        </p:nvGrpSpPr>
        <p:grpSpPr>
          <a:xfrm>
            <a:off x="5644148" y="3558596"/>
            <a:ext cx="4534269" cy="388918"/>
            <a:chOff x="6213999" y="2587069"/>
            <a:chExt cx="4534269" cy="388918"/>
          </a:xfrm>
        </p:grpSpPr>
        <p:sp>
          <p:nvSpPr>
            <p:cNvPr id="5" name="TextBox 4"/>
            <p:cNvSpPr txBox="1"/>
            <p:nvPr/>
          </p:nvSpPr>
          <p:spPr>
            <a:xfrm>
              <a:off x="6213999" y="2722071"/>
              <a:ext cx="4534269" cy="2539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smtClean="0">
                  <a:ln>
                    <a:noFill/>
                  </a:ln>
                  <a:solidFill>
                    <a:srgbClr val="000000"/>
                  </a:solidFill>
                  <a:effectLst/>
                  <a:uLnTx/>
                  <a:uFillTx/>
                  <a:latin typeface="Lucida Sans" panose="020B0602030504020204" pitchFamily="34" charset="0"/>
                  <a:ea typeface="+mn-ea"/>
                  <a:cs typeface="+mn-cs"/>
                </a:rPr>
                <a:t>Governor Signs Budget </a:t>
              </a:r>
              <a:endParaRPr kumimoji="0" lang="en-US" sz="105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endParaRPr>
            </a:p>
          </p:txBody>
        </p:sp>
        <p:sp>
          <p:nvSpPr>
            <p:cNvPr id="6" name="TextBox 5"/>
            <p:cNvSpPr txBox="1"/>
            <p:nvPr/>
          </p:nvSpPr>
          <p:spPr>
            <a:xfrm>
              <a:off x="6523292" y="2587069"/>
              <a:ext cx="1596116" cy="2539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May/June </a:t>
              </a:r>
            </a:p>
          </p:txBody>
        </p:sp>
      </p:grpSp>
      <p:grpSp>
        <p:nvGrpSpPr>
          <p:cNvPr id="38" name="Group 37"/>
          <p:cNvGrpSpPr/>
          <p:nvPr/>
        </p:nvGrpSpPr>
        <p:grpSpPr>
          <a:xfrm>
            <a:off x="1667047" y="2176769"/>
            <a:ext cx="3944938" cy="594598"/>
            <a:chOff x="1667047" y="2176769"/>
            <a:chExt cx="3944938" cy="594598"/>
          </a:xfrm>
        </p:grpSpPr>
        <p:sp>
          <p:nvSpPr>
            <p:cNvPr id="8" name="TextBox 7"/>
            <p:cNvSpPr txBox="1"/>
            <p:nvPr/>
          </p:nvSpPr>
          <p:spPr>
            <a:xfrm>
              <a:off x="1667047" y="2517451"/>
              <a:ext cx="3944938" cy="2539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smtClean="0">
                  <a:ln>
                    <a:noFill/>
                  </a:ln>
                  <a:solidFill>
                    <a:srgbClr val="000000"/>
                  </a:solidFill>
                  <a:effectLst/>
                  <a:uLnTx/>
                  <a:uFillTx/>
                  <a:latin typeface="Lucida Sans" panose="020B0602030504020204" pitchFamily="34" charset="0"/>
                  <a:ea typeface="+mn-ea"/>
                  <a:cs typeface="+mn-cs"/>
                </a:rPr>
                <a:t>OFM Reviews Agency Requests </a:t>
              </a:r>
              <a:endParaRPr kumimoji="0" lang="en-US" sz="105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endParaRPr>
            </a:p>
          </p:txBody>
        </p:sp>
        <p:sp>
          <p:nvSpPr>
            <p:cNvPr id="9" name="TextBox 8"/>
            <p:cNvSpPr txBox="1"/>
            <p:nvPr/>
          </p:nvSpPr>
          <p:spPr>
            <a:xfrm>
              <a:off x="1886516" y="2362197"/>
              <a:ext cx="3238500" cy="2539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smtClean="0">
                  <a:ln>
                    <a:noFill/>
                  </a:ln>
                  <a:solidFill>
                    <a:srgbClr val="000000"/>
                  </a:solidFill>
                  <a:effectLst/>
                  <a:uLnTx/>
                  <a:uFillTx/>
                  <a:latin typeface="Lucida Sans" panose="020B0602030504020204" pitchFamily="34" charset="0"/>
                  <a:ea typeface="+mn-ea"/>
                  <a:cs typeface="+mn-cs"/>
                </a:rPr>
                <a:t>(Capital) Scoring Process</a:t>
              </a:r>
              <a:endParaRPr kumimoji="0" lang="en-US" sz="105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endParaRPr>
            </a:p>
          </p:txBody>
        </p:sp>
        <p:sp>
          <p:nvSpPr>
            <p:cNvPr id="10" name="TextBox 9"/>
            <p:cNvSpPr txBox="1"/>
            <p:nvPr/>
          </p:nvSpPr>
          <p:spPr>
            <a:xfrm>
              <a:off x="2423859" y="2176769"/>
              <a:ext cx="1223133" cy="2539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smtClean="0">
                  <a:ln>
                    <a:noFill/>
                  </a:ln>
                  <a:solidFill>
                    <a:srgbClr val="000000"/>
                  </a:solidFill>
                  <a:effectLst/>
                  <a:uLnTx/>
                  <a:uFillTx/>
                  <a:latin typeface="Lucida Sans" panose="020B0602030504020204" pitchFamily="34" charset="0"/>
                  <a:ea typeface="+mn-ea"/>
                  <a:cs typeface="+mn-cs"/>
                </a:rPr>
                <a:t>Fall</a:t>
              </a:r>
              <a:endParaRPr kumimoji="0" lang="en-US" sz="105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endParaRPr>
            </a:p>
          </p:txBody>
        </p:sp>
      </p:grpSp>
      <p:grpSp>
        <p:nvGrpSpPr>
          <p:cNvPr id="20" name="Group 19"/>
          <p:cNvGrpSpPr/>
          <p:nvPr/>
        </p:nvGrpSpPr>
        <p:grpSpPr>
          <a:xfrm>
            <a:off x="2531923" y="1554030"/>
            <a:ext cx="3535468" cy="411042"/>
            <a:chOff x="3817147" y="4242293"/>
            <a:chExt cx="4287837" cy="411042"/>
          </a:xfrm>
        </p:grpSpPr>
        <p:sp>
          <p:nvSpPr>
            <p:cNvPr id="21" name="TextBox 20"/>
            <p:cNvSpPr txBox="1"/>
            <p:nvPr/>
          </p:nvSpPr>
          <p:spPr>
            <a:xfrm>
              <a:off x="3817147" y="4399419"/>
              <a:ext cx="4287837" cy="2539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smtClean="0">
                  <a:ln>
                    <a:noFill/>
                  </a:ln>
                  <a:solidFill>
                    <a:srgbClr val="000000"/>
                  </a:solidFill>
                  <a:effectLst/>
                  <a:uLnTx/>
                  <a:uFillTx/>
                  <a:latin typeface="Lucida Sans" panose="020B0602030504020204" pitchFamily="34" charset="0"/>
                  <a:ea typeface="+mn-ea"/>
                  <a:cs typeface="+mn-cs"/>
                </a:rPr>
                <a:t>Governor Proposed Budget </a:t>
              </a:r>
              <a:endParaRPr kumimoji="0" lang="en-US" sz="105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endParaRPr>
            </a:p>
          </p:txBody>
        </p:sp>
        <p:sp>
          <p:nvSpPr>
            <p:cNvPr id="22" name="TextBox 21"/>
            <p:cNvSpPr txBox="1"/>
            <p:nvPr/>
          </p:nvSpPr>
          <p:spPr>
            <a:xfrm>
              <a:off x="4531023" y="4242293"/>
              <a:ext cx="1038111" cy="2539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smtClean="0">
                  <a:ln>
                    <a:noFill/>
                  </a:ln>
                  <a:solidFill>
                    <a:srgbClr val="000000"/>
                  </a:solidFill>
                  <a:effectLst/>
                  <a:uLnTx/>
                  <a:uFillTx/>
                  <a:latin typeface="Lucida Sans" panose="020B0602030504020204" pitchFamily="34" charset="0"/>
                  <a:ea typeface="+mn-ea"/>
                  <a:cs typeface="+mn-cs"/>
                </a:rPr>
                <a:t>Dec</a:t>
              </a:r>
              <a:endParaRPr kumimoji="0" lang="en-US" sz="105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endParaRPr>
            </a:p>
          </p:txBody>
        </p:sp>
      </p:grpSp>
      <p:grpSp>
        <p:nvGrpSpPr>
          <p:cNvPr id="33" name="Group 32"/>
          <p:cNvGrpSpPr/>
          <p:nvPr/>
        </p:nvGrpSpPr>
        <p:grpSpPr>
          <a:xfrm>
            <a:off x="2598445" y="5215581"/>
            <a:ext cx="2712596" cy="427449"/>
            <a:chOff x="1931023" y="3116573"/>
            <a:chExt cx="2712596" cy="427449"/>
          </a:xfrm>
        </p:grpSpPr>
        <p:sp>
          <p:nvSpPr>
            <p:cNvPr id="24" name="TextBox 23"/>
            <p:cNvSpPr txBox="1"/>
            <p:nvPr/>
          </p:nvSpPr>
          <p:spPr>
            <a:xfrm>
              <a:off x="1931023" y="3290106"/>
              <a:ext cx="2712596" cy="2539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smtClean="0">
                  <a:ln>
                    <a:noFill/>
                  </a:ln>
                  <a:solidFill>
                    <a:srgbClr val="000000"/>
                  </a:solidFill>
                  <a:effectLst/>
                  <a:uLnTx/>
                  <a:uFillTx/>
                  <a:latin typeface="Lucida Sans" panose="020B0602030504020204" pitchFamily="34" charset="0"/>
                  <a:ea typeface="+mn-ea"/>
                  <a:cs typeface="+mn-cs"/>
                </a:rPr>
                <a:t>Agencies Submit Allotments </a:t>
              </a:r>
              <a:endParaRPr kumimoji="0" lang="en-US" sz="105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endParaRPr>
            </a:p>
          </p:txBody>
        </p:sp>
        <p:sp>
          <p:nvSpPr>
            <p:cNvPr id="25" name="TextBox 24"/>
            <p:cNvSpPr txBox="1"/>
            <p:nvPr/>
          </p:nvSpPr>
          <p:spPr>
            <a:xfrm>
              <a:off x="2615195" y="3116573"/>
              <a:ext cx="1327036" cy="2539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smtClean="0">
                  <a:ln>
                    <a:noFill/>
                  </a:ln>
                  <a:solidFill>
                    <a:srgbClr val="000000"/>
                  </a:solidFill>
                  <a:effectLst/>
                  <a:uLnTx/>
                  <a:uFillTx/>
                  <a:latin typeface="Lucida Sans" panose="020B0602030504020204" pitchFamily="34" charset="0"/>
                  <a:ea typeface="+mn-ea"/>
                  <a:cs typeface="+mn-cs"/>
                </a:rPr>
                <a:t>Summer</a:t>
              </a:r>
              <a:endParaRPr kumimoji="0" lang="en-US" sz="105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endParaRPr>
            </a:p>
          </p:txBody>
        </p:sp>
      </p:grpSp>
      <p:grpSp>
        <p:nvGrpSpPr>
          <p:cNvPr id="26" name="Group 25"/>
          <p:cNvGrpSpPr/>
          <p:nvPr/>
        </p:nvGrpSpPr>
        <p:grpSpPr>
          <a:xfrm>
            <a:off x="4719397" y="5215581"/>
            <a:ext cx="1932062" cy="419555"/>
            <a:chOff x="3742475" y="2546960"/>
            <a:chExt cx="1932062" cy="419555"/>
          </a:xfrm>
        </p:grpSpPr>
        <p:sp>
          <p:nvSpPr>
            <p:cNvPr id="27" name="TextBox 26"/>
            <p:cNvSpPr txBox="1"/>
            <p:nvPr/>
          </p:nvSpPr>
          <p:spPr>
            <a:xfrm>
              <a:off x="3742475" y="2712599"/>
              <a:ext cx="1932062" cy="2539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1" i="0" u="none" strike="noStrike" kern="1200" cap="none" spc="0" normalizeH="0" baseline="0" noProof="0" dirty="0" smtClean="0">
                  <a:ln>
                    <a:noFill/>
                  </a:ln>
                  <a:solidFill>
                    <a:srgbClr val="00B050"/>
                  </a:solidFill>
                  <a:effectLst/>
                  <a:uLnTx/>
                  <a:uFillTx/>
                  <a:latin typeface="Lucida Sans" panose="020B0602030504020204" pitchFamily="34" charset="0"/>
                  <a:ea typeface="+mn-ea"/>
                  <a:cs typeface="+mn-cs"/>
                </a:rPr>
                <a:t>Budget Takes Effect </a:t>
              </a:r>
              <a:endParaRPr kumimoji="0" lang="en-US" sz="1050" b="1" i="0" u="none" strike="noStrike" kern="1200" cap="none" spc="0" normalizeH="0" baseline="0" noProof="0" dirty="0">
                <a:ln>
                  <a:noFill/>
                </a:ln>
                <a:solidFill>
                  <a:srgbClr val="00B050"/>
                </a:solidFill>
                <a:effectLst/>
                <a:uLnTx/>
                <a:uFillTx/>
                <a:latin typeface="Lucida Sans" panose="020B0602030504020204" pitchFamily="34" charset="0"/>
                <a:ea typeface="+mn-ea"/>
                <a:cs typeface="+mn-cs"/>
              </a:endParaRPr>
            </a:p>
          </p:txBody>
        </p:sp>
        <p:sp>
          <p:nvSpPr>
            <p:cNvPr id="28" name="TextBox 27"/>
            <p:cNvSpPr txBox="1"/>
            <p:nvPr/>
          </p:nvSpPr>
          <p:spPr>
            <a:xfrm>
              <a:off x="4148094" y="2546960"/>
              <a:ext cx="1227243" cy="2539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00B050"/>
                  </a:solidFill>
                  <a:effectLst/>
                  <a:uLnTx/>
                  <a:uFillTx/>
                  <a:latin typeface="Lucida Sans" panose="020B0602030504020204" pitchFamily="34" charset="0"/>
                  <a:ea typeface="+mn-ea"/>
                  <a:cs typeface="+mn-cs"/>
                </a:rPr>
                <a:t>July </a:t>
              </a:r>
              <a:r>
                <a:rPr kumimoji="0" lang="en-US" sz="1050" b="1" i="0" u="none" strike="noStrike" kern="1200" cap="none" spc="0" normalizeH="0" baseline="0" noProof="0" dirty="0" smtClean="0">
                  <a:ln>
                    <a:noFill/>
                  </a:ln>
                  <a:solidFill>
                    <a:srgbClr val="00B050"/>
                  </a:solidFill>
                  <a:effectLst/>
                  <a:uLnTx/>
                  <a:uFillTx/>
                  <a:latin typeface="Lucida Sans" panose="020B0602030504020204" pitchFamily="34" charset="0"/>
                  <a:ea typeface="+mn-ea"/>
                  <a:cs typeface="+mn-cs"/>
                </a:rPr>
                <a:t>1</a:t>
              </a:r>
              <a:endParaRPr kumimoji="0" lang="en-US" sz="1050" b="1" i="0" u="none" strike="noStrike" kern="1200" cap="none" spc="0" normalizeH="0" baseline="0" noProof="0" dirty="0">
                <a:ln>
                  <a:noFill/>
                </a:ln>
                <a:solidFill>
                  <a:srgbClr val="00B050"/>
                </a:solidFill>
                <a:effectLst/>
                <a:uLnTx/>
                <a:uFillTx/>
                <a:latin typeface="Lucida Sans" panose="020B0602030504020204" pitchFamily="34" charset="0"/>
                <a:ea typeface="+mn-ea"/>
                <a:cs typeface="+mn-cs"/>
              </a:endParaRPr>
            </a:p>
          </p:txBody>
        </p:sp>
      </p:grpSp>
      <p:grpSp>
        <p:nvGrpSpPr>
          <p:cNvPr id="34" name="Group 33"/>
          <p:cNvGrpSpPr/>
          <p:nvPr/>
        </p:nvGrpSpPr>
        <p:grpSpPr>
          <a:xfrm>
            <a:off x="5311041" y="2634667"/>
            <a:ext cx="4716817" cy="398388"/>
            <a:chOff x="5324440" y="3203233"/>
            <a:chExt cx="4716817" cy="398388"/>
          </a:xfrm>
        </p:grpSpPr>
        <p:sp>
          <p:nvSpPr>
            <p:cNvPr id="30" name="TextBox 29"/>
            <p:cNvSpPr txBox="1"/>
            <p:nvPr/>
          </p:nvSpPr>
          <p:spPr>
            <a:xfrm>
              <a:off x="5324440" y="3347705"/>
              <a:ext cx="4716817" cy="2539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smtClean="0">
                  <a:ln>
                    <a:noFill/>
                  </a:ln>
                  <a:solidFill>
                    <a:srgbClr val="000000"/>
                  </a:solidFill>
                  <a:effectLst/>
                  <a:uLnTx/>
                  <a:uFillTx/>
                  <a:latin typeface="Lucida Sans" panose="020B0602030504020204" pitchFamily="34" charset="0"/>
                  <a:ea typeface="+mn-ea"/>
                  <a:cs typeface="+mn-cs"/>
                </a:rPr>
                <a:t>Legislative Regular Session Ends </a:t>
              </a:r>
              <a:endParaRPr kumimoji="0" lang="en-US" sz="105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endParaRPr>
            </a:p>
          </p:txBody>
        </p:sp>
        <p:sp>
          <p:nvSpPr>
            <p:cNvPr id="31" name="TextBox 30"/>
            <p:cNvSpPr txBox="1"/>
            <p:nvPr/>
          </p:nvSpPr>
          <p:spPr>
            <a:xfrm>
              <a:off x="6080790" y="3203233"/>
              <a:ext cx="1175394" cy="2539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smtClean="0">
                  <a:ln>
                    <a:noFill/>
                  </a:ln>
                  <a:solidFill>
                    <a:srgbClr val="000000"/>
                  </a:solidFill>
                  <a:effectLst/>
                  <a:uLnTx/>
                  <a:uFillTx/>
                  <a:latin typeface="Lucida Sans" panose="020B0602030504020204" pitchFamily="34" charset="0"/>
                  <a:ea typeface="+mn-ea"/>
                  <a:cs typeface="+mn-cs"/>
                </a:rPr>
                <a:t>April</a:t>
              </a:r>
              <a:endParaRPr kumimoji="0" lang="en-US" sz="105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endParaRPr>
            </a:p>
          </p:txBody>
        </p:sp>
      </p:grpSp>
      <p:sp>
        <p:nvSpPr>
          <p:cNvPr id="37" name="TextBox 36"/>
          <p:cNvSpPr txBox="1"/>
          <p:nvPr/>
        </p:nvSpPr>
        <p:spPr>
          <a:xfrm>
            <a:off x="2782611" y="3389365"/>
            <a:ext cx="3238500"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000000"/>
                </a:solidFill>
                <a:effectLst/>
                <a:uLnTx/>
                <a:uFillTx/>
                <a:latin typeface="Lucida Sans" panose="020B0602030504020204" pitchFamily="34" charset="0"/>
                <a:ea typeface="+mn-ea"/>
                <a:cs typeface="+mn-cs"/>
              </a:rPr>
              <a:t>State Budget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000000"/>
                </a:solidFill>
                <a:effectLst/>
                <a:uLnTx/>
                <a:uFillTx/>
                <a:latin typeface="Lucida Sans" panose="020B0602030504020204" pitchFamily="34" charset="0"/>
                <a:ea typeface="+mn-ea"/>
                <a:cs typeface="+mn-cs"/>
              </a:rPr>
              <a:t>Cycle </a:t>
            </a:r>
            <a:endParaRPr kumimoji="0" lang="en-US" sz="2000" b="1"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endParaRPr>
          </a:p>
        </p:txBody>
      </p:sp>
      <p:grpSp>
        <p:nvGrpSpPr>
          <p:cNvPr id="35" name="Group 34"/>
          <p:cNvGrpSpPr/>
          <p:nvPr/>
        </p:nvGrpSpPr>
        <p:grpSpPr>
          <a:xfrm>
            <a:off x="1861384" y="4633223"/>
            <a:ext cx="2712596" cy="427449"/>
            <a:chOff x="1931023" y="3116573"/>
            <a:chExt cx="2712596" cy="427449"/>
          </a:xfrm>
        </p:grpSpPr>
        <p:sp>
          <p:nvSpPr>
            <p:cNvPr id="36" name="TextBox 35"/>
            <p:cNvSpPr txBox="1"/>
            <p:nvPr/>
          </p:nvSpPr>
          <p:spPr>
            <a:xfrm>
              <a:off x="1931023" y="3290106"/>
              <a:ext cx="2712596" cy="2539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smtClean="0">
                  <a:ln>
                    <a:noFill/>
                  </a:ln>
                  <a:solidFill>
                    <a:srgbClr val="000000"/>
                  </a:solidFill>
                  <a:effectLst/>
                  <a:uLnTx/>
                  <a:uFillTx/>
                  <a:latin typeface="Lucida Sans" panose="020B0602030504020204" pitchFamily="34" charset="0"/>
                  <a:ea typeface="+mn-ea"/>
                  <a:cs typeface="+mn-cs"/>
                </a:rPr>
                <a:t>Supplemental Budget Requests </a:t>
              </a:r>
              <a:endParaRPr kumimoji="0" lang="en-US" sz="105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endParaRPr>
            </a:p>
          </p:txBody>
        </p:sp>
        <p:sp>
          <p:nvSpPr>
            <p:cNvPr id="40" name="TextBox 39"/>
            <p:cNvSpPr txBox="1"/>
            <p:nvPr/>
          </p:nvSpPr>
          <p:spPr>
            <a:xfrm>
              <a:off x="2567809" y="3116573"/>
              <a:ext cx="1327036" cy="2539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endParaRPr>
            </a:p>
          </p:txBody>
        </p:sp>
      </p:grpSp>
    </p:spTree>
    <p:extLst>
      <p:ext uri="{BB962C8B-B14F-4D97-AF65-F5344CB8AC3E}">
        <p14:creationId xmlns:p14="http://schemas.microsoft.com/office/powerpoint/2010/main" val="82590292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043" y="1106681"/>
            <a:ext cx="8675274" cy="424732"/>
          </a:xfrm>
        </p:spPr>
        <p:txBody>
          <a:bodyPr/>
          <a:lstStyle/>
          <a:p>
            <a:r>
              <a:rPr lang="en-US" dirty="0" smtClean="0"/>
              <a:t>The Higher Education Sector</a:t>
            </a:r>
            <a:endParaRPr lang="en-US" dirty="0"/>
          </a:p>
        </p:txBody>
      </p:sp>
      <p:sp>
        <p:nvSpPr>
          <p:cNvPr id="3" name="TextBox 2"/>
          <p:cNvSpPr txBox="1"/>
          <p:nvPr/>
        </p:nvSpPr>
        <p:spPr>
          <a:xfrm>
            <a:off x="886361" y="1824473"/>
            <a:ext cx="7726680" cy="4247317"/>
          </a:xfrm>
          <a:prstGeom prst="rect">
            <a:avLst/>
          </a:prstGeom>
          <a:noFill/>
        </p:spPr>
        <p:txBody>
          <a:bodyPr wrap="square" rtlCol="0">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srgbClr val="000000"/>
                </a:solidFill>
                <a:effectLst/>
                <a:uLnTx/>
                <a:uFillTx/>
                <a:latin typeface="Lucida Sans" panose="020B0602030504020204" pitchFamily="34" charset="0"/>
              </a:rPr>
              <a:t>Comprised of:</a:t>
            </a:r>
          </a:p>
          <a:p>
            <a:pPr marL="628650" marR="0" lvl="1" indent="-285750" algn="l" defTabSz="914400" rtl="0" eaLnBrk="0" fontAlgn="base" latinLnBrk="0" hangingPunct="0">
              <a:lnSpc>
                <a:spcPct val="100000"/>
              </a:lnSpc>
              <a:spcBef>
                <a:spcPct val="0"/>
              </a:spcBef>
              <a:spcAft>
                <a:spcPct val="0"/>
              </a:spcAft>
              <a:buClrTx/>
              <a:buSzTx/>
              <a:buFont typeface="Lucida Sans" panose="020B0602030504020204" pitchFamily="34" charset="0"/>
              <a:buChar char="-"/>
              <a:tabLst/>
              <a:defRPr/>
            </a:pPr>
            <a:r>
              <a:rPr kumimoji="0" lang="en-US" sz="1800" b="0" i="0" u="none" strike="noStrike" kern="1200" cap="none" spc="0" normalizeH="0" baseline="0" noProof="0" dirty="0" smtClean="0">
                <a:ln>
                  <a:noFill/>
                </a:ln>
                <a:solidFill>
                  <a:srgbClr val="000000"/>
                </a:solidFill>
                <a:effectLst/>
                <a:uLnTx/>
                <a:uFillTx/>
                <a:latin typeface="Lucida Sans" panose="020B0602030504020204" pitchFamily="34" charset="0"/>
              </a:rPr>
              <a:t>2 Research Universities</a:t>
            </a:r>
          </a:p>
          <a:p>
            <a:pPr marL="628650" marR="0" lvl="1" indent="-285750" algn="l" defTabSz="914400" rtl="0" eaLnBrk="0" fontAlgn="base" latinLnBrk="0" hangingPunct="0">
              <a:lnSpc>
                <a:spcPct val="100000"/>
              </a:lnSpc>
              <a:spcBef>
                <a:spcPct val="0"/>
              </a:spcBef>
              <a:spcAft>
                <a:spcPct val="0"/>
              </a:spcAft>
              <a:buClrTx/>
              <a:buSzTx/>
              <a:buFont typeface="Lucida Sans" panose="020B0602030504020204" pitchFamily="34" charset="0"/>
              <a:buChar char="-"/>
              <a:tabLst/>
              <a:defRPr/>
            </a:pPr>
            <a:r>
              <a:rPr kumimoji="0" lang="en-US" sz="1800" b="0" i="0" u="none" strike="noStrike" kern="1200" cap="none" spc="0" normalizeH="0" baseline="0" noProof="0" dirty="0" smtClean="0">
                <a:ln>
                  <a:noFill/>
                </a:ln>
                <a:solidFill>
                  <a:srgbClr val="000000"/>
                </a:solidFill>
                <a:effectLst/>
                <a:uLnTx/>
                <a:uFillTx/>
                <a:latin typeface="Lucida Sans" panose="020B0602030504020204" pitchFamily="34" charset="0"/>
              </a:rPr>
              <a:t>4 Regional Universities</a:t>
            </a:r>
          </a:p>
          <a:p>
            <a:pPr marL="628650" marR="0" lvl="1" indent="-285750" algn="l" defTabSz="914400" rtl="0" eaLnBrk="0" fontAlgn="base" latinLnBrk="0" hangingPunct="0">
              <a:lnSpc>
                <a:spcPct val="100000"/>
              </a:lnSpc>
              <a:spcBef>
                <a:spcPct val="0"/>
              </a:spcBef>
              <a:spcAft>
                <a:spcPct val="0"/>
              </a:spcAft>
              <a:buClrTx/>
              <a:buSzTx/>
              <a:buFont typeface="Lucida Sans" panose="020B0602030504020204" pitchFamily="34" charset="0"/>
              <a:buChar char="-"/>
              <a:tabLst/>
              <a:defRPr/>
            </a:pPr>
            <a:r>
              <a:rPr kumimoji="0" lang="en-US" sz="1800" b="0" i="0" u="none" strike="noStrike" kern="1200" cap="none" spc="0" normalizeH="0" baseline="0" noProof="0" dirty="0" smtClean="0">
                <a:ln>
                  <a:noFill/>
                </a:ln>
                <a:solidFill>
                  <a:srgbClr val="000000"/>
                </a:solidFill>
                <a:effectLst/>
                <a:uLnTx/>
                <a:uFillTx/>
                <a:latin typeface="Lucida Sans" panose="020B0602030504020204" pitchFamily="34" charset="0"/>
              </a:rPr>
              <a:t>State Board of Community and Technical Colleges (34 total colleges)</a:t>
            </a:r>
          </a:p>
          <a:p>
            <a:pPr marL="628650" marR="0" lvl="1" indent="-285750" algn="l" defTabSz="914400" rtl="0" eaLnBrk="0" fontAlgn="base" latinLnBrk="0" hangingPunct="0">
              <a:lnSpc>
                <a:spcPct val="100000"/>
              </a:lnSpc>
              <a:spcBef>
                <a:spcPct val="0"/>
              </a:spcBef>
              <a:spcAft>
                <a:spcPct val="0"/>
              </a:spcAft>
              <a:buClrTx/>
              <a:buSzTx/>
              <a:buFont typeface="Lucida Sans" panose="020B0602030504020204" pitchFamily="34" charset="0"/>
              <a:buChar char="-"/>
              <a:tabLst/>
              <a:defRPr/>
            </a:pPr>
            <a:r>
              <a:rPr kumimoji="0" lang="en-US" sz="1800" b="0" i="0" u="none" strike="noStrike" kern="1200" cap="none" spc="0" normalizeH="0" baseline="0" noProof="0" dirty="0" smtClean="0">
                <a:ln>
                  <a:noFill/>
                </a:ln>
                <a:solidFill>
                  <a:srgbClr val="000000"/>
                </a:solidFill>
                <a:effectLst/>
                <a:uLnTx/>
                <a:uFillTx/>
                <a:latin typeface="Lucida Sans" panose="020B0602030504020204" pitchFamily="34" charset="0"/>
              </a:rPr>
              <a:t>Washington Student Achievement Council – (financial aid / student success advocacy)</a:t>
            </a:r>
          </a:p>
          <a:p>
            <a:pPr marL="628650" marR="0" lvl="1"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kumimoji="0" lang="en-US" sz="1800" b="0" i="0" u="none" strike="noStrike" kern="1200" cap="none" spc="0" normalizeH="0" baseline="0" noProof="0" dirty="0">
              <a:ln>
                <a:noFill/>
              </a:ln>
              <a:solidFill>
                <a:srgbClr val="000000"/>
              </a:solidFill>
              <a:effectLst/>
              <a:uLnTx/>
              <a:uFillTx/>
              <a:latin typeface="Lucida Sans" panose="020B0602030504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srgbClr val="000000"/>
                </a:solidFill>
                <a:effectLst/>
                <a:uLnTx/>
                <a:uFillTx/>
                <a:latin typeface="Lucida Sans" panose="020B0602030504020204" pitchFamily="34" charset="0"/>
              </a:rPr>
              <a:t>Discretionary funding – from the state level</a:t>
            </a:r>
          </a:p>
          <a:p>
            <a:pPr marL="628650" marR="0" lvl="1" indent="-285750" algn="l" defTabSz="914400" rtl="0" eaLnBrk="0" fontAlgn="base" latinLnBrk="0" hangingPunct="0">
              <a:lnSpc>
                <a:spcPct val="100000"/>
              </a:lnSpc>
              <a:spcBef>
                <a:spcPct val="0"/>
              </a:spcBef>
              <a:spcAft>
                <a:spcPct val="0"/>
              </a:spcAft>
              <a:buClrTx/>
              <a:buSzTx/>
              <a:buFont typeface="Lucida Sans" panose="020B0602030504020204" pitchFamily="34" charset="0"/>
              <a:buChar char="-"/>
              <a:tabLst/>
              <a:defRPr/>
            </a:pPr>
            <a:r>
              <a:rPr kumimoji="0" lang="en-US" sz="1800" b="0" i="0" u="none" strike="noStrike" kern="1200" cap="none" spc="0" normalizeH="0" baseline="0" noProof="0" dirty="0" smtClean="0">
                <a:ln>
                  <a:noFill/>
                </a:ln>
                <a:solidFill>
                  <a:srgbClr val="000000"/>
                </a:solidFill>
                <a:effectLst/>
                <a:uLnTx/>
                <a:uFillTx/>
                <a:latin typeface="Lucida Sans" panose="020B0602030504020204" pitchFamily="34" charset="0"/>
              </a:rPr>
              <a:t>K-12, human services, pension obligations and debt service comprise between 2/3 – 3/4 of the state budget</a:t>
            </a:r>
          </a:p>
          <a:p>
            <a:pPr marL="628650" marR="0" lvl="1" indent="-285750" algn="l" defTabSz="914400" rtl="0" eaLnBrk="0" fontAlgn="base" latinLnBrk="0" hangingPunct="0">
              <a:lnSpc>
                <a:spcPct val="100000"/>
              </a:lnSpc>
              <a:spcBef>
                <a:spcPct val="0"/>
              </a:spcBef>
              <a:spcAft>
                <a:spcPct val="0"/>
              </a:spcAft>
              <a:buClrTx/>
              <a:buSzTx/>
              <a:buFont typeface="Lucida Sans" panose="020B0602030504020204" pitchFamily="34" charset="0"/>
              <a:buChar char="-"/>
              <a:tabLst/>
              <a:defRPr/>
            </a:pPr>
            <a:r>
              <a:rPr kumimoji="0" lang="en-US" sz="1800" b="0" i="0" u="none" strike="noStrike" kern="1200" cap="none" spc="0" normalizeH="0" baseline="0" noProof="0" dirty="0" smtClean="0">
                <a:ln>
                  <a:noFill/>
                </a:ln>
                <a:solidFill>
                  <a:srgbClr val="000000"/>
                </a:solidFill>
                <a:effectLst/>
                <a:uLnTx/>
                <a:uFillTx/>
                <a:latin typeface="Lucida Sans" panose="020B0602030504020204" pitchFamily="34" charset="0"/>
              </a:rPr>
              <a:t>Higher education is a sector that is considered for funding after these ‘mandatory’ obligations are met.</a:t>
            </a:r>
          </a:p>
          <a:p>
            <a:pPr marL="214313" marR="0" lvl="0" indent="-214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endParaRPr>
          </a:p>
          <a:p>
            <a:pPr marL="214313" marR="0" lvl="0" indent="-214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cxnSp>
        <p:nvCxnSpPr>
          <p:cNvPr id="4" name="Straight Connector 3"/>
          <p:cNvCxnSpPr/>
          <p:nvPr/>
        </p:nvCxnSpPr>
        <p:spPr>
          <a:xfrm>
            <a:off x="2371762" y="1452282"/>
            <a:ext cx="4613835"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82936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775" y="1047750"/>
            <a:ext cx="8675274" cy="424732"/>
          </a:xfrm>
        </p:spPr>
        <p:txBody>
          <a:bodyPr/>
          <a:lstStyle/>
          <a:p>
            <a:r>
              <a:rPr lang="en-US" dirty="0" smtClean="0"/>
              <a:t>The Higher Ed Sector – Operating Budget</a:t>
            </a:r>
            <a:endParaRPr lang="en-US" dirty="0"/>
          </a:p>
        </p:txBody>
      </p:sp>
      <p:pic>
        <p:nvPicPr>
          <p:cNvPr id="3" name="Picture 2"/>
          <p:cNvPicPr>
            <a:picLocks noChangeAspect="1"/>
          </p:cNvPicPr>
          <p:nvPr/>
        </p:nvPicPr>
        <p:blipFill>
          <a:blip r:embed="rId3"/>
          <a:stretch>
            <a:fillRect/>
          </a:stretch>
        </p:blipFill>
        <p:spPr>
          <a:xfrm>
            <a:off x="919281" y="1686259"/>
            <a:ext cx="7808262" cy="3840480"/>
          </a:xfrm>
          <a:prstGeom prst="rect">
            <a:avLst/>
          </a:prstGeom>
        </p:spPr>
      </p:pic>
    </p:spTree>
    <p:extLst>
      <p:ext uri="{BB962C8B-B14F-4D97-AF65-F5344CB8AC3E}">
        <p14:creationId xmlns:p14="http://schemas.microsoft.com/office/powerpoint/2010/main" val="292230212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78766" y="538855"/>
            <a:ext cx="11987784" cy="1189196"/>
          </a:xfrm>
          <a:prstGeom prst="rect">
            <a:avLst/>
          </a:prstGeom>
        </p:spPr>
        <p:txBody>
          <a:bodyPr>
            <a:normAutofit fontScale="90000" lnSpcReduction="20000"/>
          </a:bodyPr>
          <a:lstStyle>
            <a:lvl1pPr algn="l" rtl="0" eaLnBrk="0" fontAlgn="base" hangingPunct="0">
              <a:lnSpc>
                <a:spcPct val="90000"/>
              </a:lnSpc>
              <a:spcBef>
                <a:spcPct val="0"/>
              </a:spcBef>
              <a:spcAft>
                <a:spcPct val="0"/>
              </a:spcAft>
              <a:defRPr sz="24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Lucida Sans" pitchFamily="34" charset="0"/>
                <a:ea typeface="+mj-ea"/>
                <a:cs typeface="+mj-cs"/>
              </a:rPr>
              <a:t/>
            </a:r>
            <a:br>
              <a:rPr kumimoji="0" lang="en-US" sz="2400" b="1" i="0" u="none" strike="noStrike" kern="0" cap="none" spc="0" normalizeH="0" baseline="0" noProof="0" dirty="0" smtClean="0">
                <a:ln>
                  <a:noFill/>
                </a:ln>
                <a:solidFill>
                  <a:srgbClr val="000000"/>
                </a:solidFill>
                <a:effectLst/>
                <a:uLnTx/>
                <a:uFillTx/>
                <a:latin typeface="Lucida Sans" pitchFamily="34" charset="0"/>
                <a:ea typeface="+mj-ea"/>
                <a:cs typeface="+mj-cs"/>
              </a:rPr>
            </a:br>
            <a:r>
              <a:rPr kumimoji="0" lang="en-US" sz="2700" b="1" i="0" u="none" strike="noStrike" kern="0" cap="none" spc="0" normalizeH="0" baseline="0" noProof="0" dirty="0" smtClean="0">
                <a:ln>
                  <a:noFill/>
                </a:ln>
                <a:solidFill>
                  <a:srgbClr val="000000"/>
                </a:solidFill>
                <a:effectLst/>
                <a:uLnTx/>
                <a:uFillTx/>
                <a:latin typeface="Lucida Sans" pitchFamily="34" charset="0"/>
                <a:ea typeface="+mj-ea"/>
                <a:cs typeface="+mj-cs"/>
              </a:rPr>
              <a:t>Higher Education Sector General Fund Appropriations</a:t>
            </a:r>
            <a:br>
              <a:rPr kumimoji="0" lang="en-US" sz="2700" b="1" i="0" u="none" strike="noStrike" kern="0" cap="none" spc="0" normalizeH="0" baseline="0" noProof="0" dirty="0" smtClean="0">
                <a:ln>
                  <a:noFill/>
                </a:ln>
                <a:solidFill>
                  <a:srgbClr val="000000"/>
                </a:solidFill>
                <a:effectLst/>
                <a:uLnTx/>
                <a:uFillTx/>
                <a:latin typeface="Lucida Sans" pitchFamily="34" charset="0"/>
                <a:ea typeface="+mj-ea"/>
                <a:cs typeface="+mj-cs"/>
              </a:rPr>
            </a:br>
            <a:r>
              <a:rPr kumimoji="0" lang="en-US" sz="2700" b="1" i="0" u="none" strike="noStrike" kern="0" cap="none" spc="0" normalizeH="0" baseline="0" noProof="0" dirty="0" smtClean="0">
                <a:ln>
                  <a:noFill/>
                </a:ln>
                <a:solidFill>
                  <a:srgbClr val="000000"/>
                </a:solidFill>
                <a:effectLst/>
                <a:uLnTx/>
                <a:uFillTx/>
                <a:latin typeface="Lucida Sans" pitchFamily="34" charset="0"/>
                <a:ea typeface="+mj-ea"/>
                <a:cs typeface="+mj-cs"/>
              </a:rPr>
              <a:t/>
            </a:r>
            <a:br>
              <a:rPr kumimoji="0" lang="en-US" sz="2700" b="1" i="0" u="none" strike="noStrike" kern="0" cap="none" spc="0" normalizeH="0" baseline="0" noProof="0" dirty="0" smtClean="0">
                <a:ln>
                  <a:noFill/>
                </a:ln>
                <a:solidFill>
                  <a:srgbClr val="000000"/>
                </a:solidFill>
                <a:effectLst/>
                <a:uLnTx/>
                <a:uFillTx/>
                <a:latin typeface="Lucida Sans" pitchFamily="34" charset="0"/>
                <a:ea typeface="+mj-ea"/>
                <a:cs typeface="+mj-cs"/>
              </a:rPr>
            </a:br>
            <a:endParaRPr kumimoji="0" lang="en-US" sz="2700" b="1" i="0" u="none" strike="noStrike" kern="0" cap="none" spc="0" normalizeH="0" baseline="0" noProof="0" dirty="0">
              <a:ln>
                <a:noFill/>
              </a:ln>
              <a:solidFill>
                <a:srgbClr val="000000"/>
              </a:solidFill>
              <a:effectLst/>
              <a:uLnTx/>
              <a:uFillTx/>
              <a:latin typeface="Lucida Sans" pitchFamily="34" charset="0"/>
              <a:ea typeface="+mj-ea"/>
              <a:cs typeface="+mj-cs"/>
            </a:endParaRPr>
          </a:p>
        </p:txBody>
      </p:sp>
      <p:grpSp>
        <p:nvGrpSpPr>
          <p:cNvPr id="3" name="Group 2"/>
          <p:cNvGrpSpPr/>
          <p:nvPr/>
        </p:nvGrpSpPr>
        <p:grpSpPr>
          <a:xfrm>
            <a:off x="707444" y="1133453"/>
            <a:ext cx="7888908" cy="5646080"/>
            <a:chOff x="742956" y="1133453"/>
            <a:chExt cx="7888908" cy="5646080"/>
          </a:xfrm>
        </p:grpSpPr>
        <p:sp>
          <p:nvSpPr>
            <p:cNvPr id="4" name="TextBox 11"/>
            <p:cNvSpPr txBox="1"/>
            <p:nvPr/>
          </p:nvSpPr>
          <p:spPr>
            <a:xfrm>
              <a:off x="742956" y="5998483"/>
              <a:ext cx="7888908" cy="781050"/>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outerShdw blurRad="38100" dist="38100" dir="2700000" algn="tl" rotWithShape="0">
                    <a:srgbClr val="000000">
                      <a:alpha val="43000"/>
                    </a:srgbClr>
                  </a:outerShdw>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Overall state spending increased  $7.1B between 2001-2003 and 2011-13. Overall spending on higher education decreased $198M in the same timeframe, and </a:t>
              </a:r>
              <a:r>
                <a:rPr kumimoji="0" lang="en-US" sz="1100" b="0" i="0" u="sng" strike="noStrike" kern="1200" cap="none" spc="0" normalizeH="0" baseline="0" noProof="0" dirty="0">
                  <a:ln>
                    <a:noFill/>
                  </a:ln>
                  <a:solidFill>
                    <a:srgbClr val="000000"/>
                  </a:solidFill>
                  <a:effectLst/>
                  <a:uLnTx/>
                  <a:uFillTx/>
                  <a:latin typeface="Arial"/>
                  <a:ea typeface="+mn-ea"/>
                  <a:cs typeface="+mn-cs"/>
                </a:rPr>
                <a:t>Washington public baccalaureate institutions saw a disproportionate $498M decrease in state funding.</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pic>
          <p:nvPicPr>
            <p:cNvPr id="2" name="Picture 1"/>
            <p:cNvPicPr>
              <a:picLocks noChangeAspect="1"/>
            </p:cNvPicPr>
            <p:nvPr/>
          </p:nvPicPr>
          <p:blipFill>
            <a:blip r:embed="rId3"/>
            <a:stretch>
              <a:fillRect/>
            </a:stretch>
          </p:blipFill>
          <p:spPr>
            <a:xfrm>
              <a:off x="742956" y="1133453"/>
              <a:ext cx="7888908" cy="4865030"/>
            </a:xfrm>
            <a:prstGeom prst="rect">
              <a:avLst/>
            </a:prstGeom>
          </p:spPr>
        </p:pic>
      </p:grpSp>
    </p:spTree>
    <p:extLst>
      <p:ext uri="{BB962C8B-B14F-4D97-AF65-F5344CB8AC3E}">
        <p14:creationId xmlns:p14="http://schemas.microsoft.com/office/powerpoint/2010/main" val="348997222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
          <p:cNvSpPr txBox="1"/>
          <p:nvPr/>
        </p:nvSpPr>
        <p:spPr>
          <a:xfrm>
            <a:off x="858861" y="5898856"/>
            <a:ext cx="7943767" cy="781050"/>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outerShdw blurRad="38100" dist="38100" dir="2700000" algn="tl" rotWithShape="0">
                  <a:srgbClr val="000000">
                    <a:alpha val="43000"/>
                  </a:srgbClr>
                </a:outerShdw>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Overall state spending has increased  $13.4B since 2001-2003. Overall spending on higher education has increased $550M in the same timeframe, and </a:t>
            </a:r>
            <a:r>
              <a:rPr kumimoji="0" lang="en-US" sz="1100" b="0" i="0" u="sng" strike="noStrike" kern="1200" cap="none" spc="0" normalizeH="0" baseline="0" noProof="0" dirty="0">
                <a:ln>
                  <a:noFill/>
                </a:ln>
                <a:solidFill>
                  <a:srgbClr val="000000"/>
                </a:solidFill>
                <a:effectLst/>
                <a:uLnTx/>
                <a:uFillTx/>
                <a:latin typeface="Arial"/>
                <a:ea typeface="+mn-ea"/>
                <a:cs typeface="+mn-cs"/>
              </a:rPr>
              <a:t>Washington public baccalaureate institutions have seen a $46M decrease in state funding.</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pic>
        <p:nvPicPr>
          <p:cNvPr id="6" name="Picture 5"/>
          <p:cNvPicPr>
            <a:picLocks noChangeAspect="1"/>
          </p:cNvPicPr>
          <p:nvPr/>
        </p:nvPicPr>
        <p:blipFill>
          <a:blip r:embed="rId3"/>
          <a:stretch>
            <a:fillRect/>
          </a:stretch>
        </p:blipFill>
        <p:spPr>
          <a:xfrm>
            <a:off x="858861" y="823404"/>
            <a:ext cx="7895004" cy="5005250"/>
          </a:xfrm>
          <a:prstGeom prst="rect">
            <a:avLst/>
          </a:prstGeom>
        </p:spPr>
      </p:pic>
    </p:spTree>
    <p:extLst>
      <p:ext uri="{BB962C8B-B14F-4D97-AF65-F5344CB8AC3E}">
        <p14:creationId xmlns:p14="http://schemas.microsoft.com/office/powerpoint/2010/main" val="213555471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5_Default Design">
  <a:themeElements>
    <a:clrScheme name="WSU Brand HEX">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452325"/>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Default Design">
  <a:themeElements>
    <a:clrScheme name="WSU Brand HEX">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452325"/>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7_Default Design">
  <a:themeElements>
    <a:clrScheme name="WSU Brand HEX">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452325"/>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8_Default Design">
  <a:themeElements>
    <a:clrScheme name="WSU Brand HEX">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452325"/>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9_Default Design">
  <a:themeElements>
    <a:clrScheme name="WSU Brand HEX">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452325"/>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0_Default Design">
  <a:themeElements>
    <a:clrScheme name="WSU Brand HEX">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452325"/>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1_Default Design">
  <a:themeElements>
    <a:clrScheme name="WSU Brand HEX">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452325"/>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2_Default Design">
  <a:themeElements>
    <a:clrScheme name="WSU Brand HEX">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452325"/>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Timeline 01 16x9">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19.xml><?xml version="1.0" encoding="utf-8"?>
<a:theme xmlns:a="http://schemas.openxmlformats.org/drawingml/2006/main" name="13_Default Design">
  <a:themeElements>
    <a:clrScheme name="WSU Brand HEX">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452325"/>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1_Default Design">
  <a:themeElements>
    <a:clrScheme name="WSU Brand HEX">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452325"/>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4_Default Design">
  <a:themeElements>
    <a:clrScheme name="WSU Brand HEX">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452325"/>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5_Default Design">
  <a:themeElements>
    <a:clrScheme name="WSU Brand HEX">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452325"/>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6_Default Design">
  <a:themeElements>
    <a:clrScheme name="WSU Brand HEX">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452325"/>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7_Default Design">
  <a:themeElements>
    <a:clrScheme name="WSU Brand HEX">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452325"/>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8_Default Design">
  <a:themeElements>
    <a:clrScheme name="WSU Brand HEX">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452325"/>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0_Default Design">
  <a:themeElements>
    <a:clrScheme name="WSU Brand HEX">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452325"/>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9_Default Design">
  <a:themeElements>
    <a:clrScheme name="WSU Brand HEX">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452325"/>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WSU Brand HEX">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452325"/>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efault Design">
  <a:themeElements>
    <a:clrScheme name="WSU Brand HEX">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452325"/>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Default Design">
  <a:themeElements>
    <a:clrScheme name="WSU Brand HEX">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452325"/>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Default Design">
  <a:themeElements>
    <a:clrScheme name="WSU Brand HEX">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452325"/>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Default Design">
  <a:themeElements>
    <a:clrScheme name="WSU Brand HEX">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452325"/>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Custom 3">
    <a:dk1>
      <a:srgbClr val="000000"/>
    </a:dk1>
    <a:lt1>
      <a:srgbClr val="FFFFFF"/>
    </a:lt1>
    <a:dk2>
      <a:srgbClr val="003870"/>
    </a:dk2>
    <a:lt2>
      <a:srgbClr val="EBE3C7"/>
    </a:lt2>
    <a:accent1>
      <a:srgbClr val="A50130"/>
    </a:accent1>
    <a:accent2>
      <a:srgbClr val="7F7F7F"/>
    </a:accent2>
    <a:accent3>
      <a:srgbClr val="657279"/>
    </a:accent3>
    <a:accent4>
      <a:srgbClr val="FB8C11"/>
    </a:accent4>
    <a:accent5>
      <a:srgbClr val="00BCE2"/>
    </a:accent5>
    <a:accent6>
      <a:srgbClr val="BDCB33"/>
    </a:accent6>
    <a:hlink>
      <a:srgbClr val="003870"/>
    </a:hlink>
    <a:folHlink>
      <a:srgbClr val="EBE3C7"/>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396</TotalTime>
  <Words>1571</Words>
  <Application>Microsoft Office PowerPoint</Application>
  <PresentationFormat>On-screen Show (4:3)</PresentationFormat>
  <Paragraphs>312</Paragraphs>
  <Slides>47</Slides>
  <Notes>29</Notes>
  <HiddenSlides>0</HiddenSlides>
  <MMClips>0</MMClips>
  <ScaleCrop>false</ScaleCrop>
  <HeadingPairs>
    <vt:vector size="8" baseType="variant">
      <vt:variant>
        <vt:lpstr>Fonts Used</vt:lpstr>
      </vt:variant>
      <vt:variant>
        <vt:i4>9</vt:i4>
      </vt:variant>
      <vt:variant>
        <vt:lpstr>Theme</vt:lpstr>
      </vt:variant>
      <vt:variant>
        <vt:i4>24</vt:i4>
      </vt:variant>
      <vt:variant>
        <vt:lpstr>Embedded OLE Servers</vt:lpstr>
      </vt:variant>
      <vt:variant>
        <vt:i4>2</vt:i4>
      </vt:variant>
      <vt:variant>
        <vt:lpstr>Slide Titles</vt:lpstr>
      </vt:variant>
      <vt:variant>
        <vt:i4>47</vt:i4>
      </vt:variant>
    </vt:vector>
  </HeadingPairs>
  <TitlesOfParts>
    <vt:vector size="82" baseType="lpstr">
      <vt:lpstr>Arial</vt:lpstr>
      <vt:lpstr>Arial Narrow</vt:lpstr>
      <vt:lpstr>Calibri</vt:lpstr>
      <vt:lpstr>Calibri Light</vt:lpstr>
      <vt:lpstr>Georgia</vt:lpstr>
      <vt:lpstr>Gloucester MT Extra Condensed</vt:lpstr>
      <vt:lpstr>Lucida Sans</vt:lpstr>
      <vt:lpstr>StoneSans</vt:lpstr>
      <vt:lpstr>Wingdings</vt:lpstr>
      <vt:lpstr>Office Theme</vt:lpstr>
      <vt:lpstr>21_Default Design</vt:lpstr>
      <vt:lpstr>20_Default Design</vt:lpstr>
      <vt:lpstr>19_Default Design</vt:lpstr>
      <vt:lpstr>Default Design</vt:lpstr>
      <vt:lpstr>1_Default Design</vt:lpstr>
      <vt:lpstr>2_Default Design</vt:lpstr>
      <vt:lpstr>3_Default Design</vt:lpstr>
      <vt:lpstr>4_Default Design</vt:lpstr>
      <vt:lpstr>5_Default Design</vt:lpstr>
      <vt:lpstr>6_Default Design</vt:lpstr>
      <vt:lpstr>7_Default Design</vt:lpstr>
      <vt:lpstr>8_Default Design</vt:lpstr>
      <vt:lpstr>9_Default Design</vt:lpstr>
      <vt:lpstr>10_Default Design</vt:lpstr>
      <vt:lpstr>11_Default Design</vt:lpstr>
      <vt:lpstr>12_Default Design</vt:lpstr>
      <vt:lpstr>Timeline 01 16x9</vt:lpstr>
      <vt:lpstr>13_Default Design</vt:lpstr>
      <vt:lpstr>14_Default Design</vt:lpstr>
      <vt:lpstr>15_Default Design</vt:lpstr>
      <vt:lpstr>16_Default Design</vt:lpstr>
      <vt:lpstr>17_Default Design</vt:lpstr>
      <vt:lpstr>18_Default Design</vt:lpstr>
      <vt:lpstr>Worksheet</vt:lpstr>
      <vt:lpstr>Microsoft Excel Chart</vt:lpstr>
      <vt:lpstr>Understanding the University Budget  Kelley Westhoff Executive Director for Budget, Planning, &amp; Analysis</vt:lpstr>
      <vt:lpstr>Agenda </vt:lpstr>
      <vt:lpstr>PowerPoint Presentation</vt:lpstr>
      <vt:lpstr>State Budget Cycle</vt:lpstr>
      <vt:lpstr>PowerPoint Presentation</vt:lpstr>
      <vt:lpstr>The Higher Education Sector</vt:lpstr>
      <vt:lpstr>The Higher Ed Sector – Operating Budget</vt:lpstr>
      <vt:lpstr>PowerPoint Presentation</vt:lpstr>
      <vt:lpstr>PowerPoint Presentation</vt:lpstr>
      <vt:lpstr>Budget Models </vt:lpstr>
      <vt:lpstr>PowerPoint Presentation</vt:lpstr>
      <vt:lpstr>PowerPoint Presentation</vt:lpstr>
      <vt:lpstr>Example of Incremental Budgeting: PBL – Planning Budget Level   Units have base levels of funding, which is backed by a pool of  tuition plus state appropriations. When new state funding is  provided, such as for mass salary increases, each unit receives a proportional increase in PBL. </vt:lpstr>
      <vt:lpstr>Responsibility Centered (RCM) Budget allocates resources such as tuition to the units that generate them, which is intended to incentivize revenue growth and cost control.</vt:lpstr>
      <vt:lpstr>WSU’s Enrollment Based Budget (EBB) Model for undergraduate enrollment on the Pullman and Spokane campuses is an example of an RCM element of the budget.  Under this model new undergraduate tuition is allocated to the colleges that generate it through new enrollment.</vt:lpstr>
      <vt:lpstr>Another key element of an RCM budget is that revenue generating units are responsible, typically through a tax, for paying the costs of institutional overhead and funding a subvention fund that is used to subsidize units that may not generate enough revenue to operate at a profit, but are vital to the mission of the institution. </vt:lpstr>
      <vt:lpstr>WSU uses this type of overhead assessment with our campuses in Vancouver and Tri-Cities. Both those campuses receive the tuition they generate less an 11% assessment for institutional support.</vt:lpstr>
      <vt:lpstr>The WSU Budget </vt:lpstr>
      <vt:lpstr>   University Operating &amp; Capital Budgets       2015-17 Biennium - $2.297 Billion Total</vt:lpstr>
      <vt:lpstr>2015-17 Capital Budget Total Authority: $311.7 M    Projected Expenditures: $296.7 M (includes Re-appropriation Balances)</vt:lpstr>
      <vt:lpstr>Use of 2015-17 Capital Budget – By Expense Type State Appropriation, Land Grant Income, and Student Building Fees</vt:lpstr>
      <vt:lpstr>2015-2017 Operating Budget  Fund Sources – Estimated Total: $2.0 Billion</vt:lpstr>
      <vt:lpstr>PowerPoint Presentation</vt:lpstr>
      <vt:lpstr>State and Tuition Funding per FTE (in 2017 Dollars)</vt:lpstr>
      <vt:lpstr>Tuition Policy: Components of Tuition</vt:lpstr>
      <vt:lpstr>PowerPoint Presentation</vt:lpstr>
      <vt:lpstr>Net Operating Fees by Category </vt:lpstr>
      <vt:lpstr>Undergraduate Net Operating Fees </vt:lpstr>
      <vt:lpstr>Tuition Policy-Post Recession</vt:lpstr>
      <vt:lpstr>WSU Budget Principles  Distribution of F&amp;A Revenue</vt:lpstr>
      <vt:lpstr>Use of 2015-17 Biennial Budget – By Function   State  Appropriation and Operating Tuition</vt:lpstr>
      <vt:lpstr>Use of 2015-17 Operating Budget  – By Expense Type  State Appropriation and Operating Tuition</vt:lpstr>
      <vt:lpstr>The WSU Budget Office </vt:lpstr>
      <vt:lpstr>PowerPoint Presentation</vt:lpstr>
      <vt:lpstr>WSU Budget Policies </vt:lpstr>
      <vt:lpstr>Allocation of Resources</vt:lpstr>
      <vt:lpstr>Pooled Benefits</vt:lpstr>
      <vt:lpstr>Accruals (Salary Savings)</vt:lpstr>
      <vt:lpstr>PowerPoint Presentation</vt:lpstr>
      <vt:lpstr>Financial Recovery </vt:lpstr>
      <vt:lpstr>PowerPoint Presentation</vt:lpstr>
      <vt:lpstr>PowerPoint Presentation</vt:lpstr>
      <vt:lpstr>Fiscal Year 2018</vt:lpstr>
      <vt:lpstr>Recovery Plan Specifics</vt:lpstr>
      <vt:lpstr>Other Budget / Fiscal Initiatives </vt:lpstr>
      <vt:lpstr>FY18 Results </vt:lpstr>
      <vt:lpstr>QUESTIONS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Green, Emily Wayne</dc:creator>
  <cp:lastModifiedBy>Meier, Sarah</cp:lastModifiedBy>
  <cp:revision>48</cp:revision>
  <dcterms:created xsi:type="dcterms:W3CDTF">2018-11-06T23:36:30Z</dcterms:created>
  <dcterms:modified xsi:type="dcterms:W3CDTF">2018-11-09T18:09:39Z</dcterms:modified>
</cp:coreProperties>
</file>