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 id="2147483762" r:id="rId2"/>
    <p:sldMasterId id="2147483797" r:id="rId3"/>
    <p:sldMasterId id="2147483809" r:id="rId4"/>
    <p:sldMasterId id="2147483821" r:id="rId5"/>
  </p:sldMasterIdLst>
  <p:notesMasterIdLst>
    <p:notesMasterId r:id="rId29"/>
  </p:notesMasterIdLst>
  <p:handoutMasterIdLst>
    <p:handoutMasterId r:id="rId30"/>
  </p:handoutMasterIdLst>
  <p:sldIdLst>
    <p:sldId id="288" r:id="rId6"/>
    <p:sldId id="348" r:id="rId7"/>
    <p:sldId id="264" r:id="rId8"/>
    <p:sldId id="352" r:id="rId9"/>
    <p:sldId id="265" r:id="rId10"/>
    <p:sldId id="350" r:id="rId11"/>
    <p:sldId id="321" r:id="rId12"/>
    <p:sldId id="289" r:id="rId13"/>
    <p:sldId id="347" r:id="rId14"/>
    <p:sldId id="311" r:id="rId15"/>
    <p:sldId id="354" r:id="rId16"/>
    <p:sldId id="355" r:id="rId17"/>
    <p:sldId id="356" r:id="rId18"/>
    <p:sldId id="280" r:id="rId19"/>
    <p:sldId id="279" r:id="rId20"/>
    <p:sldId id="344" r:id="rId21"/>
    <p:sldId id="270" r:id="rId22"/>
    <p:sldId id="271" r:id="rId23"/>
    <p:sldId id="273" r:id="rId24"/>
    <p:sldId id="351" r:id="rId25"/>
    <p:sldId id="325" r:id="rId26"/>
    <p:sldId id="353" r:id="rId27"/>
    <p:sldId id="318" r:id="rId28"/>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nnefin, Maureen Carmela" initials="BMC" lastIdx="24" clrIdx="0">
    <p:extLst>
      <p:ext uri="{19B8F6BF-5375-455C-9EA6-DF929625EA0E}">
        <p15:presenceInfo xmlns:p15="http://schemas.microsoft.com/office/powerpoint/2012/main" userId="S-1-5-21-861567501-115176313-682003330-1441929" providerId="AD"/>
      </p:ext>
    </p:extLst>
  </p:cmAuthor>
  <p:cmAuthor id="2" name="Swayne, L" initials="SL" lastIdx="14" clrIdx="1">
    <p:extLst>
      <p:ext uri="{19B8F6BF-5375-455C-9EA6-DF929625EA0E}">
        <p15:presenceInfo xmlns:p15="http://schemas.microsoft.com/office/powerpoint/2012/main" userId="S-1-5-21-861567501-115176313-682003330-3568342" providerId="AD"/>
      </p:ext>
    </p:extLst>
  </p:cmAuthor>
  <p:cmAuthor id="3" name="Cook, Carrie " initials="CC" lastIdx="14" clrIdx="2">
    <p:extLst>
      <p:ext uri="{19B8F6BF-5375-455C-9EA6-DF929625EA0E}">
        <p15:presenceInfo xmlns:p15="http://schemas.microsoft.com/office/powerpoint/2012/main" userId="Cook, Carrie "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0028"/>
    <a:srgbClr val="920023"/>
    <a:srgbClr val="FBF575"/>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79286" autoAdjust="0"/>
  </p:normalViewPr>
  <p:slideViewPr>
    <p:cSldViewPr snapToObjects="1">
      <p:cViewPr varScale="1">
        <p:scale>
          <a:sx n="91" d="100"/>
          <a:sy n="91" d="100"/>
        </p:scale>
        <p:origin x="1806" y="90"/>
      </p:cViewPr>
      <p:guideLst>
        <p:guide orient="horz" pos="2160"/>
        <p:guide pos="2880"/>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66" d="100"/>
        <a:sy n="66" d="100"/>
      </p:scale>
      <p:origin x="0" y="0"/>
    </p:cViewPr>
  </p:sorterViewPr>
  <p:notesViewPr>
    <p:cSldViewPr snapToObjects="1">
      <p:cViewPr varScale="1">
        <p:scale>
          <a:sx n="61" d="100"/>
          <a:sy n="61" d="100"/>
        </p:scale>
        <p:origin x="-2630"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1"/>
            <a:ext cx="3038145" cy="464205"/>
          </a:xfrm>
          <a:prstGeom prst="rect">
            <a:avLst/>
          </a:prstGeom>
          <a:noFill/>
          <a:ln w="9525">
            <a:noFill/>
            <a:miter lim="800000"/>
            <a:headEnd/>
            <a:tailEnd/>
          </a:ln>
          <a:effectLst/>
        </p:spPr>
        <p:txBody>
          <a:bodyPr vert="horz" wrap="square" lIns="93158" tIns="46580" rIns="93158" bIns="46580" numCol="1" anchor="t" anchorCtr="0" compatLnSpc="1">
            <a:prstTxWarp prst="textNoShape">
              <a:avLst/>
            </a:prstTxWarp>
          </a:bodyPr>
          <a:lstStyle>
            <a:lvl1pPr defTabSz="931750">
              <a:defRPr sz="1300">
                <a:latin typeface="Times New Roman" pitchFamily="18" charset="0"/>
                <a:cs typeface="+mn-cs"/>
              </a:defRPr>
            </a:lvl1pPr>
          </a:lstStyle>
          <a:p>
            <a:pPr>
              <a:defRPr/>
            </a:pPr>
            <a:endParaRPr lang="en-US"/>
          </a:p>
        </p:txBody>
      </p:sp>
      <p:sp>
        <p:nvSpPr>
          <p:cNvPr id="30723" name="Rectangle 3"/>
          <p:cNvSpPr>
            <a:spLocks noGrp="1" noChangeArrowheads="1"/>
          </p:cNvSpPr>
          <p:nvPr>
            <p:ph type="dt" sz="quarter" idx="1"/>
          </p:nvPr>
        </p:nvSpPr>
        <p:spPr bwMode="auto">
          <a:xfrm>
            <a:off x="3972257" y="1"/>
            <a:ext cx="3038144" cy="464205"/>
          </a:xfrm>
          <a:prstGeom prst="rect">
            <a:avLst/>
          </a:prstGeom>
          <a:noFill/>
          <a:ln w="9525">
            <a:noFill/>
            <a:miter lim="800000"/>
            <a:headEnd/>
            <a:tailEnd/>
          </a:ln>
          <a:effectLst/>
        </p:spPr>
        <p:txBody>
          <a:bodyPr vert="horz" wrap="square" lIns="93158" tIns="46580" rIns="93158" bIns="46580" numCol="1" anchor="t" anchorCtr="0" compatLnSpc="1">
            <a:prstTxWarp prst="textNoShape">
              <a:avLst/>
            </a:prstTxWarp>
          </a:bodyPr>
          <a:lstStyle>
            <a:lvl1pPr algn="r" defTabSz="931750">
              <a:defRPr sz="1300">
                <a:latin typeface="Times New Roman" pitchFamily="18" charset="0"/>
                <a:cs typeface="+mn-cs"/>
              </a:defRPr>
            </a:lvl1pPr>
          </a:lstStyle>
          <a:p>
            <a:pPr>
              <a:defRPr/>
            </a:pPr>
            <a:endParaRPr lang="en-US"/>
          </a:p>
        </p:txBody>
      </p:sp>
      <p:sp>
        <p:nvSpPr>
          <p:cNvPr id="30724" name="Rectangle 4"/>
          <p:cNvSpPr>
            <a:spLocks noGrp="1" noChangeArrowheads="1"/>
          </p:cNvSpPr>
          <p:nvPr>
            <p:ph type="ftr" sz="quarter" idx="2"/>
          </p:nvPr>
        </p:nvSpPr>
        <p:spPr bwMode="auto">
          <a:xfrm>
            <a:off x="0" y="8832195"/>
            <a:ext cx="3038145" cy="464205"/>
          </a:xfrm>
          <a:prstGeom prst="rect">
            <a:avLst/>
          </a:prstGeom>
          <a:noFill/>
          <a:ln w="9525">
            <a:noFill/>
            <a:miter lim="800000"/>
            <a:headEnd/>
            <a:tailEnd/>
          </a:ln>
          <a:effectLst/>
        </p:spPr>
        <p:txBody>
          <a:bodyPr vert="horz" wrap="square" lIns="93158" tIns="46580" rIns="93158" bIns="46580" numCol="1" anchor="b" anchorCtr="0" compatLnSpc="1">
            <a:prstTxWarp prst="textNoShape">
              <a:avLst/>
            </a:prstTxWarp>
          </a:bodyPr>
          <a:lstStyle>
            <a:lvl1pPr defTabSz="931750">
              <a:defRPr sz="1300">
                <a:latin typeface="Times New Roman" pitchFamily="18" charset="0"/>
                <a:cs typeface="+mn-cs"/>
              </a:defRPr>
            </a:lvl1pPr>
          </a:lstStyle>
          <a:p>
            <a:pPr>
              <a:defRPr/>
            </a:pPr>
            <a:endParaRPr lang="en-US"/>
          </a:p>
        </p:txBody>
      </p:sp>
      <p:sp>
        <p:nvSpPr>
          <p:cNvPr id="30725" name="Rectangle 5"/>
          <p:cNvSpPr>
            <a:spLocks noGrp="1" noChangeArrowheads="1"/>
          </p:cNvSpPr>
          <p:nvPr>
            <p:ph type="sldNum" sz="quarter" idx="3"/>
          </p:nvPr>
        </p:nvSpPr>
        <p:spPr bwMode="auto">
          <a:xfrm>
            <a:off x="3972257" y="8832195"/>
            <a:ext cx="3038144" cy="464205"/>
          </a:xfrm>
          <a:prstGeom prst="rect">
            <a:avLst/>
          </a:prstGeom>
          <a:noFill/>
          <a:ln w="9525">
            <a:noFill/>
            <a:miter lim="800000"/>
            <a:headEnd/>
            <a:tailEnd/>
          </a:ln>
          <a:effectLst/>
        </p:spPr>
        <p:txBody>
          <a:bodyPr vert="horz" wrap="square" lIns="93158" tIns="46580" rIns="93158" bIns="46580" numCol="1" anchor="b" anchorCtr="0" compatLnSpc="1">
            <a:prstTxWarp prst="textNoShape">
              <a:avLst/>
            </a:prstTxWarp>
          </a:bodyPr>
          <a:lstStyle>
            <a:lvl1pPr algn="r" defTabSz="931750">
              <a:defRPr sz="1300">
                <a:latin typeface="Times New Roman" pitchFamily="18" charset="0"/>
                <a:cs typeface="+mn-cs"/>
              </a:defRPr>
            </a:lvl1pPr>
          </a:lstStyle>
          <a:p>
            <a:pPr>
              <a:defRPr/>
            </a:pPr>
            <a:fld id="{DDE783D8-0661-4961-8066-F3DAAFBF52E1}" type="slidenum">
              <a:rPr lang="en-US"/>
              <a:pPr>
                <a:defRPr/>
              </a:pPr>
              <a:t>‹#›</a:t>
            </a:fld>
            <a:endParaRPr lang="en-US"/>
          </a:p>
        </p:txBody>
      </p:sp>
    </p:spTree>
    <p:extLst>
      <p:ext uri="{BB962C8B-B14F-4D97-AF65-F5344CB8AC3E}">
        <p14:creationId xmlns:p14="http://schemas.microsoft.com/office/powerpoint/2010/main" val="9180511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1"/>
            <a:ext cx="3038145" cy="464205"/>
          </a:xfrm>
          <a:prstGeom prst="rect">
            <a:avLst/>
          </a:prstGeom>
          <a:noFill/>
          <a:ln w="9525">
            <a:noFill/>
            <a:miter lim="800000"/>
            <a:headEnd/>
            <a:tailEnd/>
          </a:ln>
          <a:effectLst/>
        </p:spPr>
        <p:txBody>
          <a:bodyPr vert="horz" wrap="square" lIns="93158" tIns="46580" rIns="93158" bIns="46580" numCol="1" anchor="t" anchorCtr="0" compatLnSpc="1">
            <a:prstTxWarp prst="textNoShape">
              <a:avLst/>
            </a:prstTxWarp>
          </a:bodyPr>
          <a:lstStyle>
            <a:lvl1pPr defTabSz="931750">
              <a:defRPr sz="1300">
                <a:latin typeface="Times New Roman" pitchFamily="18" charset="0"/>
                <a:cs typeface="+mn-cs"/>
              </a:defRPr>
            </a:lvl1pPr>
          </a:lstStyle>
          <a:p>
            <a:pPr>
              <a:defRPr/>
            </a:pPr>
            <a:endParaRPr lang="en-US"/>
          </a:p>
        </p:txBody>
      </p:sp>
      <p:sp>
        <p:nvSpPr>
          <p:cNvPr id="86019" name="Rectangle 3"/>
          <p:cNvSpPr>
            <a:spLocks noGrp="1" noChangeArrowheads="1"/>
          </p:cNvSpPr>
          <p:nvPr>
            <p:ph type="dt" idx="1"/>
          </p:nvPr>
        </p:nvSpPr>
        <p:spPr bwMode="auto">
          <a:xfrm>
            <a:off x="3970734" y="1"/>
            <a:ext cx="3038145" cy="464205"/>
          </a:xfrm>
          <a:prstGeom prst="rect">
            <a:avLst/>
          </a:prstGeom>
          <a:noFill/>
          <a:ln w="9525">
            <a:noFill/>
            <a:miter lim="800000"/>
            <a:headEnd/>
            <a:tailEnd/>
          </a:ln>
          <a:effectLst/>
        </p:spPr>
        <p:txBody>
          <a:bodyPr vert="horz" wrap="square" lIns="93158" tIns="46580" rIns="93158" bIns="46580" numCol="1" anchor="t" anchorCtr="0" compatLnSpc="1">
            <a:prstTxWarp prst="textNoShape">
              <a:avLst/>
            </a:prstTxWarp>
          </a:bodyPr>
          <a:lstStyle>
            <a:lvl1pPr algn="r" defTabSz="931750">
              <a:defRPr sz="1300">
                <a:latin typeface="Times New Roman" pitchFamily="18" charset="0"/>
                <a:cs typeface="+mn-cs"/>
              </a:defRPr>
            </a:lvl1pPr>
          </a:lstStyle>
          <a:p>
            <a:pPr>
              <a:defRPr/>
            </a:pPr>
            <a:endParaRPr lang="en-US"/>
          </a:p>
        </p:txBody>
      </p:sp>
      <p:sp>
        <p:nvSpPr>
          <p:cNvPr id="53252"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1" name="Rectangle 5"/>
          <p:cNvSpPr>
            <a:spLocks noGrp="1" noChangeArrowheads="1"/>
          </p:cNvSpPr>
          <p:nvPr>
            <p:ph type="body" sz="quarter" idx="3"/>
          </p:nvPr>
        </p:nvSpPr>
        <p:spPr bwMode="auto">
          <a:xfrm>
            <a:off x="701345" y="4416099"/>
            <a:ext cx="5607711" cy="4182457"/>
          </a:xfrm>
          <a:prstGeom prst="rect">
            <a:avLst/>
          </a:prstGeom>
          <a:noFill/>
          <a:ln w="9525">
            <a:noFill/>
            <a:miter lim="800000"/>
            <a:headEnd/>
            <a:tailEnd/>
          </a:ln>
          <a:effectLst/>
        </p:spPr>
        <p:txBody>
          <a:bodyPr vert="horz" wrap="square" lIns="93158" tIns="46580" rIns="93158" bIns="4658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6022" name="Rectangle 6"/>
          <p:cNvSpPr>
            <a:spLocks noGrp="1" noChangeArrowheads="1"/>
          </p:cNvSpPr>
          <p:nvPr>
            <p:ph type="ftr" sz="quarter" idx="4"/>
          </p:nvPr>
        </p:nvSpPr>
        <p:spPr bwMode="auto">
          <a:xfrm>
            <a:off x="0" y="8830659"/>
            <a:ext cx="3038145" cy="464205"/>
          </a:xfrm>
          <a:prstGeom prst="rect">
            <a:avLst/>
          </a:prstGeom>
          <a:noFill/>
          <a:ln w="9525">
            <a:noFill/>
            <a:miter lim="800000"/>
            <a:headEnd/>
            <a:tailEnd/>
          </a:ln>
          <a:effectLst/>
        </p:spPr>
        <p:txBody>
          <a:bodyPr vert="horz" wrap="square" lIns="93158" tIns="46580" rIns="93158" bIns="46580" numCol="1" anchor="b" anchorCtr="0" compatLnSpc="1">
            <a:prstTxWarp prst="textNoShape">
              <a:avLst/>
            </a:prstTxWarp>
          </a:bodyPr>
          <a:lstStyle>
            <a:lvl1pPr defTabSz="931750">
              <a:defRPr sz="1300">
                <a:latin typeface="Times New Roman" pitchFamily="18" charset="0"/>
                <a:cs typeface="+mn-cs"/>
              </a:defRPr>
            </a:lvl1pPr>
          </a:lstStyle>
          <a:p>
            <a:pPr>
              <a:defRPr/>
            </a:pPr>
            <a:endParaRPr lang="en-US"/>
          </a:p>
        </p:txBody>
      </p:sp>
      <p:sp>
        <p:nvSpPr>
          <p:cNvPr id="86023" name="Rectangle 7"/>
          <p:cNvSpPr>
            <a:spLocks noGrp="1" noChangeArrowheads="1"/>
          </p:cNvSpPr>
          <p:nvPr>
            <p:ph type="sldNum" sz="quarter" idx="5"/>
          </p:nvPr>
        </p:nvSpPr>
        <p:spPr bwMode="auto">
          <a:xfrm>
            <a:off x="3970734" y="8830659"/>
            <a:ext cx="3038145" cy="464205"/>
          </a:xfrm>
          <a:prstGeom prst="rect">
            <a:avLst/>
          </a:prstGeom>
          <a:noFill/>
          <a:ln w="9525">
            <a:noFill/>
            <a:miter lim="800000"/>
            <a:headEnd/>
            <a:tailEnd/>
          </a:ln>
          <a:effectLst/>
        </p:spPr>
        <p:txBody>
          <a:bodyPr vert="horz" wrap="square" lIns="93158" tIns="46580" rIns="93158" bIns="46580" numCol="1" anchor="b" anchorCtr="0" compatLnSpc="1">
            <a:prstTxWarp prst="textNoShape">
              <a:avLst/>
            </a:prstTxWarp>
          </a:bodyPr>
          <a:lstStyle>
            <a:lvl1pPr algn="r" defTabSz="931750">
              <a:defRPr sz="1300">
                <a:latin typeface="Times New Roman" pitchFamily="18" charset="0"/>
                <a:cs typeface="+mn-cs"/>
              </a:defRPr>
            </a:lvl1pPr>
          </a:lstStyle>
          <a:p>
            <a:pPr>
              <a:defRPr/>
            </a:pPr>
            <a:fld id="{13BD6760-63AA-49BB-BCA9-CC6D45B0C4C0}" type="slidenum">
              <a:rPr lang="en-US"/>
              <a:pPr>
                <a:defRPr/>
              </a:pPr>
              <a:t>‹#›</a:t>
            </a:fld>
            <a:endParaRPr lang="en-US"/>
          </a:p>
        </p:txBody>
      </p:sp>
    </p:spTree>
    <p:extLst>
      <p:ext uri="{BB962C8B-B14F-4D97-AF65-F5344CB8AC3E}">
        <p14:creationId xmlns:p14="http://schemas.microsoft.com/office/powerpoint/2010/main" val="10881690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3BD6760-63AA-49BB-BCA9-CC6D45B0C4C0}" type="slidenum">
              <a:rPr lang="en-US" smtClean="0"/>
              <a:pPr>
                <a:defRPr/>
              </a:pPr>
              <a:t>1</a:t>
            </a:fld>
            <a:endParaRPr lang="en-US"/>
          </a:p>
        </p:txBody>
      </p:sp>
    </p:spTree>
    <p:extLst>
      <p:ext uri="{BB962C8B-B14F-4D97-AF65-F5344CB8AC3E}">
        <p14:creationId xmlns:p14="http://schemas.microsoft.com/office/powerpoint/2010/main" val="409047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Joint </a:t>
            </a:r>
            <a:r>
              <a:rPr lang="en-US" b="1" dirty="0"/>
              <a:t>Appointments </a:t>
            </a:r>
            <a:r>
              <a:rPr lang="en-US" dirty="0"/>
              <a:t>- Some PIs have joint appointments with more than one college/department, in this case, be sure that the credit in the </a:t>
            </a:r>
            <a:r>
              <a:rPr lang="en-US" dirty="0" err="1"/>
              <a:t>eREX</a:t>
            </a:r>
            <a:r>
              <a:rPr lang="en-US" dirty="0"/>
              <a:t> is set to the correct department for the proposed project and that the total amount of credit between the PI and all Co-I’s is equal to 100. </a:t>
            </a:r>
          </a:p>
        </p:txBody>
      </p:sp>
      <p:sp>
        <p:nvSpPr>
          <p:cNvPr id="4" name="Slide Number Placeholder 3"/>
          <p:cNvSpPr>
            <a:spLocks noGrp="1"/>
          </p:cNvSpPr>
          <p:nvPr>
            <p:ph type="sldNum" sz="quarter" idx="10"/>
          </p:nvPr>
        </p:nvSpPr>
        <p:spPr/>
        <p:txBody>
          <a:bodyPr/>
          <a:lstStyle/>
          <a:p>
            <a:pPr>
              <a:defRPr/>
            </a:pPr>
            <a:fld id="{13BD6760-63AA-49BB-BCA9-CC6D45B0C4C0}" type="slidenum">
              <a:rPr lang="en-US" smtClean="0"/>
              <a:pPr>
                <a:defRPr/>
              </a:pPr>
              <a:t>10</a:t>
            </a:fld>
            <a:endParaRPr lang="en-US"/>
          </a:p>
        </p:txBody>
      </p:sp>
    </p:spTree>
    <p:extLst>
      <p:ext uri="{BB962C8B-B14F-4D97-AF65-F5344CB8AC3E}">
        <p14:creationId xmlns:p14="http://schemas.microsoft.com/office/powerpoint/2010/main" val="13612946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3BD6760-63AA-49BB-BCA9-CC6D45B0C4C0}" type="slidenum">
              <a:rPr lang="en-US" smtClean="0"/>
              <a:pPr>
                <a:defRPr/>
              </a:pPr>
              <a:t>11</a:t>
            </a:fld>
            <a:endParaRPr lang="en-US"/>
          </a:p>
        </p:txBody>
      </p:sp>
    </p:spTree>
    <p:extLst>
      <p:ext uri="{BB962C8B-B14F-4D97-AF65-F5344CB8AC3E}">
        <p14:creationId xmlns:p14="http://schemas.microsoft.com/office/powerpoint/2010/main" val="39570212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where the PI’s designated affiliates are very important and in the waiver timeframe, only delegates of equal or higher authority can approve at the different levels.</a:t>
            </a:r>
            <a:endParaRPr lang="en-US" dirty="0"/>
          </a:p>
        </p:txBody>
      </p:sp>
      <p:sp>
        <p:nvSpPr>
          <p:cNvPr id="4" name="Slide Number Placeholder 3"/>
          <p:cNvSpPr>
            <a:spLocks noGrp="1"/>
          </p:cNvSpPr>
          <p:nvPr>
            <p:ph type="sldNum" sz="quarter" idx="10"/>
          </p:nvPr>
        </p:nvSpPr>
        <p:spPr/>
        <p:txBody>
          <a:bodyPr/>
          <a:lstStyle/>
          <a:p>
            <a:pPr>
              <a:defRPr/>
            </a:pPr>
            <a:fld id="{13BD6760-63AA-49BB-BCA9-CC6D45B0C4C0}" type="slidenum">
              <a:rPr lang="en-US" smtClean="0"/>
              <a:pPr>
                <a:defRPr/>
              </a:pPr>
              <a:t>12</a:t>
            </a:fld>
            <a:endParaRPr lang="en-US"/>
          </a:p>
        </p:txBody>
      </p:sp>
    </p:spTree>
    <p:extLst>
      <p:ext uri="{BB962C8B-B14F-4D97-AF65-F5344CB8AC3E}">
        <p14:creationId xmlns:p14="http://schemas.microsoft.com/office/powerpoint/2010/main" val="21693768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Narrative Hold is allowed only for proposals being submitted through ASSIST, Workspace, NSF </a:t>
            </a:r>
            <a:r>
              <a:rPr lang="en-US" dirty="0" err="1" smtClean="0"/>
              <a:t>FastLane</a:t>
            </a:r>
            <a:r>
              <a:rPr lang="en-US" dirty="0" smtClean="0"/>
              <a:t> or NASA NSPIRES- only those proposals that require submission by the institutional</a:t>
            </a:r>
            <a:r>
              <a:rPr lang="en-US" baseline="0" dirty="0" smtClean="0"/>
              <a:t> AOR via online federal portals</a:t>
            </a:r>
            <a:r>
              <a:rPr lang="en-US" dirty="0" smtClean="0"/>
              <a:t>. The eREX must be submitted and approved 2 days prior to the deadline, otherwise the Narrative Hold will not be granted. The Narrative Hold allows</a:t>
            </a:r>
            <a:r>
              <a:rPr lang="en-US" baseline="0" dirty="0" smtClean="0"/>
              <a:t> draft copies of </a:t>
            </a:r>
            <a:r>
              <a:rPr lang="en-US" dirty="0" smtClean="0"/>
              <a:t>the projects scientific Narrative and all associated scientific documents (e.g. References Cited, Project Abstract) to be provided on the eREX. It is requested that any draft files attached to the eREX have “DRAFT” in the file name, so that those are not reviewed until the RA has notified the ORSO Coordinator that they are final. Final documents must be uploaded and ready for submission a minimum of 5 hours prior to the submission deadline.</a:t>
            </a:r>
          </a:p>
          <a:p>
            <a:endParaRPr lang="en-US" dirty="0"/>
          </a:p>
        </p:txBody>
      </p:sp>
      <p:sp>
        <p:nvSpPr>
          <p:cNvPr id="4" name="Slide Number Placeholder 3"/>
          <p:cNvSpPr>
            <a:spLocks noGrp="1"/>
          </p:cNvSpPr>
          <p:nvPr>
            <p:ph type="sldNum" sz="quarter" idx="10"/>
          </p:nvPr>
        </p:nvSpPr>
        <p:spPr/>
        <p:txBody>
          <a:bodyPr/>
          <a:lstStyle/>
          <a:p>
            <a:pPr>
              <a:defRPr/>
            </a:pPr>
            <a:fld id="{13BD6760-63AA-49BB-BCA9-CC6D45B0C4C0}" type="slidenum">
              <a:rPr lang="en-US" smtClean="0"/>
              <a:pPr>
                <a:defRPr/>
              </a:pPr>
              <a:t>13</a:t>
            </a:fld>
            <a:endParaRPr lang="en-US"/>
          </a:p>
        </p:txBody>
      </p:sp>
    </p:spTree>
    <p:extLst>
      <p:ext uri="{BB962C8B-B14F-4D97-AF65-F5344CB8AC3E}">
        <p14:creationId xmlns:p14="http://schemas.microsoft.com/office/powerpoint/2010/main" val="9635611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
        <p:nvSpPr>
          <p:cNvPr id="7270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50" eaLnBrk="0" hangingPunct="0">
              <a:spcBef>
                <a:spcPct val="30000"/>
              </a:spcBef>
              <a:defRPr kumimoji="1" sz="1200">
                <a:solidFill>
                  <a:schemeClr val="tx1"/>
                </a:solidFill>
                <a:latin typeface="Arial" charset="0"/>
              </a:defRPr>
            </a:lvl1pPr>
            <a:lvl2pPr marL="716025" indent="-275394" defTabSz="931750" eaLnBrk="0" hangingPunct="0">
              <a:spcBef>
                <a:spcPct val="30000"/>
              </a:spcBef>
              <a:defRPr kumimoji="1" sz="1200">
                <a:solidFill>
                  <a:schemeClr val="tx1"/>
                </a:solidFill>
                <a:latin typeface="Arial" charset="0"/>
              </a:defRPr>
            </a:lvl2pPr>
            <a:lvl3pPr marL="1101577" indent="-220316" defTabSz="931750" eaLnBrk="0" hangingPunct="0">
              <a:spcBef>
                <a:spcPct val="30000"/>
              </a:spcBef>
              <a:defRPr kumimoji="1" sz="1200">
                <a:solidFill>
                  <a:schemeClr val="tx1"/>
                </a:solidFill>
                <a:latin typeface="Arial" charset="0"/>
              </a:defRPr>
            </a:lvl3pPr>
            <a:lvl4pPr marL="1542207" indent="-220316" defTabSz="931750" eaLnBrk="0" hangingPunct="0">
              <a:spcBef>
                <a:spcPct val="30000"/>
              </a:spcBef>
              <a:defRPr kumimoji="1" sz="1200">
                <a:solidFill>
                  <a:schemeClr val="tx1"/>
                </a:solidFill>
                <a:latin typeface="Arial" charset="0"/>
              </a:defRPr>
            </a:lvl4pPr>
            <a:lvl5pPr marL="1982838" indent="-220316" defTabSz="931750" eaLnBrk="0" hangingPunct="0">
              <a:spcBef>
                <a:spcPct val="30000"/>
              </a:spcBef>
              <a:defRPr kumimoji="1" sz="1200">
                <a:solidFill>
                  <a:schemeClr val="tx1"/>
                </a:solidFill>
                <a:latin typeface="Arial" charset="0"/>
              </a:defRPr>
            </a:lvl5pPr>
            <a:lvl6pPr marL="2423468" indent="-220316" defTabSz="931750" eaLnBrk="0" fontAlgn="base" hangingPunct="0">
              <a:spcBef>
                <a:spcPct val="30000"/>
              </a:spcBef>
              <a:spcAft>
                <a:spcPct val="0"/>
              </a:spcAft>
              <a:defRPr kumimoji="1" sz="1200">
                <a:solidFill>
                  <a:schemeClr val="tx1"/>
                </a:solidFill>
                <a:latin typeface="Arial" charset="0"/>
              </a:defRPr>
            </a:lvl6pPr>
            <a:lvl7pPr marL="2864099" indent="-220316" defTabSz="931750" eaLnBrk="0" fontAlgn="base" hangingPunct="0">
              <a:spcBef>
                <a:spcPct val="30000"/>
              </a:spcBef>
              <a:spcAft>
                <a:spcPct val="0"/>
              </a:spcAft>
              <a:defRPr kumimoji="1" sz="1200">
                <a:solidFill>
                  <a:schemeClr val="tx1"/>
                </a:solidFill>
                <a:latin typeface="Arial" charset="0"/>
              </a:defRPr>
            </a:lvl7pPr>
            <a:lvl8pPr marL="3304728" indent="-220316" defTabSz="931750" eaLnBrk="0" fontAlgn="base" hangingPunct="0">
              <a:spcBef>
                <a:spcPct val="30000"/>
              </a:spcBef>
              <a:spcAft>
                <a:spcPct val="0"/>
              </a:spcAft>
              <a:defRPr kumimoji="1" sz="1200">
                <a:solidFill>
                  <a:schemeClr val="tx1"/>
                </a:solidFill>
                <a:latin typeface="Arial" charset="0"/>
              </a:defRPr>
            </a:lvl8pPr>
            <a:lvl9pPr marL="3745359" indent="-220316" defTabSz="931750" eaLnBrk="0" fontAlgn="base" hangingPunct="0">
              <a:spcBef>
                <a:spcPct val="30000"/>
              </a:spcBef>
              <a:spcAft>
                <a:spcPct val="0"/>
              </a:spcAft>
              <a:defRPr kumimoji="1" sz="1200">
                <a:solidFill>
                  <a:schemeClr val="tx1"/>
                </a:solidFill>
                <a:latin typeface="Arial" charset="0"/>
              </a:defRPr>
            </a:lvl9pPr>
          </a:lstStyle>
          <a:p>
            <a:pPr eaLnBrk="1" hangingPunct="1">
              <a:spcBef>
                <a:spcPct val="0"/>
              </a:spcBef>
              <a:defRPr/>
            </a:pPr>
            <a:fld id="{04EC4616-17FE-4F3A-A160-C0ED965170FB}" type="slidenum">
              <a:rPr kumimoji="0" lang="en-US" altLang="en-US" sz="1300">
                <a:latin typeface="Times New Roman" pitchFamily="18" charset="0"/>
              </a:rPr>
              <a:pPr eaLnBrk="1" hangingPunct="1">
                <a:spcBef>
                  <a:spcPct val="0"/>
                </a:spcBef>
                <a:defRPr/>
              </a:pPr>
              <a:t>14</a:t>
            </a:fld>
            <a:endParaRPr kumimoji="0" lang="en-US" altLang="en-US" sz="1300">
              <a:latin typeface="Times New Roman" pitchFamily="18" charset="0"/>
            </a:endParaRPr>
          </a:p>
        </p:txBody>
      </p:sp>
    </p:spTree>
    <p:extLst>
      <p:ext uri="{BB962C8B-B14F-4D97-AF65-F5344CB8AC3E}">
        <p14:creationId xmlns:p14="http://schemas.microsoft.com/office/powerpoint/2010/main" val="1051382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50" eaLnBrk="0" hangingPunct="0">
              <a:spcBef>
                <a:spcPct val="30000"/>
              </a:spcBef>
              <a:defRPr kumimoji="1" sz="1200">
                <a:solidFill>
                  <a:schemeClr val="tx1"/>
                </a:solidFill>
                <a:latin typeface="Arial" charset="0"/>
              </a:defRPr>
            </a:lvl1pPr>
            <a:lvl2pPr marL="716025" indent="-275394" defTabSz="931750" eaLnBrk="0" hangingPunct="0">
              <a:spcBef>
                <a:spcPct val="30000"/>
              </a:spcBef>
              <a:defRPr kumimoji="1" sz="1200">
                <a:solidFill>
                  <a:schemeClr val="tx1"/>
                </a:solidFill>
                <a:latin typeface="Arial" charset="0"/>
              </a:defRPr>
            </a:lvl2pPr>
            <a:lvl3pPr marL="1101577" indent="-220316" defTabSz="931750" eaLnBrk="0" hangingPunct="0">
              <a:spcBef>
                <a:spcPct val="30000"/>
              </a:spcBef>
              <a:defRPr kumimoji="1" sz="1200">
                <a:solidFill>
                  <a:schemeClr val="tx1"/>
                </a:solidFill>
                <a:latin typeface="Arial" charset="0"/>
              </a:defRPr>
            </a:lvl3pPr>
            <a:lvl4pPr marL="1542207" indent="-220316" defTabSz="931750" eaLnBrk="0" hangingPunct="0">
              <a:spcBef>
                <a:spcPct val="30000"/>
              </a:spcBef>
              <a:defRPr kumimoji="1" sz="1200">
                <a:solidFill>
                  <a:schemeClr val="tx1"/>
                </a:solidFill>
                <a:latin typeface="Arial" charset="0"/>
              </a:defRPr>
            </a:lvl4pPr>
            <a:lvl5pPr marL="1982838" indent="-220316" defTabSz="931750" eaLnBrk="0" hangingPunct="0">
              <a:spcBef>
                <a:spcPct val="30000"/>
              </a:spcBef>
              <a:defRPr kumimoji="1" sz="1200">
                <a:solidFill>
                  <a:schemeClr val="tx1"/>
                </a:solidFill>
                <a:latin typeface="Arial" charset="0"/>
              </a:defRPr>
            </a:lvl5pPr>
            <a:lvl6pPr marL="2423468" indent="-220316" defTabSz="931750" eaLnBrk="0" fontAlgn="base" hangingPunct="0">
              <a:spcBef>
                <a:spcPct val="30000"/>
              </a:spcBef>
              <a:spcAft>
                <a:spcPct val="0"/>
              </a:spcAft>
              <a:defRPr kumimoji="1" sz="1200">
                <a:solidFill>
                  <a:schemeClr val="tx1"/>
                </a:solidFill>
                <a:latin typeface="Arial" charset="0"/>
              </a:defRPr>
            </a:lvl6pPr>
            <a:lvl7pPr marL="2864099" indent="-220316" defTabSz="931750" eaLnBrk="0" fontAlgn="base" hangingPunct="0">
              <a:spcBef>
                <a:spcPct val="30000"/>
              </a:spcBef>
              <a:spcAft>
                <a:spcPct val="0"/>
              </a:spcAft>
              <a:defRPr kumimoji="1" sz="1200">
                <a:solidFill>
                  <a:schemeClr val="tx1"/>
                </a:solidFill>
                <a:latin typeface="Arial" charset="0"/>
              </a:defRPr>
            </a:lvl7pPr>
            <a:lvl8pPr marL="3304728" indent="-220316" defTabSz="931750" eaLnBrk="0" fontAlgn="base" hangingPunct="0">
              <a:spcBef>
                <a:spcPct val="30000"/>
              </a:spcBef>
              <a:spcAft>
                <a:spcPct val="0"/>
              </a:spcAft>
              <a:defRPr kumimoji="1" sz="1200">
                <a:solidFill>
                  <a:schemeClr val="tx1"/>
                </a:solidFill>
                <a:latin typeface="Arial" charset="0"/>
              </a:defRPr>
            </a:lvl8pPr>
            <a:lvl9pPr marL="3745359" indent="-220316" defTabSz="931750" eaLnBrk="0" fontAlgn="base" hangingPunct="0">
              <a:spcBef>
                <a:spcPct val="30000"/>
              </a:spcBef>
              <a:spcAft>
                <a:spcPct val="0"/>
              </a:spcAft>
              <a:defRPr kumimoji="1" sz="1200">
                <a:solidFill>
                  <a:schemeClr val="tx1"/>
                </a:solidFill>
                <a:latin typeface="Arial" charset="0"/>
              </a:defRPr>
            </a:lvl9pPr>
          </a:lstStyle>
          <a:p>
            <a:pPr eaLnBrk="1" hangingPunct="1">
              <a:spcBef>
                <a:spcPct val="0"/>
              </a:spcBef>
              <a:defRPr/>
            </a:pPr>
            <a:fld id="{55385C40-7438-43DE-9FFD-0AEC3901464A}" type="slidenum">
              <a:rPr kumimoji="0" lang="en-US" altLang="en-US" sz="1300">
                <a:latin typeface="Times New Roman" pitchFamily="18" charset="0"/>
              </a:rPr>
              <a:pPr eaLnBrk="1" hangingPunct="1">
                <a:spcBef>
                  <a:spcPct val="0"/>
                </a:spcBef>
                <a:defRPr/>
              </a:pPr>
              <a:t>15</a:t>
            </a:fld>
            <a:endParaRPr kumimoji="0" lang="en-US" altLang="en-US" sz="1300">
              <a:latin typeface="Times New Roman" pitchFamily="18"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charset="0"/>
              </a:rPr>
              <a:t>If resubmitting, you need to reference the previous ORSO number and reference it as a resubmission on the </a:t>
            </a:r>
            <a:r>
              <a:rPr lang="en-US" altLang="en-US" dirty="0" err="1" smtClean="0">
                <a:latin typeface="Arial" charset="0"/>
              </a:rPr>
              <a:t>eREX</a:t>
            </a:r>
            <a:r>
              <a:rPr lang="en-US" altLang="en-US" dirty="0" smtClean="0">
                <a:latin typeface="Arial" charset="0"/>
              </a:rPr>
              <a:t> and to the sponsor (if the same). </a:t>
            </a:r>
            <a:r>
              <a:rPr lang="en-US" altLang="en-US" b="1" dirty="0" smtClean="0">
                <a:latin typeface="Arial" charset="0"/>
              </a:rPr>
              <a:t>Fed ID can be obtained by calling ORSO</a:t>
            </a:r>
          </a:p>
          <a:p>
            <a:endParaRPr lang="en-US" altLang="en-US" dirty="0" smtClean="0">
              <a:latin typeface="Arial" charset="0"/>
            </a:endParaRPr>
          </a:p>
        </p:txBody>
      </p:sp>
    </p:spTree>
    <p:extLst>
      <p:ext uri="{BB962C8B-B14F-4D97-AF65-F5344CB8AC3E}">
        <p14:creationId xmlns:p14="http://schemas.microsoft.com/office/powerpoint/2010/main" val="24411213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6907">
              <a:spcBef>
                <a:spcPct val="30000"/>
              </a:spcBef>
              <a:defRPr sz="1200">
                <a:solidFill>
                  <a:schemeClr val="tx1"/>
                </a:solidFill>
                <a:latin typeface="Arial" panose="020B0604020202020204" pitchFamily="34" charset="0"/>
              </a:defRPr>
            </a:lvl1pPr>
            <a:lvl2pPr marL="691646" indent="-264724" defTabSz="856907">
              <a:spcBef>
                <a:spcPct val="30000"/>
              </a:spcBef>
              <a:defRPr sz="1200">
                <a:solidFill>
                  <a:schemeClr val="tx1"/>
                </a:solidFill>
                <a:latin typeface="Arial" panose="020B0604020202020204" pitchFamily="34" charset="0"/>
              </a:defRPr>
            </a:lvl2pPr>
            <a:lvl3pPr marL="1061953" indent="-211166" defTabSz="856907">
              <a:spcBef>
                <a:spcPct val="30000"/>
              </a:spcBef>
              <a:defRPr sz="1200">
                <a:solidFill>
                  <a:schemeClr val="tx1"/>
                </a:solidFill>
                <a:latin typeface="Arial" panose="020B0604020202020204" pitchFamily="34" charset="0"/>
              </a:defRPr>
            </a:lvl3pPr>
            <a:lvl4pPr marL="1488877" indent="-211166" defTabSz="856907">
              <a:spcBef>
                <a:spcPct val="30000"/>
              </a:spcBef>
              <a:defRPr sz="1200">
                <a:solidFill>
                  <a:schemeClr val="tx1"/>
                </a:solidFill>
                <a:latin typeface="Arial" panose="020B0604020202020204" pitchFamily="34" charset="0"/>
              </a:defRPr>
            </a:lvl4pPr>
            <a:lvl5pPr marL="1914270" indent="-211166" defTabSz="856907">
              <a:spcBef>
                <a:spcPct val="30000"/>
              </a:spcBef>
              <a:defRPr sz="1200">
                <a:solidFill>
                  <a:schemeClr val="tx1"/>
                </a:solidFill>
                <a:latin typeface="Arial" panose="020B0604020202020204" pitchFamily="34" charset="0"/>
              </a:defRPr>
            </a:lvl5pPr>
            <a:lvl6pPr marL="2354965" indent="-211166" defTabSz="856907" eaLnBrk="0" fontAlgn="base" hangingPunct="0">
              <a:spcBef>
                <a:spcPct val="30000"/>
              </a:spcBef>
              <a:spcAft>
                <a:spcPct val="0"/>
              </a:spcAft>
              <a:defRPr sz="1200">
                <a:solidFill>
                  <a:schemeClr val="tx1"/>
                </a:solidFill>
                <a:latin typeface="Arial" panose="020B0604020202020204" pitchFamily="34" charset="0"/>
              </a:defRPr>
            </a:lvl6pPr>
            <a:lvl7pPr marL="2795660" indent="-211166" defTabSz="856907" eaLnBrk="0" fontAlgn="base" hangingPunct="0">
              <a:spcBef>
                <a:spcPct val="30000"/>
              </a:spcBef>
              <a:spcAft>
                <a:spcPct val="0"/>
              </a:spcAft>
              <a:defRPr sz="1200">
                <a:solidFill>
                  <a:schemeClr val="tx1"/>
                </a:solidFill>
                <a:latin typeface="Arial" panose="020B0604020202020204" pitchFamily="34" charset="0"/>
              </a:defRPr>
            </a:lvl7pPr>
            <a:lvl8pPr marL="3236355" indent="-211166" defTabSz="856907" eaLnBrk="0" fontAlgn="base" hangingPunct="0">
              <a:spcBef>
                <a:spcPct val="30000"/>
              </a:spcBef>
              <a:spcAft>
                <a:spcPct val="0"/>
              </a:spcAft>
              <a:defRPr sz="1200">
                <a:solidFill>
                  <a:schemeClr val="tx1"/>
                </a:solidFill>
                <a:latin typeface="Arial" panose="020B0604020202020204" pitchFamily="34" charset="0"/>
              </a:defRPr>
            </a:lvl8pPr>
            <a:lvl9pPr marL="3677050" indent="-211166" defTabSz="856907"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180812C-13F2-47DE-8A0E-35EB8B67D733}" type="datetime1">
              <a:rPr lang="en-US" altLang="en-US" smtClean="0"/>
              <a:pPr>
                <a:spcBef>
                  <a:spcPct val="0"/>
                </a:spcBef>
              </a:pPr>
              <a:t>1/18/2019</a:t>
            </a:fld>
            <a:endParaRPr lang="en-US" altLang="en-US" smtClean="0"/>
          </a:p>
        </p:txBody>
      </p:sp>
      <p:sp>
        <p:nvSpPr>
          <p:cNvPr id="28675"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6907">
              <a:spcBef>
                <a:spcPct val="30000"/>
              </a:spcBef>
              <a:defRPr sz="1200">
                <a:solidFill>
                  <a:schemeClr val="tx1"/>
                </a:solidFill>
                <a:latin typeface="Arial" panose="020B0604020202020204" pitchFamily="34" charset="0"/>
              </a:defRPr>
            </a:lvl1pPr>
            <a:lvl2pPr marL="691646" indent="-264724" defTabSz="856907">
              <a:spcBef>
                <a:spcPct val="30000"/>
              </a:spcBef>
              <a:defRPr sz="1200">
                <a:solidFill>
                  <a:schemeClr val="tx1"/>
                </a:solidFill>
                <a:latin typeface="Arial" panose="020B0604020202020204" pitchFamily="34" charset="0"/>
              </a:defRPr>
            </a:lvl2pPr>
            <a:lvl3pPr marL="1061953" indent="-211166" defTabSz="856907">
              <a:spcBef>
                <a:spcPct val="30000"/>
              </a:spcBef>
              <a:defRPr sz="1200">
                <a:solidFill>
                  <a:schemeClr val="tx1"/>
                </a:solidFill>
                <a:latin typeface="Arial" panose="020B0604020202020204" pitchFamily="34" charset="0"/>
              </a:defRPr>
            </a:lvl3pPr>
            <a:lvl4pPr marL="1488877" indent="-211166" defTabSz="856907">
              <a:spcBef>
                <a:spcPct val="30000"/>
              </a:spcBef>
              <a:defRPr sz="1200">
                <a:solidFill>
                  <a:schemeClr val="tx1"/>
                </a:solidFill>
                <a:latin typeface="Arial" panose="020B0604020202020204" pitchFamily="34" charset="0"/>
              </a:defRPr>
            </a:lvl4pPr>
            <a:lvl5pPr marL="1914270" indent="-211166" defTabSz="856907">
              <a:spcBef>
                <a:spcPct val="30000"/>
              </a:spcBef>
              <a:defRPr sz="1200">
                <a:solidFill>
                  <a:schemeClr val="tx1"/>
                </a:solidFill>
                <a:latin typeface="Arial" panose="020B0604020202020204" pitchFamily="34" charset="0"/>
              </a:defRPr>
            </a:lvl5pPr>
            <a:lvl6pPr marL="2354965" indent="-211166" defTabSz="856907" eaLnBrk="0" fontAlgn="base" hangingPunct="0">
              <a:spcBef>
                <a:spcPct val="30000"/>
              </a:spcBef>
              <a:spcAft>
                <a:spcPct val="0"/>
              </a:spcAft>
              <a:defRPr sz="1200">
                <a:solidFill>
                  <a:schemeClr val="tx1"/>
                </a:solidFill>
                <a:latin typeface="Arial" panose="020B0604020202020204" pitchFamily="34" charset="0"/>
              </a:defRPr>
            </a:lvl6pPr>
            <a:lvl7pPr marL="2795660" indent="-211166" defTabSz="856907" eaLnBrk="0" fontAlgn="base" hangingPunct="0">
              <a:spcBef>
                <a:spcPct val="30000"/>
              </a:spcBef>
              <a:spcAft>
                <a:spcPct val="0"/>
              </a:spcAft>
              <a:defRPr sz="1200">
                <a:solidFill>
                  <a:schemeClr val="tx1"/>
                </a:solidFill>
                <a:latin typeface="Arial" panose="020B0604020202020204" pitchFamily="34" charset="0"/>
              </a:defRPr>
            </a:lvl7pPr>
            <a:lvl8pPr marL="3236355" indent="-211166" defTabSz="856907" eaLnBrk="0" fontAlgn="base" hangingPunct="0">
              <a:spcBef>
                <a:spcPct val="30000"/>
              </a:spcBef>
              <a:spcAft>
                <a:spcPct val="0"/>
              </a:spcAft>
              <a:defRPr sz="1200">
                <a:solidFill>
                  <a:schemeClr val="tx1"/>
                </a:solidFill>
                <a:latin typeface="Arial" panose="020B0604020202020204" pitchFamily="34" charset="0"/>
              </a:defRPr>
            </a:lvl8pPr>
            <a:lvl9pPr marL="3677050" indent="-211166" defTabSz="856907"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endParaRPr lang="en-US" altLang="en-US" smtClean="0"/>
          </a:p>
        </p:txBody>
      </p:sp>
      <p:sp>
        <p:nvSpPr>
          <p:cNvPr id="2867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6907">
              <a:spcBef>
                <a:spcPct val="30000"/>
              </a:spcBef>
              <a:defRPr sz="1200">
                <a:solidFill>
                  <a:schemeClr val="tx1"/>
                </a:solidFill>
                <a:latin typeface="Arial" panose="020B0604020202020204" pitchFamily="34" charset="0"/>
              </a:defRPr>
            </a:lvl1pPr>
            <a:lvl2pPr marL="691646" indent="-264724" defTabSz="856907">
              <a:spcBef>
                <a:spcPct val="30000"/>
              </a:spcBef>
              <a:defRPr sz="1200">
                <a:solidFill>
                  <a:schemeClr val="tx1"/>
                </a:solidFill>
                <a:latin typeface="Arial" panose="020B0604020202020204" pitchFamily="34" charset="0"/>
              </a:defRPr>
            </a:lvl2pPr>
            <a:lvl3pPr marL="1061953" indent="-211166" defTabSz="856907">
              <a:spcBef>
                <a:spcPct val="30000"/>
              </a:spcBef>
              <a:defRPr sz="1200">
                <a:solidFill>
                  <a:schemeClr val="tx1"/>
                </a:solidFill>
                <a:latin typeface="Arial" panose="020B0604020202020204" pitchFamily="34" charset="0"/>
              </a:defRPr>
            </a:lvl3pPr>
            <a:lvl4pPr marL="1488877" indent="-211166" defTabSz="856907">
              <a:spcBef>
                <a:spcPct val="30000"/>
              </a:spcBef>
              <a:defRPr sz="1200">
                <a:solidFill>
                  <a:schemeClr val="tx1"/>
                </a:solidFill>
                <a:latin typeface="Arial" panose="020B0604020202020204" pitchFamily="34" charset="0"/>
              </a:defRPr>
            </a:lvl4pPr>
            <a:lvl5pPr marL="1914270" indent="-211166" defTabSz="856907">
              <a:spcBef>
                <a:spcPct val="30000"/>
              </a:spcBef>
              <a:defRPr sz="1200">
                <a:solidFill>
                  <a:schemeClr val="tx1"/>
                </a:solidFill>
                <a:latin typeface="Arial" panose="020B0604020202020204" pitchFamily="34" charset="0"/>
              </a:defRPr>
            </a:lvl5pPr>
            <a:lvl6pPr marL="2354965" indent="-211166" defTabSz="856907" eaLnBrk="0" fontAlgn="base" hangingPunct="0">
              <a:spcBef>
                <a:spcPct val="30000"/>
              </a:spcBef>
              <a:spcAft>
                <a:spcPct val="0"/>
              </a:spcAft>
              <a:defRPr sz="1200">
                <a:solidFill>
                  <a:schemeClr val="tx1"/>
                </a:solidFill>
                <a:latin typeface="Arial" panose="020B0604020202020204" pitchFamily="34" charset="0"/>
              </a:defRPr>
            </a:lvl6pPr>
            <a:lvl7pPr marL="2795660" indent="-211166" defTabSz="856907" eaLnBrk="0" fontAlgn="base" hangingPunct="0">
              <a:spcBef>
                <a:spcPct val="30000"/>
              </a:spcBef>
              <a:spcAft>
                <a:spcPct val="0"/>
              </a:spcAft>
              <a:defRPr sz="1200">
                <a:solidFill>
                  <a:schemeClr val="tx1"/>
                </a:solidFill>
                <a:latin typeface="Arial" panose="020B0604020202020204" pitchFamily="34" charset="0"/>
              </a:defRPr>
            </a:lvl7pPr>
            <a:lvl8pPr marL="3236355" indent="-211166" defTabSz="856907" eaLnBrk="0" fontAlgn="base" hangingPunct="0">
              <a:spcBef>
                <a:spcPct val="30000"/>
              </a:spcBef>
              <a:spcAft>
                <a:spcPct val="0"/>
              </a:spcAft>
              <a:defRPr sz="1200">
                <a:solidFill>
                  <a:schemeClr val="tx1"/>
                </a:solidFill>
                <a:latin typeface="Arial" panose="020B0604020202020204" pitchFamily="34" charset="0"/>
              </a:defRPr>
            </a:lvl8pPr>
            <a:lvl9pPr marL="3677050" indent="-211166" defTabSz="856907"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7903128-DC4B-4A02-8DE3-928071B0716A}" type="slidenum">
              <a:rPr lang="en-US" altLang="en-US" smtClean="0"/>
              <a:pPr>
                <a:spcBef>
                  <a:spcPct val="0"/>
                </a:spcBef>
              </a:pPr>
              <a:t>16</a:t>
            </a:fld>
            <a:endParaRPr lang="en-US" altLang="en-US" smtClean="0"/>
          </a:p>
        </p:txBody>
      </p:sp>
      <p:sp>
        <p:nvSpPr>
          <p:cNvPr id="28677" name="Rectangle 2"/>
          <p:cNvSpPr>
            <a:spLocks noGrp="1" noRot="1" noChangeAspect="1" noChangeArrowheads="1" noTextEdit="1"/>
          </p:cNvSpPr>
          <p:nvPr>
            <p:ph type="sldImg"/>
          </p:nvPr>
        </p:nvSpPr>
        <p:spPr>
          <a:ln/>
        </p:spPr>
      </p:sp>
      <p:sp>
        <p:nvSpPr>
          <p:cNvPr id="2867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4843941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charset="0"/>
              </a:rPr>
              <a:t>Can’t begin work until award is</a:t>
            </a:r>
            <a:r>
              <a:rPr lang="en-US" altLang="en-US" baseline="0" dirty="0" smtClean="0">
                <a:latin typeface="Arial" charset="0"/>
              </a:rPr>
              <a:t> executed.</a:t>
            </a:r>
          </a:p>
          <a:p>
            <a:endParaRPr lang="en-US" altLang="en-US" baseline="0" dirty="0" smtClean="0">
              <a:latin typeface="Arial" charset="0"/>
            </a:endParaRPr>
          </a:p>
          <a:p>
            <a:r>
              <a:rPr lang="en-US" altLang="en-US" dirty="0" smtClean="0">
                <a:latin typeface="Arial" charset="0"/>
              </a:rPr>
              <a:t>It takes more than a day to review and turn around a contract. We need time to review all the T&amp;Cs and clauses and negotiate out those that are unfavorable. Worst case, this process can take weeks to months to complete.</a:t>
            </a:r>
          </a:p>
        </p:txBody>
      </p:sp>
      <p:sp>
        <p:nvSpPr>
          <p:cNvPr id="8602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50" eaLnBrk="0" hangingPunct="0">
              <a:spcBef>
                <a:spcPct val="30000"/>
              </a:spcBef>
              <a:defRPr kumimoji="1" sz="1200">
                <a:solidFill>
                  <a:schemeClr val="tx1"/>
                </a:solidFill>
                <a:latin typeface="Arial" charset="0"/>
              </a:defRPr>
            </a:lvl1pPr>
            <a:lvl2pPr marL="716025" indent="-275394" defTabSz="931750" eaLnBrk="0" hangingPunct="0">
              <a:spcBef>
                <a:spcPct val="30000"/>
              </a:spcBef>
              <a:defRPr kumimoji="1" sz="1200">
                <a:solidFill>
                  <a:schemeClr val="tx1"/>
                </a:solidFill>
                <a:latin typeface="Arial" charset="0"/>
              </a:defRPr>
            </a:lvl2pPr>
            <a:lvl3pPr marL="1101577" indent="-220316" defTabSz="931750" eaLnBrk="0" hangingPunct="0">
              <a:spcBef>
                <a:spcPct val="30000"/>
              </a:spcBef>
              <a:defRPr kumimoji="1" sz="1200">
                <a:solidFill>
                  <a:schemeClr val="tx1"/>
                </a:solidFill>
                <a:latin typeface="Arial" charset="0"/>
              </a:defRPr>
            </a:lvl3pPr>
            <a:lvl4pPr marL="1542207" indent="-220316" defTabSz="931750" eaLnBrk="0" hangingPunct="0">
              <a:spcBef>
                <a:spcPct val="30000"/>
              </a:spcBef>
              <a:defRPr kumimoji="1" sz="1200">
                <a:solidFill>
                  <a:schemeClr val="tx1"/>
                </a:solidFill>
                <a:latin typeface="Arial" charset="0"/>
              </a:defRPr>
            </a:lvl4pPr>
            <a:lvl5pPr marL="1982838" indent="-220316" defTabSz="931750" eaLnBrk="0" hangingPunct="0">
              <a:spcBef>
                <a:spcPct val="30000"/>
              </a:spcBef>
              <a:defRPr kumimoji="1" sz="1200">
                <a:solidFill>
                  <a:schemeClr val="tx1"/>
                </a:solidFill>
                <a:latin typeface="Arial" charset="0"/>
              </a:defRPr>
            </a:lvl5pPr>
            <a:lvl6pPr marL="2423468" indent="-220316" defTabSz="931750" eaLnBrk="0" fontAlgn="base" hangingPunct="0">
              <a:spcBef>
                <a:spcPct val="30000"/>
              </a:spcBef>
              <a:spcAft>
                <a:spcPct val="0"/>
              </a:spcAft>
              <a:defRPr kumimoji="1" sz="1200">
                <a:solidFill>
                  <a:schemeClr val="tx1"/>
                </a:solidFill>
                <a:latin typeface="Arial" charset="0"/>
              </a:defRPr>
            </a:lvl6pPr>
            <a:lvl7pPr marL="2864099" indent="-220316" defTabSz="931750" eaLnBrk="0" fontAlgn="base" hangingPunct="0">
              <a:spcBef>
                <a:spcPct val="30000"/>
              </a:spcBef>
              <a:spcAft>
                <a:spcPct val="0"/>
              </a:spcAft>
              <a:defRPr kumimoji="1" sz="1200">
                <a:solidFill>
                  <a:schemeClr val="tx1"/>
                </a:solidFill>
                <a:latin typeface="Arial" charset="0"/>
              </a:defRPr>
            </a:lvl7pPr>
            <a:lvl8pPr marL="3304728" indent="-220316" defTabSz="931750" eaLnBrk="0" fontAlgn="base" hangingPunct="0">
              <a:spcBef>
                <a:spcPct val="30000"/>
              </a:spcBef>
              <a:spcAft>
                <a:spcPct val="0"/>
              </a:spcAft>
              <a:defRPr kumimoji="1" sz="1200">
                <a:solidFill>
                  <a:schemeClr val="tx1"/>
                </a:solidFill>
                <a:latin typeface="Arial" charset="0"/>
              </a:defRPr>
            </a:lvl8pPr>
            <a:lvl9pPr marL="3745359" indent="-220316" defTabSz="931750" eaLnBrk="0" fontAlgn="base" hangingPunct="0">
              <a:spcBef>
                <a:spcPct val="30000"/>
              </a:spcBef>
              <a:spcAft>
                <a:spcPct val="0"/>
              </a:spcAft>
              <a:defRPr kumimoji="1" sz="1200">
                <a:solidFill>
                  <a:schemeClr val="tx1"/>
                </a:solidFill>
                <a:latin typeface="Arial" charset="0"/>
              </a:defRPr>
            </a:lvl9pPr>
          </a:lstStyle>
          <a:p>
            <a:pPr eaLnBrk="1" hangingPunct="1">
              <a:spcBef>
                <a:spcPct val="0"/>
              </a:spcBef>
              <a:defRPr/>
            </a:pPr>
            <a:fld id="{9F129063-FF69-446F-9FA1-AF8D7193E487}" type="slidenum">
              <a:rPr kumimoji="0" lang="en-US" altLang="en-US" sz="1300">
                <a:latin typeface="Times New Roman" pitchFamily="18" charset="0"/>
              </a:rPr>
              <a:pPr eaLnBrk="1" hangingPunct="1">
                <a:spcBef>
                  <a:spcPct val="0"/>
                </a:spcBef>
                <a:defRPr/>
              </a:pPr>
              <a:t>17</a:t>
            </a:fld>
            <a:endParaRPr kumimoji="0" lang="en-US" altLang="en-US" sz="1300">
              <a:latin typeface="Times New Roman" pitchFamily="18" charset="0"/>
            </a:endParaRPr>
          </a:p>
        </p:txBody>
      </p:sp>
    </p:spTree>
    <p:extLst>
      <p:ext uri="{BB962C8B-B14F-4D97-AF65-F5344CB8AC3E}">
        <p14:creationId xmlns:p14="http://schemas.microsoft.com/office/powerpoint/2010/main" val="37251017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50" eaLnBrk="0" hangingPunct="0">
              <a:spcBef>
                <a:spcPct val="30000"/>
              </a:spcBef>
              <a:defRPr kumimoji="1" sz="1200">
                <a:solidFill>
                  <a:schemeClr val="tx1"/>
                </a:solidFill>
                <a:latin typeface="Arial" charset="0"/>
              </a:defRPr>
            </a:lvl1pPr>
            <a:lvl2pPr marL="716025" indent="-275394" defTabSz="931750" eaLnBrk="0" hangingPunct="0">
              <a:spcBef>
                <a:spcPct val="30000"/>
              </a:spcBef>
              <a:defRPr kumimoji="1" sz="1200">
                <a:solidFill>
                  <a:schemeClr val="tx1"/>
                </a:solidFill>
                <a:latin typeface="Arial" charset="0"/>
              </a:defRPr>
            </a:lvl2pPr>
            <a:lvl3pPr marL="1101577" indent="-220316" defTabSz="931750" eaLnBrk="0" hangingPunct="0">
              <a:spcBef>
                <a:spcPct val="30000"/>
              </a:spcBef>
              <a:defRPr kumimoji="1" sz="1200">
                <a:solidFill>
                  <a:schemeClr val="tx1"/>
                </a:solidFill>
                <a:latin typeface="Arial" charset="0"/>
              </a:defRPr>
            </a:lvl3pPr>
            <a:lvl4pPr marL="1542207" indent="-220316" defTabSz="931750" eaLnBrk="0" hangingPunct="0">
              <a:spcBef>
                <a:spcPct val="30000"/>
              </a:spcBef>
              <a:defRPr kumimoji="1" sz="1200">
                <a:solidFill>
                  <a:schemeClr val="tx1"/>
                </a:solidFill>
                <a:latin typeface="Arial" charset="0"/>
              </a:defRPr>
            </a:lvl4pPr>
            <a:lvl5pPr marL="1982838" indent="-220316" defTabSz="931750" eaLnBrk="0" hangingPunct="0">
              <a:spcBef>
                <a:spcPct val="30000"/>
              </a:spcBef>
              <a:defRPr kumimoji="1" sz="1200">
                <a:solidFill>
                  <a:schemeClr val="tx1"/>
                </a:solidFill>
                <a:latin typeface="Arial" charset="0"/>
              </a:defRPr>
            </a:lvl5pPr>
            <a:lvl6pPr marL="2423468" indent="-220316" defTabSz="931750" eaLnBrk="0" fontAlgn="base" hangingPunct="0">
              <a:spcBef>
                <a:spcPct val="30000"/>
              </a:spcBef>
              <a:spcAft>
                <a:spcPct val="0"/>
              </a:spcAft>
              <a:defRPr kumimoji="1" sz="1200">
                <a:solidFill>
                  <a:schemeClr val="tx1"/>
                </a:solidFill>
                <a:latin typeface="Arial" charset="0"/>
              </a:defRPr>
            </a:lvl6pPr>
            <a:lvl7pPr marL="2864099" indent="-220316" defTabSz="931750" eaLnBrk="0" fontAlgn="base" hangingPunct="0">
              <a:spcBef>
                <a:spcPct val="30000"/>
              </a:spcBef>
              <a:spcAft>
                <a:spcPct val="0"/>
              </a:spcAft>
              <a:defRPr kumimoji="1" sz="1200">
                <a:solidFill>
                  <a:schemeClr val="tx1"/>
                </a:solidFill>
                <a:latin typeface="Arial" charset="0"/>
              </a:defRPr>
            </a:lvl7pPr>
            <a:lvl8pPr marL="3304728" indent="-220316" defTabSz="931750" eaLnBrk="0" fontAlgn="base" hangingPunct="0">
              <a:spcBef>
                <a:spcPct val="30000"/>
              </a:spcBef>
              <a:spcAft>
                <a:spcPct val="0"/>
              </a:spcAft>
              <a:defRPr kumimoji="1" sz="1200">
                <a:solidFill>
                  <a:schemeClr val="tx1"/>
                </a:solidFill>
                <a:latin typeface="Arial" charset="0"/>
              </a:defRPr>
            </a:lvl8pPr>
            <a:lvl9pPr marL="3745359" indent="-220316" defTabSz="931750" eaLnBrk="0" fontAlgn="base" hangingPunct="0">
              <a:spcBef>
                <a:spcPct val="30000"/>
              </a:spcBef>
              <a:spcAft>
                <a:spcPct val="0"/>
              </a:spcAft>
              <a:defRPr kumimoji="1" sz="1200">
                <a:solidFill>
                  <a:schemeClr val="tx1"/>
                </a:solidFill>
                <a:latin typeface="Arial" charset="0"/>
              </a:defRPr>
            </a:lvl9pPr>
          </a:lstStyle>
          <a:p>
            <a:pPr eaLnBrk="1" hangingPunct="1">
              <a:spcBef>
                <a:spcPct val="0"/>
              </a:spcBef>
              <a:defRPr/>
            </a:pPr>
            <a:fld id="{8C7B6E12-2D65-47A2-9435-FE4FABDA55AD}" type="slidenum">
              <a:rPr kumimoji="0" lang="en-US" altLang="en-US" sz="1300">
                <a:latin typeface="Times New Roman" pitchFamily="18" charset="0"/>
              </a:rPr>
              <a:pPr eaLnBrk="1" hangingPunct="1">
                <a:spcBef>
                  <a:spcPct val="0"/>
                </a:spcBef>
                <a:defRPr/>
              </a:pPr>
              <a:t>18</a:t>
            </a:fld>
            <a:endParaRPr kumimoji="0" lang="en-US" altLang="en-US" sz="1300">
              <a:latin typeface="Times New Roman" pitchFamily="18"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8369479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 proposal is</a:t>
            </a:r>
            <a:r>
              <a:rPr lang="en-US" baseline="0" dirty="0" smtClean="0"/>
              <a:t> well written, all of these items are easier to execute.</a:t>
            </a:r>
            <a:endParaRPr lang="en-US" dirty="0"/>
          </a:p>
        </p:txBody>
      </p:sp>
      <p:sp>
        <p:nvSpPr>
          <p:cNvPr id="4" name="Slide Number Placeholder 3"/>
          <p:cNvSpPr>
            <a:spLocks noGrp="1"/>
          </p:cNvSpPr>
          <p:nvPr>
            <p:ph type="sldNum" sz="quarter" idx="10"/>
          </p:nvPr>
        </p:nvSpPr>
        <p:spPr/>
        <p:txBody>
          <a:bodyPr/>
          <a:lstStyle/>
          <a:p>
            <a:pPr>
              <a:defRPr/>
            </a:pPr>
            <a:fld id="{13BD6760-63AA-49BB-BCA9-CC6D45B0C4C0}" type="slidenum">
              <a:rPr lang="en-US" smtClean="0"/>
              <a:pPr>
                <a:defRPr/>
              </a:pPr>
              <a:t>19</a:t>
            </a:fld>
            <a:endParaRPr lang="en-US"/>
          </a:p>
        </p:txBody>
      </p:sp>
    </p:spTree>
    <p:extLst>
      <p:ext uri="{BB962C8B-B14F-4D97-AF65-F5344CB8AC3E}">
        <p14:creationId xmlns:p14="http://schemas.microsoft.com/office/powerpoint/2010/main" val="326409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6907">
              <a:spcBef>
                <a:spcPct val="30000"/>
              </a:spcBef>
              <a:defRPr sz="1200">
                <a:solidFill>
                  <a:schemeClr val="tx1"/>
                </a:solidFill>
                <a:latin typeface="Arial" panose="020B0604020202020204" pitchFamily="34" charset="0"/>
              </a:defRPr>
            </a:lvl1pPr>
            <a:lvl2pPr marL="691646" indent="-264724" defTabSz="856907">
              <a:spcBef>
                <a:spcPct val="30000"/>
              </a:spcBef>
              <a:defRPr sz="1200">
                <a:solidFill>
                  <a:schemeClr val="tx1"/>
                </a:solidFill>
                <a:latin typeface="Arial" panose="020B0604020202020204" pitchFamily="34" charset="0"/>
              </a:defRPr>
            </a:lvl2pPr>
            <a:lvl3pPr marL="1061953" indent="-211166" defTabSz="856907">
              <a:spcBef>
                <a:spcPct val="30000"/>
              </a:spcBef>
              <a:defRPr sz="1200">
                <a:solidFill>
                  <a:schemeClr val="tx1"/>
                </a:solidFill>
                <a:latin typeface="Arial" panose="020B0604020202020204" pitchFamily="34" charset="0"/>
              </a:defRPr>
            </a:lvl3pPr>
            <a:lvl4pPr marL="1488877" indent="-211166" defTabSz="856907">
              <a:spcBef>
                <a:spcPct val="30000"/>
              </a:spcBef>
              <a:defRPr sz="1200">
                <a:solidFill>
                  <a:schemeClr val="tx1"/>
                </a:solidFill>
                <a:latin typeface="Arial" panose="020B0604020202020204" pitchFamily="34" charset="0"/>
              </a:defRPr>
            </a:lvl4pPr>
            <a:lvl5pPr marL="1914270" indent="-211166" defTabSz="856907">
              <a:spcBef>
                <a:spcPct val="30000"/>
              </a:spcBef>
              <a:defRPr sz="1200">
                <a:solidFill>
                  <a:schemeClr val="tx1"/>
                </a:solidFill>
                <a:latin typeface="Arial" panose="020B0604020202020204" pitchFamily="34" charset="0"/>
              </a:defRPr>
            </a:lvl5pPr>
            <a:lvl6pPr marL="2354965" indent="-211166" defTabSz="856907" eaLnBrk="0" fontAlgn="base" hangingPunct="0">
              <a:spcBef>
                <a:spcPct val="30000"/>
              </a:spcBef>
              <a:spcAft>
                <a:spcPct val="0"/>
              </a:spcAft>
              <a:defRPr sz="1200">
                <a:solidFill>
                  <a:schemeClr val="tx1"/>
                </a:solidFill>
                <a:latin typeface="Arial" panose="020B0604020202020204" pitchFamily="34" charset="0"/>
              </a:defRPr>
            </a:lvl6pPr>
            <a:lvl7pPr marL="2795660" indent="-211166" defTabSz="856907" eaLnBrk="0" fontAlgn="base" hangingPunct="0">
              <a:spcBef>
                <a:spcPct val="30000"/>
              </a:spcBef>
              <a:spcAft>
                <a:spcPct val="0"/>
              </a:spcAft>
              <a:defRPr sz="1200">
                <a:solidFill>
                  <a:schemeClr val="tx1"/>
                </a:solidFill>
                <a:latin typeface="Arial" panose="020B0604020202020204" pitchFamily="34" charset="0"/>
              </a:defRPr>
            </a:lvl7pPr>
            <a:lvl8pPr marL="3236355" indent="-211166" defTabSz="856907" eaLnBrk="0" fontAlgn="base" hangingPunct="0">
              <a:spcBef>
                <a:spcPct val="30000"/>
              </a:spcBef>
              <a:spcAft>
                <a:spcPct val="0"/>
              </a:spcAft>
              <a:defRPr sz="1200">
                <a:solidFill>
                  <a:schemeClr val="tx1"/>
                </a:solidFill>
                <a:latin typeface="Arial" panose="020B0604020202020204" pitchFamily="34" charset="0"/>
              </a:defRPr>
            </a:lvl8pPr>
            <a:lvl9pPr marL="3677050" indent="-211166" defTabSz="856907"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BB58648-C402-4F10-A35E-CE9E58059B74}" type="datetime1">
              <a:rPr lang="en-US" altLang="en-US" smtClean="0"/>
              <a:pPr>
                <a:spcBef>
                  <a:spcPct val="0"/>
                </a:spcBef>
              </a:pPr>
              <a:t>1/18/2019</a:t>
            </a:fld>
            <a:endParaRPr lang="en-US" altLang="en-US" smtClean="0"/>
          </a:p>
        </p:txBody>
      </p:sp>
      <p:sp>
        <p:nvSpPr>
          <p:cNvPr id="2253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6907">
              <a:spcBef>
                <a:spcPct val="30000"/>
              </a:spcBef>
              <a:defRPr sz="1200">
                <a:solidFill>
                  <a:schemeClr val="tx1"/>
                </a:solidFill>
                <a:latin typeface="Arial" panose="020B0604020202020204" pitchFamily="34" charset="0"/>
              </a:defRPr>
            </a:lvl1pPr>
            <a:lvl2pPr marL="691646" indent="-264724" defTabSz="856907">
              <a:spcBef>
                <a:spcPct val="30000"/>
              </a:spcBef>
              <a:defRPr sz="1200">
                <a:solidFill>
                  <a:schemeClr val="tx1"/>
                </a:solidFill>
                <a:latin typeface="Arial" panose="020B0604020202020204" pitchFamily="34" charset="0"/>
              </a:defRPr>
            </a:lvl2pPr>
            <a:lvl3pPr marL="1061953" indent="-211166" defTabSz="856907">
              <a:spcBef>
                <a:spcPct val="30000"/>
              </a:spcBef>
              <a:defRPr sz="1200">
                <a:solidFill>
                  <a:schemeClr val="tx1"/>
                </a:solidFill>
                <a:latin typeface="Arial" panose="020B0604020202020204" pitchFamily="34" charset="0"/>
              </a:defRPr>
            </a:lvl3pPr>
            <a:lvl4pPr marL="1488877" indent="-211166" defTabSz="856907">
              <a:spcBef>
                <a:spcPct val="30000"/>
              </a:spcBef>
              <a:defRPr sz="1200">
                <a:solidFill>
                  <a:schemeClr val="tx1"/>
                </a:solidFill>
                <a:latin typeface="Arial" panose="020B0604020202020204" pitchFamily="34" charset="0"/>
              </a:defRPr>
            </a:lvl4pPr>
            <a:lvl5pPr marL="1914270" indent="-211166" defTabSz="856907">
              <a:spcBef>
                <a:spcPct val="30000"/>
              </a:spcBef>
              <a:defRPr sz="1200">
                <a:solidFill>
                  <a:schemeClr val="tx1"/>
                </a:solidFill>
                <a:latin typeface="Arial" panose="020B0604020202020204" pitchFamily="34" charset="0"/>
              </a:defRPr>
            </a:lvl5pPr>
            <a:lvl6pPr marL="2354965" indent="-211166" defTabSz="856907" eaLnBrk="0" fontAlgn="base" hangingPunct="0">
              <a:spcBef>
                <a:spcPct val="30000"/>
              </a:spcBef>
              <a:spcAft>
                <a:spcPct val="0"/>
              </a:spcAft>
              <a:defRPr sz="1200">
                <a:solidFill>
                  <a:schemeClr val="tx1"/>
                </a:solidFill>
                <a:latin typeface="Arial" panose="020B0604020202020204" pitchFamily="34" charset="0"/>
              </a:defRPr>
            </a:lvl6pPr>
            <a:lvl7pPr marL="2795660" indent="-211166" defTabSz="856907" eaLnBrk="0" fontAlgn="base" hangingPunct="0">
              <a:spcBef>
                <a:spcPct val="30000"/>
              </a:spcBef>
              <a:spcAft>
                <a:spcPct val="0"/>
              </a:spcAft>
              <a:defRPr sz="1200">
                <a:solidFill>
                  <a:schemeClr val="tx1"/>
                </a:solidFill>
                <a:latin typeface="Arial" panose="020B0604020202020204" pitchFamily="34" charset="0"/>
              </a:defRPr>
            </a:lvl7pPr>
            <a:lvl8pPr marL="3236355" indent="-211166" defTabSz="856907" eaLnBrk="0" fontAlgn="base" hangingPunct="0">
              <a:spcBef>
                <a:spcPct val="30000"/>
              </a:spcBef>
              <a:spcAft>
                <a:spcPct val="0"/>
              </a:spcAft>
              <a:defRPr sz="1200">
                <a:solidFill>
                  <a:schemeClr val="tx1"/>
                </a:solidFill>
                <a:latin typeface="Arial" panose="020B0604020202020204" pitchFamily="34" charset="0"/>
              </a:defRPr>
            </a:lvl8pPr>
            <a:lvl9pPr marL="3677050" indent="-211166" defTabSz="856907"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endParaRPr lang="en-US" altLang="en-US" smtClean="0"/>
          </a:p>
        </p:txBody>
      </p:sp>
      <p:sp>
        <p:nvSpPr>
          <p:cNvPr id="2253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6907">
              <a:spcBef>
                <a:spcPct val="30000"/>
              </a:spcBef>
              <a:defRPr sz="1200">
                <a:solidFill>
                  <a:schemeClr val="tx1"/>
                </a:solidFill>
                <a:latin typeface="Arial" panose="020B0604020202020204" pitchFamily="34" charset="0"/>
              </a:defRPr>
            </a:lvl1pPr>
            <a:lvl2pPr marL="691646" indent="-264724" defTabSz="856907">
              <a:spcBef>
                <a:spcPct val="30000"/>
              </a:spcBef>
              <a:defRPr sz="1200">
                <a:solidFill>
                  <a:schemeClr val="tx1"/>
                </a:solidFill>
                <a:latin typeface="Arial" panose="020B0604020202020204" pitchFamily="34" charset="0"/>
              </a:defRPr>
            </a:lvl2pPr>
            <a:lvl3pPr marL="1061953" indent="-211166" defTabSz="856907">
              <a:spcBef>
                <a:spcPct val="30000"/>
              </a:spcBef>
              <a:defRPr sz="1200">
                <a:solidFill>
                  <a:schemeClr val="tx1"/>
                </a:solidFill>
                <a:latin typeface="Arial" panose="020B0604020202020204" pitchFamily="34" charset="0"/>
              </a:defRPr>
            </a:lvl3pPr>
            <a:lvl4pPr marL="1488877" indent="-211166" defTabSz="856907">
              <a:spcBef>
                <a:spcPct val="30000"/>
              </a:spcBef>
              <a:defRPr sz="1200">
                <a:solidFill>
                  <a:schemeClr val="tx1"/>
                </a:solidFill>
                <a:latin typeface="Arial" panose="020B0604020202020204" pitchFamily="34" charset="0"/>
              </a:defRPr>
            </a:lvl4pPr>
            <a:lvl5pPr marL="1914270" indent="-211166" defTabSz="856907">
              <a:spcBef>
                <a:spcPct val="30000"/>
              </a:spcBef>
              <a:defRPr sz="1200">
                <a:solidFill>
                  <a:schemeClr val="tx1"/>
                </a:solidFill>
                <a:latin typeface="Arial" panose="020B0604020202020204" pitchFamily="34" charset="0"/>
              </a:defRPr>
            </a:lvl5pPr>
            <a:lvl6pPr marL="2354965" indent="-211166" defTabSz="856907" eaLnBrk="0" fontAlgn="base" hangingPunct="0">
              <a:spcBef>
                <a:spcPct val="30000"/>
              </a:spcBef>
              <a:spcAft>
                <a:spcPct val="0"/>
              </a:spcAft>
              <a:defRPr sz="1200">
                <a:solidFill>
                  <a:schemeClr val="tx1"/>
                </a:solidFill>
                <a:latin typeface="Arial" panose="020B0604020202020204" pitchFamily="34" charset="0"/>
              </a:defRPr>
            </a:lvl6pPr>
            <a:lvl7pPr marL="2795660" indent="-211166" defTabSz="856907" eaLnBrk="0" fontAlgn="base" hangingPunct="0">
              <a:spcBef>
                <a:spcPct val="30000"/>
              </a:spcBef>
              <a:spcAft>
                <a:spcPct val="0"/>
              </a:spcAft>
              <a:defRPr sz="1200">
                <a:solidFill>
                  <a:schemeClr val="tx1"/>
                </a:solidFill>
                <a:latin typeface="Arial" panose="020B0604020202020204" pitchFamily="34" charset="0"/>
              </a:defRPr>
            </a:lvl7pPr>
            <a:lvl8pPr marL="3236355" indent="-211166" defTabSz="856907" eaLnBrk="0" fontAlgn="base" hangingPunct="0">
              <a:spcBef>
                <a:spcPct val="30000"/>
              </a:spcBef>
              <a:spcAft>
                <a:spcPct val="0"/>
              </a:spcAft>
              <a:defRPr sz="1200">
                <a:solidFill>
                  <a:schemeClr val="tx1"/>
                </a:solidFill>
                <a:latin typeface="Arial" panose="020B0604020202020204" pitchFamily="34" charset="0"/>
              </a:defRPr>
            </a:lvl8pPr>
            <a:lvl9pPr marL="3677050" indent="-211166" defTabSz="856907"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E442D77-15D2-4B21-8C5C-99B2E937A424}" type="slidenum">
              <a:rPr lang="en-US" altLang="en-US" smtClean="0"/>
              <a:pPr>
                <a:spcBef>
                  <a:spcPct val="0"/>
                </a:spcBef>
              </a:pPr>
              <a:t>2</a:t>
            </a:fld>
            <a:endParaRPr lang="en-US" altLang="en-US" smtClean="0"/>
          </a:p>
        </p:txBody>
      </p:sp>
      <p:sp>
        <p:nvSpPr>
          <p:cNvPr id="22533" name="Rectangle 2"/>
          <p:cNvSpPr>
            <a:spLocks noGrp="1" noRot="1" noChangeAspect="1" noChangeArrowheads="1" noTextEdit="1"/>
          </p:cNvSpPr>
          <p:nvPr>
            <p:ph type="sldImg"/>
          </p:nvPr>
        </p:nvSpPr>
        <p:spPr>
          <a:ln/>
        </p:spPr>
      </p:sp>
      <p:sp>
        <p:nvSpPr>
          <p:cNvPr id="2253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4978085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3BD6760-63AA-49BB-BCA9-CC6D45B0C4C0}" type="slidenum">
              <a:rPr lang="en-US" smtClean="0"/>
              <a:pPr>
                <a:defRPr/>
              </a:pPr>
              <a:t>20</a:t>
            </a:fld>
            <a:endParaRPr lang="en-US"/>
          </a:p>
        </p:txBody>
      </p:sp>
    </p:spTree>
    <p:extLst>
      <p:ext uri="{BB962C8B-B14F-4D97-AF65-F5344CB8AC3E}">
        <p14:creationId xmlns:p14="http://schemas.microsoft.com/office/powerpoint/2010/main" val="726887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a:t>
            </a:r>
            <a:endParaRPr lang="en-US" dirty="0"/>
          </a:p>
        </p:txBody>
      </p:sp>
      <p:sp>
        <p:nvSpPr>
          <p:cNvPr id="4" name="Slide Number Placeholder 3"/>
          <p:cNvSpPr>
            <a:spLocks noGrp="1"/>
          </p:cNvSpPr>
          <p:nvPr>
            <p:ph type="sldNum" sz="quarter" idx="10"/>
          </p:nvPr>
        </p:nvSpPr>
        <p:spPr/>
        <p:txBody>
          <a:bodyPr/>
          <a:lstStyle/>
          <a:p>
            <a:pPr>
              <a:defRPr/>
            </a:pPr>
            <a:fld id="{13BD6760-63AA-49BB-BCA9-CC6D45B0C4C0}" type="slidenum">
              <a:rPr lang="en-US" smtClean="0"/>
              <a:pPr>
                <a:defRPr/>
              </a:pPr>
              <a:t>21</a:t>
            </a:fld>
            <a:endParaRPr lang="en-US"/>
          </a:p>
        </p:txBody>
      </p:sp>
    </p:spTree>
    <p:extLst>
      <p:ext uri="{BB962C8B-B14F-4D97-AF65-F5344CB8AC3E}">
        <p14:creationId xmlns:p14="http://schemas.microsoft.com/office/powerpoint/2010/main" val="24825709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charset="0"/>
              </a:rPr>
              <a:t>Max, 15 minute exercise.</a:t>
            </a:r>
            <a:r>
              <a:rPr lang="en-US" altLang="en-US" baseline="0" dirty="0" smtClean="0">
                <a:latin typeface="Arial" charset="0"/>
              </a:rPr>
              <a:t> Split into groups of 3-5. Compete as groups.</a:t>
            </a:r>
            <a:r>
              <a:rPr lang="en-US" altLang="en-US" dirty="0" smtClean="0">
                <a:latin typeface="Arial" charset="0"/>
              </a:rPr>
              <a:t> </a:t>
            </a:r>
          </a:p>
          <a:p>
            <a:endParaRPr lang="en-US" altLang="en-US" dirty="0" smtClean="0">
              <a:latin typeface="Arial" charset="0"/>
            </a:endParaRPr>
          </a:p>
        </p:txBody>
      </p:sp>
    </p:spTree>
    <p:extLst>
      <p:ext uri="{BB962C8B-B14F-4D97-AF65-F5344CB8AC3E}">
        <p14:creationId xmlns:p14="http://schemas.microsoft.com/office/powerpoint/2010/main" val="20083713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charset="0"/>
            </a:endParaRPr>
          </a:p>
        </p:txBody>
      </p:sp>
      <p:sp>
        <p:nvSpPr>
          <p:cNvPr id="88068" name="Date Placeholder 3"/>
          <p:cNvSpPr>
            <a:spLocks noGrp="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60" eaLnBrk="0" hangingPunct="0">
              <a:spcBef>
                <a:spcPct val="30000"/>
              </a:spcBef>
              <a:defRPr kumimoji="1" sz="1200">
                <a:solidFill>
                  <a:schemeClr val="tx1"/>
                </a:solidFill>
                <a:latin typeface="Arial" charset="0"/>
              </a:defRPr>
            </a:lvl1pPr>
            <a:lvl2pPr marL="749684" indent="-287634" defTabSz="927160" eaLnBrk="0" hangingPunct="0">
              <a:spcBef>
                <a:spcPct val="30000"/>
              </a:spcBef>
              <a:defRPr kumimoji="1" sz="1200">
                <a:solidFill>
                  <a:schemeClr val="tx1"/>
                </a:solidFill>
                <a:latin typeface="Arial" charset="0"/>
              </a:defRPr>
            </a:lvl2pPr>
            <a:lvl3pPr marL="1152065" indent="-229495" defTabSz="927160" eaLnBrk="0" hangingPunct="0">
              <a:spcBef>
                <a:spcPct val="30000"/>
              </a:spcBef>
              <a:defRPr kumimoji="1" sz="1200">
                <a:solidFill>
                  <a:schemeClr val="tx1"/>
                </a:solidFill>
                <a:latin typeface="Arial" charset="0"/>
              </a:defRPr>
            </a:lvl3pPr>
            <a:lvl4pPr marL="1614115" indent="-229495" defTabSz="927160" eaLnBrk="0" hangingPunct="0">
              <a:spcBef>
                <a:spcPct val="30000"/>
              </a:spcBef>
              <a:defRPr kumimoji="1" sz="1200">
                <a:solidFill>
                  <a:schemeClr val="tx1"/>
                </a:solidFill>
                <a:latin typeface="Arial" charset="0"/>
              </a:defRPr>
            </a:lvl4pPr>
            <a:lvl5pPr marL="2076165" indent="-229495" defTabSz="927160" eaLnBrk="0" hangingPunct="0">
              <a:spcBef>
                <a:spcPct val="30000"/>
              </a:spcBef>
              <a:defRPr kumimoji="1" sz="1200">
                <a:solidFill>
                  <a:schemeClr val="tx1"/>
                </a:solidFill>
                <a:latin typeface="Arial" charset="0"/>
              </a:defRPr>
            </a:lvl5pPr>
            <a:lvl6pPr marL="2516796" indent="-229495" defTabSz="927160" eaLnBrk="0" fontAlgn="base" hangingPunct="0">
              <a:spcBef>
                <a:spcPct val="30000"/>
              </a:spcBef>
              <a:spcAft>
                <a:spcPct val="0"/>
              </a:spcAft>
              <a:defRPr kumimoji="1" sz="1200">
                <a:solidFill>
                  <a:schemeClr val="tx1"/>
                </a:solidFill>
                <a:latin typeface="Arial" charset="0"/>
              </a:defRPr>
            </a:lvl6pPr>
            <a:lvl7pPr marL="2957426" indent="-229495" defTabSz="927160" eaLnBrk="0" fontAlgn="base" hangingPunct="0">
              <a:spcBef>
                <a:spcPct val="30000"/>
              </a:spcBef>
              <a:spcAft>
                <a:spcPct val="0"/>
              </a:spcAft>
              <a:defRPr kumimoji="1" sz="1200">
                <a:solidFill>
                  <a:schemeClr val="tx1"/>
                </a:solidFill>
                <a:latin typeface="Arial" charset="0"/>
              </a:defRPr>
            </a:lvl7pPr>
            <a:lvl8pPr marL="3398057" indent="-229495" defTabSz="927160" eaLnBrk="0" fontAlgn="base" hangingPunct="0">
              <a:spcBef>
                <a:spcPct val="30000"/>
              </a:spcBef>
              <a:spcAft>
                <a:spcPct val="0"/>
              </a:spcAft>
              <a:defRPr kumimoji="1" sz="1200">
                <a:solidFill>
                  <a:schemeClr val="tx1"/>
                </a:solidFill>
                <a:latin typeface="Arial" charset="0"/>
              </a:defRPr>
            </a:lvl8pPr>
            <a:lvl9pPr marL="3838687" indent="-229495" defTabSz="927160" eaLnBrk="0" fontAlgn="base" hangingPunct="0">
              <a:spcBef>
                <a:spcPct val="30000"/>
              </a:spcBef>
              <a:spcAft>
                <a:spcPct val="0"/>
              </a:spcAft>
              <a:defRPr kumimoji="1" sz="1200">
                <a:solidFill>
                  <a:schemeClr val="tx1"/>
                </a:solidFill>
                <a:latin typeface="Arial" charset="0"/>
              </a:defRPr>
            </a:lvl9pPr>
          </a:lstStyle>
          <a:p>
            <a:pPr eaLnBrk="1" hangingPunct="1">
              <a:spcBef>
                <a:spcPct val="0"/>
              </a:spcBef>
              <a:defRPr/>
            </a:pPr>
            <a:fld id="{3996A807-0BBA-4877-A115-13D495A155E1}" type="datetime1">
              <a:rPr kumimoji="0" lang="en-US" altLang="en-US" sz="1300">
                <a:solidFill>
                  <a:srgbClr val="000000"/>
                </a:solidFill>
              </a:rPr>
              <a:pPr eaLnBrk="1" hangingPunct="1">
                <a:spcBef>
                  <a:spcPct val="0"/>
                </a:spcBef>
                <a:defRPr/>
              </a:pPr>
              <a:t>1/18/2019</a:t>
            </a:fld>
            <a:endParaRPr kumimoji="0" lang="en-US" altLang="en-US" sz="1300">
              <a:solidFill>
                <a:srgbClr val="000000"/>
              </a:solidFill>
            </a:endParaRPr>
          </a:p>
        </p:txBody>
      </p:sp>
      <p:sp>
        <p:nvSpPr>
          <p:cNvPr id="88069" name="Footer Placeholder 4"/>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60" eaLnBrk="0" hangingPunct="0">
              <a:spcBef>
                <a:spcPct val="30000"/>
              </a:spcBef>
              <a:defRPr kumimoji="1" sz="1200">
                <a:solidFill>
                  <a:schemeClr val="tx1"/>
                </a:solidFill>
                <a:latin typeface="Arial" charset="0"/>
              </a:defRPr>
            </a:lvl1pPr>
            <a:lvl2pPr marL="749684" indent="-287634" defTabSz="927160" eaLnBrk="0" hangingPunct="0">
              <a:spcBef>
                <a:spcPct val="30000"/>
              </a:spcBef>
              <a:defRPr kumimoji="1" sz="1200">
                <a:solidFill>
                  <a:schemeClr val="tx1"/>
                </a:solidFill>
                <a:latin typeface="Arial" charset="0"/>
              </a:defRPr>
            </a:lvl2pPr>
            <a:lvl3pPr marL="1152065" indent="-229495" defTabSz="927160" eaLnBrk="0" hangingPunct="0">
              <a:spcBef>
                <a:spcPct val="30000"/>
              </a:spcBef>
              <a:defRPr kumimoji="1" sz="1200">
                <a:solidFill>
                  <a:schemeClr val="tx1"/>
                </a:solidFill>
                <a:latin typeface="Arial" charset="0"/>
              </a:defRPr>
            </a:lvl3pPr>
            <a:lvl4pPr marL="1614115" indent="-229495" defTabSz="927160" eaLnBrk="0" hangingPunct="0">
              <a:spcBef>
                <a:spcPct val="30000"/>
              </a:spcBef>
              <a:defRPr kumimoji="1" sz="1200">
                <a:solidFill>
                  <a:schemeClr val="tx1"/>
                </a:solidFill>
                <a:latin typeface="Arial" charset="0"/>
              </a:defRPr>
            </a:lvl4pPr>
            <a:lvl5pPr marL="2076165" indent="-229495" defTabSz="927160" eaLnBrk="0" hangingPunct="0">
              <a:spcBef>
                <a:spcPct val="30000"/>
              </a:spcBef>
              <a:defRPr kumimoji="1" sz="1200">
                <a:solidFill>
                  <a:schemeClr val="tx1"/>
                </a:solidFill>
                <a:latin typeface="Arial" charset="0"/>
              </a:defRPr>
            </a:lvl5pPr>
            <a:lvl6pPr marL="2516796" indent="-229495" defTabSz="927160" eaLnBrk="0" fontAlgn="base" hangingPunct="0">
              <a:spcBef>
                <a:spcPct val="30000"/>
              </a:spcBef>
              <a:spcAft>
                <a:spcPct val="0"/>
              </a:spcAft>
              <a:defRPr kumimoji="1" sz="1200">
                <a:solidFill>
                  <a:schemeClr val="tx1"/>
                </a:solidFill>
                <a:latin typeface="Arial" charset="0"/>
              </a:defRPr>
            </a:lvl6pPr>
            <a:lvl7pPr marL="2957426" indent="-229495" defTabSz="927160" eaLnBrk="0" fontAlgn="base" hangingPunct="0">
              <a:spcBef>
                <a:spcPct val="30000"/>
              </a:spcBef>
              <a:spcAft>
                <a:spcPct val="0"/>
              </a:spcAft>
              <a:defRPr kumimoji="1" sz="1200">
                <a:solidFill>
                  <a:schemeClr val="tx1"/>
                </a:solidFill>
                <a:latin typeface="Arial" charset="0"/>
              </a:defRPr>
            </a:lvl7pPr>
            <a:lvl8pPr marL="3398057" indent="-229495" defTabSz="927160" eaLnBrk="0" fontAlgn="base" hangingPunct="0">
              <a:spcBef>
                <a:spcPct val="30000"/>
              </a:spcBef>
              <a:spcAft>
                <a:spcPct val="0"/>
              </a:spcAft>
              <a:defRPr kumimoji="1" sz="1200">
                <a:solidFill>
                  <a:schemeClr val="tx1"/>
                </a:solidFill>
                <a:latin typeface="Arial" charset="0"/>
              </a:defRPr>
            </a:lvl8pPr>
            <a:lvl9pPr marL="3838687" indent="-229495" defTabSz="927160" eaLnBrk="0" fontAlgn="base" hangingPunct="0">
              <a:spcBef>
                <a:spcPct val="30000"/>
              </a:spcBef>
              <a:spcAft>
                <a:spcPct val="0"/>
              </a:spcAft>
              <a:defRPr kumimoji="1" sz="1200">
                <a:solidFill>
                  <a:schemeClr val="tx1"/>
                </a:solidFill>
                <a:latin typeface="Arial" charset="0"/>
              </a:defRPr>
            </a:lvl9pPr>
          </a:lstStyle>
          <a:p>
            <a:pPr eaLnBrk="1" hangingPunct="1">
              <a:spcBef>
                <a:spcPct val="0"/>
              </a:spcBef>
              <a:defRPr/>
            </a:pPr>
            <a:r>
              <a:rPr kumimoji="0" lang="en-US" altLang="en-US" sz="1300">
                <a:solidFill>
                  <a:srgbClr val="000000"/>
                </a:solidFill>
              </a:rPr>
              <a:t>Template L white fuz</a:t>
            </a:r>
          </a:p>
        </p:txBody>
      </p:sp>
      <p:sp>
        <p:nvSpPr>
          <p:cNvPr id="88070" name="Slide Number Placeholder 5"/>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60" eaLnBrk="0" hangingPunct="0">
              <a:spcBef>
                <a:spcPct val="30000"/>
              </a:spcBef>
              <a:defRPr kumimoji="1" sz="1200">
                <a:solidFill>
                  <a:schemeClr val="tx1"/>
                </a:solidFill>
                <a:latin typeface="Arial" charset="0"/>
              </a:defRPr>
            </a:lvl1pPr>
            <a:lvl2pPr marL="749684" indent="-287634" defTabSz="927160" eaLnBrk="0" hangingPunct="0">
              <a:spcBef>
                <a:spcPct val="30000"/>
              </a:spcBef>
              <a:defRPr kumimoji="1" sz="1200">
                <a:solidFill>
                  <a:schemeClr val="tx1"/>
                </a:solidFill>
                <a:latin typeface="Arial" charset="0"/>
              </a:defRPr>
            </a:lvl2pPr>
            <a:lvl3pPr marL="1152065" indent="-229495" defTabSz="927160" eaLnBrk="0" hangingPunct="0">
              <a:spcBef>
                <a:spcPct val="30000"/>
              </a:spcBef>
              <a:defRPr kumimoji="1" sz="1200">
                <a:solidFill>
                  <a:schemeClr val="tx1"/>
                </a:solidFill>
                <a:latin typeface="Arial" charset="0"/>
              </a:defRPr>
            </a:lvl3pPr>
            <a:lvl4pPr marL="1614115" indent="-229495" defTabSz="927160" eaLnBrk="0" hangingPunct="0">
              <a:spcBef>
                <a:spcPct val="30000"/>
              </a:spcBef>
              <a:defRPr kumimoji="1" sz="1200">
                <a:solidFill>
                  <a:schemeClr val="tx1"/>
                </a:solidFill>
                <a:latin typeface="Arial" charset="0"/>
              </a:defRPr>
            </a:lvl4pPr>
            <a:lvl5pPr marL="2076165" indent="-229495" defTabSz="927160" eaLnBrk="0" hangingPunct="0">
              <a:spcBef>
                <a:spcPct val="30000"/>
              </a:spcBef>
              <a:defRPr kumimoji="1" sz="1200">
                <a:solidFill>
                  <a:schemeClr val="tx1"/>
                </a:solidFill>
                <a:latin typeface="Arial" charset="0"/>
              </a:defRPr>
            </a:lvl5pPr>
            <a:lvl6pPr marL="2516796" indent="-229495" defTabSz="927160" eaLnBrk="0" fontAlgn="base" hangingPunct="0">
              <a:spcBef>
                <a:spcPct val="30000"/>
              </a:spcBef>
              <a:spcAft>
                <a:spcPct val="0"/>
              </a:spcAft>
              <a:defRPr kumimoji="1" sz="1200">
                <a:solidFill>
                  <a:schemeClr val="tx1"/>
                </a:solidFill>
                <a:latin typeface="Arial" charset="0"/>
              </a:defRPr>
            </a:lvl6pPr>
            <a:lvl7pPr marL="2957426" indent="-229495" defTabSz="927160" eaLnBrk="0" fontAlgn="base" hangingPunct="0">
              <a:spcBef>
                <a:spcPct val="30000"/>
              </a:spcBef>
              <a:spcAft>
                <a:spcPct val="0"/>
              </a:spcAft>
              <a:defRPr kumimoji="1" sz="1200">
                <a:solidFill>
                  <a:schemeClr val="tx1"/>
                </a:solidFill>
                <a:latin typeface="Arial" charset="0"/>
              </a:defRPr>
            </a:lvl7pPr>
            <a:lvl8pPr marL="3398057" indent="-229495" defTabSz="927160" eaLnBrk="0" fontAlgn="base" hangingPunct="0">
              <a:spcBef>
                <a:spcPct val="30000"/>
              </a:spcBef>
              <a:spcAft>
                <a:spcPct val="0"/>
              </a:spcAft>
              <a:defRPr kumimoji="1" sz="1200">
                <a:solidFill>
                  <a:schemeClr val="tx1"/>
                </a:solidFill>
                <a:latin typeface="Arial" charset="0"/>
              </a:defRPr>
            </a:lvl8pPr>
            <a:lvl9pPr marL="3838687" indent="-229495" defTabSz="927160" eaLnBrk="0" fontAlgn="base" hangingPunct="0">
              <a:spcBef>
                <a:spcPct val="30000"/>
              </a:spcBef>
              <a:spcAft>
                <a:spcPct val="0"/>
              </a:spcAft>
              <a:defRPr kumimoji="1" sz="1200">
                <a:solidFill>
                  <a:schemeClr val="tx1"/>
                </a:solidFill>
                <a:latin typeface="Arial" charset="0"/>
              </a:defRPr>
            </a:lvl9pPr>
          </a:lstStyle>
          <a:p>
            <a:pPr eaLnBrk="1" hangingPunct="1">
              <a:spcBef>
                <a:spcPct val="0"/>
              </a:spcBef>
              <a:defRPr/>
            </a:pPr>
            <a:fld id="{63C707D8-0F55-486F-AC51-DD86B15897A8}" type="slidenum">
              <a:rPr kumimoji="0" lang="en-US" altLang="en-US" sz="1300">
                <a:solidFill>
                  <a:srgbClr val="000000"/>
                </a:solidFill>
              </a:rPr>
              <a:pPr eaLnBrk="1" hangingPunct="1">
                <a:spcBef>
                  <a:spcPct val="0"/>
                </a:spcBef>
                <a:defRPr/>
              </a:pPr>
              <a:t>23</a:t>
            </a:fld>
            <a:endParaRPr kumimoji="0" lang="en-US" altLang="en-US" sz="1300">
              <a:solidFill>
                <a:srgbClr val="000000"/>
              </a:solidFill>
            </a:endParaRPr>
          </a:p>
        </p:txBody>
      </p:sp>
    </p:spTree>
    <p:extLst>
      <p:ext uri="{BB962C8B-B14F-4D97-AF65-F5344CB8AC3E}">
        <p14:creationId xmlns:p14="http://schemas.microsoft.com/office/powerpoint/2010/main" val="3755250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50" eaLnBrk="0" hangingPunct="0">
              <a:spcBef>
                <a:spcPct val="30000"/>
              </a:spcBef>
              <a:defRPr kumimoji="1" sz="1200">
                <a:solidFill>
                  <a:schemeClr val="tx1"/>
                </a:solidFill>
                <a:latin typeface="Arial" charset="0"/>
              </a:defRPr>
            </a:lvl1pPr>
            <a:lvl2pPr marL="716025" indent="-275394" defTabSz="931750" eaLnBrk="0" hangingPunct="0">
              <a:spcBef>
                <a:spcPct val="30000"/>
              </a:spcBef>
              <a:defRPr kumimoji="1" sz="1200">
                <a:solidFill>
                  <a:schemeClr val="tx1"/>
                </a:solidFill>
                <a:latin typeface="Arial" charset="0"/>
              </a:defRPr>
            </a:lvl2pPr>
            <a:lvl3pPr marL="1101577" indent="-220316" defTabSz="931750" eaLnBrk="0" hangingPunct="0">
              <a:spcBef>
                <a:spcPct val="30000"/>
              </a:spcBef>
              <a:defRPr kumimoji="1" sz="1200">
                <a:solidFill>
                  <a:schemeClr val="tx1"/>
                </a:solidFill>
                <a:latin typeface="Arial" charset="0"/>
              </a:defRPr>
            </a:lvl3pPr>
            <a:lvl4pPr marL="1542207" indent="-220316" defTabSz="931750" eaLnBrk="0" hangingPunct="0">
              <a:spcBef>
                <a:spcPct val="30000"/>
              </a:spcBef>
              <a:defRPr kumimoji="1" sz="1200">
                <a:solidFill>
                  <a:schemeClr val="tx1"/>
                </a:solidFill>
                <a:latin typeface="Arial" charset="0"/>
              </a:defRPr>
            </a:lvl4pPr>
            <a:lvl5pPr marL="1982838" indent="-220316" defTabSz="931750" eaLnBrk="0" hangingPunct="0">
              <a:spcBef>
                <a:spcPct val="30000"/>
              </a:spcBef>
              <a:defRPr kumimoji="1" sz="1200">
                <a:solidFill>
                  <a:schemeClr val="tx1"/>
                </a:solidFill>
                <a:latin typeface="Arial" charset="0"/>
              </a:defRPr>
            </a:lvl5pPr>
            <a:lvl6pPr marL="2423468" indent="-220316" defTabSz="931750" eaLnBrk="0" fontAlgn="base" hangingPunct="0">
              <a:spcBef>
                <a:spcPct val="30000"/>
              </a:spcBef>
              <a:spcAft>
                <a:spcPct val="0"/>
              </a:spcAft>
              <a:defRPr kumimoji="1" sz="1200">
                <a:solidFill>
                  <a:schemeClr val="tx1"/>
                </a:solidFill>
                <a:latin typeface="Arial" charset="0"/>
              </a:defRPr>
            </a:lvl6pPr>
            <a:lvl7pPr marL="2864099" indent="-220316" defTabSz="931750" eaLnBrk="0" fontAlgn="base" hangingPunct="0">
              <a:spcBef>
                <a:spcPct val="30000"/>
              </a:spcBef>
              <a:spcAft>
                <a:spcPct val="0"/>
              </a:spcAft>
              <a:defRPr kumimoji="1" sz="1200">
                <a:solidFill>
                  <a:schemeClr val="tx1"/>
                </a:solidFill>
                <a:latin typeface="Arial" charset="0"/>
              </a:defRPr>
            </a:lvl7pPr>
            <a:lvl8pPr marL="3304728" indent="-220316" defTabSz="931750" eaLnBrk="0" fontAlgn="base" hangingPunct="0">
              <a:spcBef>
                <a:spcPct val="30000"/>
              </a:spcBef>
              <a:spcAft>
                <a:spcPct val="0"/>
              </a:spcAft>
              <a:defRPr kumimoji="1" sz="1200">
                <a:solidFill>
                  <a:schemeClr val="tx1"/>
                </a:solidFill>
                <a:latin typeface="Arial" charset="0"/>
              </a:defRPr>
            </a:lvl8pPr>
            <a:lvl9pPr marL="3745359" indent="-220316" defTabSz="931750" eaLnBrk="0" fontAlgn="base" hangingPunct="0">
              <a:spcBef>
                <a:spcPct val="30000"/>
              </a:spcBef>
              <a:spcAft>
                <a:spcPct val="0"/>
              </a:spcAft>
              <a:defRPr kumimoji="1" sz="1200">
                <a:solidFill>
                  <a:schemeClr val="tx1"/>
                </a:solidFill>
                <a:latin typeface="Arial" charset="0"/>
              </a:defRPr>
            </a:lvl9pPr>
          </a:lstStyle>
          <a:p>
            <a:pPr eaLnBrk="1" hangingPunct="1">
              <a:spcBef>
                <a:spcPct val="0"/>
              </a:spcBef>
              <a:defRPr/>
            </a:pPr>
            <a:fld id="{8A997174-64AE-47A0-8885-1CA0527522E6}" type="slidenum">
              <a:rPr kumimoji="0" lang="en-US" altLang="en-US" sz="1300">
                <a:latin typeface="Times New Roman" pitchFamily="18" charset="0"/>
              </a:rPr>
              <a:pPr eaLnBrk="1" hangingPunct="1">
                <a:spcBef>
                  <a:spcPct val="0"/>
                </a:spcBef>
                <a:defRPr/>
              </a:pPr>
              <a:t>3</a:t>
            </a:fld>
            <a:endParaRPr kumimoji="0" lang="en-US" altLang="en-US" sz="1300">
              <a:latin typeface="Times New Roman" pitchFamily="18"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charset="0"/>
              </a:rPr>
              <a:t>If other areas are volunteering effort as cost share, or have faculty as Co-I’s, include their RAs/dean/chair on the </a:t>
            </a:r>
            <a:r>
              <a:rPr lang="en-US" altLang="en-US" dirty="0" err="1" smtClean="0">
                <a:latin typeface="Arial" charset="0"/>
              </a:rPr>
              <a:t>eREX</a:t>
            </a:r>
            <a:r>
              <a:rPr lang="en-US" altLang="en-US" dirty="0" smtClean="0">
                <a:latin typeface="Arial" charset="0"/>
              </a:rPr>
              <a:t> and get the approvals – now auto</a:t>
            </a:r>
          </a:p>
          <a:p>
            <a:endParaRPr lang="en-US" altLang="en-US" dirty="0" smtClean="0">
              <a:latin typeface="Arial" charset="0"/>
            </a:endParaRPr>
          </a:p>
        </p:txBody>
      </p:sp>
    </p:spTree>
    <p:extLst>
      <p:ext uri="{BB962C8B-B14F-4D97-AF65-F5344CB8AC3E}">
        <p14:creationId xmlns:p14="http://schemas.microsoft.com/office/powerpoint/2010/main" val="736495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u="sng" dirty="0" smtClean="0"/>
              <a:t>https://orso.wsu.edu/frequently-required-information/  </a:t>
            </a:r>
          </a:p>
          <a:p>
            <a:r>
              <a:rPr lang="en-US" altLang="en-US" dirty="0" smtClean="0">
                <a:latin typeface="Arial" charset="0"/>
              </a:rPr>
              <a:t>Make sure all contributors are using the same font, size and formatting for consistency and coherence.</a:t>
            </a:r>
          </a:p>
          <a:p>
            <a:endParaRPr lang="en-US" altLang="en-US" dirty="0" smtClean="0">
              <a:latin typeface="Arial" charset="0"/>
            </a:endParaRPr>
          </a:p>
          <a:p>
            <a:endParaRPr lang="en-US" altLang="en-US" dirty="0" smtClean="0">
              <a:latin typeface="Arial" charset="0"/>
            </a:endParaRPr>
          </a:p>
        </p:txBody>
      </p:sp>
    </p:spTree>
    <p:extLst>
      <p:ext uri="{BB962C8B-B14F-4D97-AF65-F5344CB8AC3E}">
        <p14:creationId xmlns:p14="http://schemas.microsoft.com/office/powerpoint/2010/main" val="3766169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50" eaLnBrk="0" hangingPunct="0">
              <a:spcBef>
                <a:spcPct val="30000"/>
              </a:spcBef>
              <a:defRPr kumimoji="1" sz="1200">
                <a:solidFill>
                  <a:schemeClr val="tx1"/>
                </a:solidFill>
                <a:latin typeface="Arial" charset="0"/>
              </a:defRPr>
            </a:lvl1pPr>
            <a:lvl2pPr marL="716025" indent="-275394" defTabSz="931750" eaLnBrk="0" hangingPunct="0">
              <a:spcBef>
                <a:spcPct val="30000"/>
              </a:spcBef>
              <a:defRPr kumimoji="1" sz="1200">
                <a:solidFill>
                  <a:schemeClr val="tx1"/>
                </a:solidFill>
                <a:latin typeface="Arial" charset="0"/>
              </a:defRPr>
            </a:lvl2pPr>
            <a:lvl3pPr marL="1101577" indent="-220316" defTabSz="931750" eaLnBrk="0" hangingPunct="0">
              <a:spcBef>
                <a:spcPct val="30000"/>
              </a:spcBef>
              <a:defRPr kumimoji="1" sz="1200">
                <a:solidFill>
                  <a:schemeClr val="tx1"/>
                </a:solidFill>
                <a:latin typeface="Arial" charset="0"/>
              </a:defRPr>
            </a:lvl3pPr>
            <a:lvl4pPr marL="1542207" indent="-220316" defTabSz="931750" eaLnBrk="0" hangingPunct="0">
              <a:spcBef>
                <a:spcPct val="30000"/>
              </a:spcBef>
              <a:defRPr kumimoji="1" sz="1200">
                <a:solidFill>
                  <a:schemeClr val="tx1"/>
                </a:solidFill>
                <a:latin typeface="Arial" charset="0"/>
              </a:defRPr>
            </a:lvl4pPr>
            <a:lvl5pPr marL="1982838" indent="-220316" defTabSz="931750" eaLnBrk="0" hangingPunct="0">
              <a:spcBef>
                <a:spcPct val="30000"/>
              </a:spcBef>
              <a:defRPr kumimoji="1" sz="1200">
                <a:solidFill>
                  <a:schemeClr val="tx1"/>
                </a:solidFill>
                <a:latin typeface="Arial" charset="0"/>
              </a:defRPr>
            </a:lvl5pPr>
            <a:lvl6pPr marL="2423468" indent="-220316" defTabSz="931750" eaLnBrk="0" fontAlgn="base" hangingPunct="0">
              <a:spcBef>
                <a:spcPct val="30000"/>
              </a:spcBef>
              <a:spcAft>
                <a:spcPct val="0"/>
              </a:spcAft>
              <a:defRPr kumimoji="1" sz="1200">
                <a:solidFill>
                  <a:schemeClr val="tx1"/>
                </a:solidFill>
                <a:latin typeface="Arial" charset="0"/>
              </a:defRPr>
            </a:lvl6pPr>
            <a:lvl7pPr marL="2864099" indent="-220316" defTabSz="931750" eaLnBrk="0" fontAlgn="base" hangingPunct="0">
              <a:spcBef>
                <a:spcPct val="30000"/>
              </a:spcBef>
              <a:spcAft>
                <a:spcPct val="0"/>
              </a:spcAft>
              <a:defRPr kumimoji="1" sz="1200">
                <a:solidFill>
                  <a:schemeClr val="tx1"/>
                </a:solidFill>
                <a:latin typeface="Arial" charset="0"/>
              </a:defRPr>
            </a:lvl7pPr>
            <a:lvl8pPr marL="3304728" indent="-220316" defTabSz="931750" eaLnBrk="0" fontAlgn="base" hangingPunct="0">
              <a:spcBef>
                <a:spcPct val="30000"/>
              </a:spcBef>
              <a:spcAft>
                <a:spcPct val="0"/>
              </a:spcAft>
              <a:defRPr kumimoji="1" sz="1200">
                <a:solidFill>
                  <a:schemeClr val="tx1"/>
                </a:solidFill>
                <a:latin typeface="Arial" charset="0"/>
              </a:defRPr>
            </a:lvl8pPr>
            <a:lvl9pPr marL="3745359" indent="-220316" defTabSz="931750" eaLnBrk="0" fontAlgn="base" hangingPunct="0">
              <a:spcBef>
                <a:spcPct val="30000"/>
              </a:spcBef>
              <a:spcAft>
                <a:spcPct val="0"/>
              </a:spcAft>
              <a:defRPr kumimoji="1" sz="1200">
                <a:solidFill>
                  <a:schemeClr val="tx1"/>
                </a:solidFill>
                <a:latin typeface="Arial" charset="0"/>
              </a:defRPr>
            </a:lvl9pPr>
          </a:lstStyle>
          <a:p>
            <a:pPr eaLnBrk="1" hangingPunct="1">
              <a:spcBef>
                <a:spcPct val="0"/>
              </a:spcBef>
              <a:defRPr/>
            </a:pPr>
            <a:fld id="{6C46276C-61C5-415D-B84C-76885EC86744}" type="slidenum">
              <a:rPr kumimoji="0" lang="en-US" altLang="en-US" sz="1300">
                <a:latin typeface="Times New Roman" pitchFamily="18" charset="0"/>
              </a:rPr>
              <a:pPr eaLnBrk="1" hangingPunct="1">
                <a:spcBef>
                  <a:spcPct val="0"/>
                </a:spcBef>
                <a:defRPr/>
              </a:pPr>
              <a:t>5</a:t>
            </a:fld>
            <a:endParaRPr kumimoji="0" lang="en-US" altLang="en-US" sz="1300">
              <a:latin typeface="Times New Roman" pitchFamily="18"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charset="0"/>
              </a:rPr>
              <a:t>If you don’t have a budget</a:t>
            </a:r>
            <a:r>
              <a:rPr lang="en-US" altLang="en-US" baseline="0" dirty="0" smtClean="0">
                <a:latin typeface="Arial" charset="0"/>
              </a:rPr>
              <a:t> certified</a:t>
            </a:r>
            <a:r>
              <a:rPr lang="en-US" altLang="en-US" dirty="0" smtClean="0">
                <a:latin typeface="Arial" charset="0"/>
              </a:rPr>
              <a:t> RA and need a budget approved, send a rough budget, budget justification and RFP to your</a:t>
            </a:r>
            <a:r>
              <a:rPr lang="en-US" altLang="en-US" baseline="0" dirty="0" smtClean="0">
                <a:latin typeface="Arial" charset="0"/>
              </a:rPr>
              <a:t> ORSO</a:t>
            </a:r>
            <a:r>
              <a:rPr lang="en-US" altLang="en-US" dirty="0" smtClean="0">
                <a:latin typeface="Arial" charset="0"/>
              </a:rPr>
              <a:t> coordinator.</a:t>
            </a:r>
          </a:p>
        </p:txBody>
      </p:sp>
    </p:spTree>
    <p:extLst>
      <p:ext uri="{BB962C8B-B14F-4D97-AF65-F5344CB8AC3E}">
        <p14:creationId xmlns:p14="http://schemas.microsoft.com/office/powerpoint/2010/main" val="1166684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Cost</a:t>
            </a:r>
            <a:r>
              <a:rPr lang="en-US" b="1" baseline="0" dirty="0" smtClean="0"/>
              <a:t> Share Letters from Universities </a:t>
            </a:r>
            <a:r>
              <a:rPr lang="en-US" baseline="0" dirty="0" smtClean="0"/>
              <a:t>– should include period of performance, amount of cost share, amount of federal request dollars, if applicable, detailed explanation of how cost share is being met (RAs should also keep track of faculty commitments to avoid over commitment (recommend no more than 70% of research appt.)) </a:t>
            </a:r>
            <a:endParaRPr lang="en-US" dirty="0" smtClean="0"/>
          </a:p>
          <a:p>
            <a:r>
              <a:rPr lang="en-US" b="1" dirty="0" smtClean="0"/>
              <a:t>Third Party</a:t>
            </a:r>
            <a:r>
              <a:rPr lang="en-US" b="1" baseline="0" dirty="0" smtClean="0"/>
              <a:t> Letters </a:t>
            </a:r>
            <a:r>
              <a:rPr lang="en-US" baseline="0" dirty="0" smtClean="0"/>
              <a:t>– Should include the same information as University CS letters, but need more follow through from lead to monitor progress of commitment and requires letter from source that CS has been met – sent to SPS with Manual CS Memo.</a:t>
            </a:r>
          </a:p>
          <a:p>
            <a:r>
              <a:rPr lang="en-US" b="1" baseline="0" dirty="0" smtClean="0"/>
              <a:t>WSU/ Internal Letters </a:t>
            </a:r>
            <a:r>
              <a:rPr lang="en-US" baseline="0" dirty="0" smtClean="0"/>
              <a:t>- Only Dan can sign off on the cost share letters for cost share committed by the university regardless of the source (i.e. department, college, school). </a:t>
            </a:r>
            <a:r>
              <a:rPr lang="en-US" i="0" baseline="0" dirty="0" smtClean="0"/>
              <a:t>I</a:t>
            </a:r>
            <a:r>
              <a:rPr lang="en-US" baseline="0" dirty="0" smtClean="0"/>
              <a:t>t is important to make sure that the PI has discussed cost share with their Dean, Director, or Chair, as appropriate, PRIOR to sending in the </a:t>
            </a:r>
            <a:r>
              <a:rPr lang="en-US" baseline="0" dirty="0" err="1" smtClean="0"/>
              <a:t>eREX</a:t>
            </a:r>
            <a:r>
              <a:rPr lang="en-US" baseline="0" dirty="0" smtClean="0"/>
              <a:t>.  Dan will need some sort of indication (email, letter) from the departmental side that they approve the cost share.  It is not good to get to the </a:t>
            </a:r>
            <a:r>
              <a:rPr lang="en-US" baseline="0" dirty="0" err="1" smtClean="0"/>
              <a:t>eREX</a:t>
            </a:r>
            <a:r>
              <a:rPr lang="en-US" baseline="0" dirty="0" smtClean="0"/>
              <a:t> approval stage and find out that your PI has not had the cost share discussions necessary.</a:t>
            </a:r>
            <a:endParaRPr lang="en-US" dirty="0"/>
          </a:p>
        </p:txBody>
      </p:sp>
      <p:sp>
        <p:nvSpPr>
          <p:cNvPr id="4" name="Slide Number Placeholder 3"/>
          <p:cNvSpPr>
            <a:spLocks noGrp="1"/>
          </p:cNvSpPr>
          <p:nvPr>
            <p:ph type="sldNum" sz="quarter" idx="10"/>
          </p:nvPr>
        </p:nvSpPr>
        <p:spPr/>
        <p:txBody>
          <a:bodyPr/>
          <a:lstStyle/>
          <a:p>
            <a:pPr>
              <a:defRPr/>
            </a:pPr>
            <a:fld id="{13BD6760-63AA-49BB-BCA9-CC6D45B0C4C0}" type="slidenum">
              <a:rPr lang="en-US">
                <a:solidFill>
                  <a:srgbClr val="000000"/>
                </a:solidFill>
              </a:rPr>
              <a:pPr>
                <a:defRPr/>
              </a:pPr>
              <a:t>6</a:t>
            </a:fld>
            <a:endParaRPr lang="en-US">
              <a:solidFill>
                <a:srgbClr val="000000"/>
              </a:solidFill>
            </a:endParaRPr>
          </a:p>
        </p:txBody>
      </p:sp>
    </p:spTree>
    <p:extLst>
      <p:ext uri="{BB962C8B-B14F-4D97-AF65-F5344CB8AC3E}">
        <p14:creationId xmlns:p14="http://schemas.microsoft.com/office/powerpoint/2010/main" val="2473676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aseline="0" dirty="0" smtClean="0">
              <a:latin typeface="Arial" charset="0"/>
            </a:endParaRPr>
          </a:p>
          <a:p>
            <a:pPr defTabSz="881390">
              <a:defRPr/>
            </a:pPr>
            <a:r>
              <a:rPr lang="en-US" altLang="en-US" dirty="0" smtClean="0">
                <a:latin typeface="Arial" charset="0"/>
              </a:rPr>
              <a:t>If the due date falls on the weekend, submit the week prior.  Narrative Hold to be explained more in depth later.</a:t>
            </a:r>
          </a:p>
        </p:txBody>
      </p:sp>
    </p:spTree>
    <p:extLst>
      <p:ext uri="{BB962C8B-B14F-4D97-AF65-F5344CB8AC3E}">
        <p14:creationId xmlns:p14="http://schemas.microsoft.com/office/powerpoint/2010/main" val="1672997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3BD6760-63AA-49BB-BCA9-CC6D45B0C4C0}" type="slidenum">
              <a:rPr lang="en-US" smtClean="0"/>
              <a:pPr>
                <a:defRPr/>
              </a:pPr>
              <a:t>8</a:t>
            </a:fld>
            <a:endParaRPr lang="en-US"/>
          </a:p>
        </p:txBody>
      </p:sp>
    </p:spTree>
    <p:extLst>
      <p:ext uri="{BB962C8B-B14F-4D97-AF65-F5344CB8AC3E}">
        <p14:creationId xmlns:p14="http://schemas.microsoft.com/office/powerpoint/2010/main" val="250569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Cat’s video</a:t>
            </a:r>
            <a:r>
              <a:rPr lang="en-US" baseline="0" dirty="0" smtClean="0"/>
              <a:t>, “How to Create a new </a:t>
            </a:r>
            <a:r>
              <a:rPr lang="en-US" baseline="0" dirty="0" err="1" smtClean="0"/>
              <a:t>eREX</a:t>
            </a:r>
            <a:r>
              <a:rPr lang="en-US" baseline="0" dirty="0" smtClean="0"/>
              <a:t>” (10:25 length)</a:t>
            </a:r>
          </a:p>
          <a:p>
            <a:r>
              <a:rPr lang="en-US" baseline="0" dirty="0" smtClean="0"/>
              <a:t>Deadline tab has been changes to include Narrative Hold option &amp; proposal ID number when appropriate </a:t>
            </a:r>
          </a:p>
          <a:p>
            <a:r>
              <a:rPr lang="en-US" baseline="0" dirty="0" smtClean="0"/>
              <a:t>Checklist – questions have been condensed – hover to get full info for highlighted – question 11 should almost always be Yes</a:t>
            </a:r>
          </a:p>
          <a:p>
            <a:r>
              <a:rPr lang="en-US" baseline="0" dirty="0" smtClean="0"/>
              <a:t>Contacts/Approvals tab needs to have PI affiliates designated</a:t>
            </a:r>
          </a:p>
          <a:p>
            <a:r>
              <a:rPr lang="en-US" baseline="0" dirty="0" smtClean="0"/>
              <a:t>Reminders:</a:t>
            </a:r>
          </a:p>
          <a:p>
            <a:r>
              <a:rPr lang="en-US" altLang="en-US" dirty="0" smtClean="0">
                <a:latin typeface="Arial" charset="0"/>
              </a:rPr>
              <a:t>PI, Co-I’s, Dean, Chair and Dept. contacts must to be listed</a:t>
            </a:r>
            <a:r>
              <a:rPr lang="en-US" altLang="en-US" baseline="0" dirty="0" smtClean="0">
                <a:latin typeface="Arial" charset="0"/>
              </a:rPr>
              <a:t> – affiliates need to be designated</a:t>
            </a:r>
            <a:endParaRPr lang="en-US" altLang="en-US" dirty="0" smtClean="0">
              <a:latin typeface="Arial" charset="0"/>
            </a:endParaRPr>
          </a:p>
          <a:p>
            <a:endParaRPr lang="en-US" altLang="en-US" dirty="0" smtClean="0">
              <a:latin typeface="Arial" charset="0"/>
            </a:endParaRPr>
          </a:p>
          <a:p>
            <a:r>
              <a:rPr lang="en-US" altLang="en-US" dirty="0" smtClean="0">
                <a:latin typeface="Arial" charset="0"/>
              </a:rPr>
              <a:t>An email from the PI providing delegate permission for someone else to approve for them on this exact proposal is required and needs to be attached to the eREX as documentation. The PI is required to make certain certifications on the </a:t>
            </a:r>
            <a:r>
              <a:rPr lang="en-US" altLang="en-US" dirty="0" err="1" smtClean="0">
                <a:latin typeface="Arial" charset="0"/>
              </a:rPr>
              <a:t>eREX</a:t>
            </a:r>
            <a:r>
              <a:rPr lang="en-US" altLang="en-US" dirty="0" smtClean="0">
                <a:latin typeface="Arial" charset="0"/>
              </a:rPr>
              <a:t> and these certifications cannot be auto-approved.</a:t>
            </a:r>
          </a:p>
          <a:p>
            <a:endParaRPr lang="en-US" altLang="en-US" dirty="0" smtClean="0">
              <a:latin typeface="Arial" charset="0"/>
            </a:endParaRPr>
          </a:p>
          <a:p>
            <a:r>
              <a:rPr lang="en-US" altLang="en-US" dirty="0" smtClean="0">
                <a:latin typeface="Arial" charset="0"/>
              </a:rPr>
              <a:t>Mobile app approvals available</a:t>
            </a:r>
          </a:p>
        </p:txBody>
      </p:sp>
      <p:sp>
        <p:nvSpPr>
          <p:cNvPr id="4" name="Slide Number Placeholder 3"/>
          <p:cNvSpPr>
            <a:spLocks noGrp="1"/>
          </p:cNvSpPr>
          <p:nvPr>
            <p:ph type="sldNum" sz="quarter" idx="10"/>
          </p:nvPr>
        </p:nvSpPr>
        <p:spPr/>
        <p:txBody>
          <a:bodyPr/>
          <a:lstStyle/>
          <a:p>
            <a:pPr>
              <a:defRPr/>
            </a:pPr>
            <a:fld id="{13BD6760-63AA-49BB-BCA9-CC6D45B0C4C0}" type="slidenum">
              <a:rPr lang="en-US" smtClean="0"/>
              <a:pPr>
                <a:defRPr/>
              </a:pPr>
              <a:t>9</a:t>
            </a:fld>
            <a:endParaRPr lang="en-US"/>
          </a:p>
        </p:txBody>
      </p:sp>
    </p:spTree>
    <p:extLst>
      <p:ext uri="{BB962C8B-B14F-4D97-AF65-F5344CB8AC3E}">
        <p14:creationId xmlns:p14="http://schemas.microsoft.com/office/powerpoint/2010/main" val="39329987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17850" y="-134938"/>
            <a:ext cx="6026150" cy="6978651"/>
            <a:chOff x="1964" y="-85"/>
            <a:chExt cx="3796" cy="4396"/>
          </a:xfrm>
        </p:grpSpPr>
        <p:sp>
          <p:nvSpPr>
            <p:cNvPr id="5" name="Freeform 3"/>
            <p:cNvSpPr>
              <a:spLocks/>
            </p:cNvSpPr>
            <p:nvPr userDrawn="1"/>
          </p:nvSpPr>
          <p:spPr bwMode="white">
            <a:xfrm>
              <a:off x="1964" y="890"/>
              <a:ext cx="3796" cy="3421"/>
            </a:xfrm>
            <a:custGeom>
              <a:avLst/>
              <a:gdLst>
                <a:gd name="T0" fmla="*/ 899 w 3796"/>
                <a:gd name="T1" fmla="*/ 0 h 3421"/>
                <a:gd name="T2" fmla="*/ 0 w 3796"/>
                <a:gd name="T3" fmla="*/ 3421 h 3421"/>
                <a:gd name="T4" fmla="*/ 3796 w 3796"/>
                <a:gd name="T5" fmla="*/ 3421 h 3421"/>
                <a:gd name="T6" fmla="*/ 3796 w 3796"/>
                <a:gd name="T7" fmla="*/ 0 h 3421"/>
                <a:gd name="T8" fmla="*/ 899 w 3796"/>
                <a:gd name="T9" fmla="*/ 0 h 34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96" h="3421">
                  <a:moveTo>
                    <a:pt x="899" y="0"/>
                  </a:moveTo>
                  <a:lnTo>
                    <a:pt x="0" y="3421"/>
                  </a:lnTo>
                  <a:lnTo>
                    <a:pt x="3796" y="3421"/>
                  </a:lnTo>
                  <a:lnTo>
                    <a:pt x="3796" y="0"/>
                  </a:lnTo>
                  <a:lnTo>
                    <a:pt x="89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Rectangle 4"/>
            <p:cNvSpPr>
              <a:spLocks noChangeArrowheads="1"/>
            </p:cNvSpPr>
            <p:nvPr userDrawn="1"/>
          </p:nvSpPr>
          <p:spPr bwMode="white">
            <a:xfrm rot="872574">
              <a:off x="2523" y="-85"/>
              <a:ext cx="47" cy="437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cs typeface="+mn-cs"/>
              </a:endParaRPr>
            </a:p>
          </p:txBody>
        </p:sp>
        <p:sp>
          <p:nvSpPr>
            <p:cNvPr id="7" name="Line 5"/>
            <p:cNvSpPr>
              <a:spLocks noChangeShapeType="1"/>
            </p:cNvSpPr>
            <p:nvPr userDrawn="1"/>
          </p:nvSpPr>
          <p:spPr bwMode="black">
            <a:xfrm>
              <a:off x="2832" y="903"/>
              <a:ext cx="132" cy="0"/>
            </a:xfrm>
            <a:prstGeom prst="line">
              <a:avLst/>
            </a:prstGeom>
            <a:noFill/>
            <a:ln w="38100">
              <a:solidFill>
                <a:srgbClr val="B2B2B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8" name="Freeform 11"/>
          <p:cNvSpPr>
            <a:spLocks/>
          </p:cNvSpPr>
          <p:nvPr/>
        </p:nvSpPr>
        <p:spPr bwMode="ltGray">
          <a:xfrm>
            <a:off x="-26988" y="0"/>
            <a:ext cx="4902201" cy="6673850"/>
          </a:xfrm>
          <a:custGeom>
            <a:avLst/>
            <a:gdLst>
              <a:gd name="T0" fmla="*/ 0 w 3088"/>
              <a:gd name="T1" fmla="*/ 0 h 4204"/>
              <a:gd name="T2" fmla="*/ 2147483647 w 3088"/>
              <a:gd name="T3" fmla="*/ 0 h 4204"/>
              <a:gd name="T4" fmla="*/ 2147483647 w 3088"/>
              <a:gd name="T5" fmla="*/ 2147483647 h 4204"/>
              <a:gd name="T6" fmla="*/ 2147483647 w 3088"/>
              <a:gd name="T7" fmla="*/ 2147483647 h 4204"/>
              <a:gd name="T8" fmla="*/ 0 w 3088"/>
              <a:gd name="T9" fmla="*/ 0 h 42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88" h="4204">
                <a:moveTo>
                  <a:pt x="0" y="0"/>
                </a:moveTo>
                <a:lnTo>
                  <a:pt x="3088" y="0"/>
                </a:lnTo>
                <a:lnTo>
                  <a:pt x="2004" y="4204"/>
                </a:lnTo>
                <a:lnTo>
                  <a:pt x="8" y="3709"/>
                </a:lnTo>
                <a:lnTo>
                  <a:pt x="0" y="0"/>
                </a:lnTo>
                <a:close/>
              </a:path>
            </a:pathLst>
          </a:custGeom>
          <a:solidFill>
            <a:srgbClr val="A500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12"/>
          <p:cNvSpPr>
            <a:spLocks/>
          </p:cNvSpPr>
          <p:nvPr/>
        </p:nvSpPr>
        <p:spPr bwMode="ltGray">
          <a:xfrm>
            <a:off x="-41275" y="0"/>
            <a:ext cx="4943475" cy="6362700"/>
          </a:xfrm>
          <a:custGeom>
            <a:avLst/>
            <a:gdLst>
              <a:gd name="T0" fmla="*/ 0 w 3114"/>
              <a:gd name="T1" fmla="*/ 0 h 4008"/>
              <a:gd name="T2" fmla="*/ 2147483647 w 3114"/>
              <a:gd name="T3" fmla="*/ 0 h 4008"/>
              <a:gd name="T4" fmla="*/ 2147483647 w 3114"/>
              <a:gd name="T5" fmla="*/ 2147483647 h 4008"/>
              <a:gd name="T6" fmla="*/ 2147483647 w 3114"/>
              <a:gd name="T7" fmla="*/ 2147483647 h 4008"/>
              <a:gd name="T8" fmla="*/ 0 w 3114"/>
              <a:gd name="T9" fmla="*/ 0 h 40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14" h="4008">
                <a:moveTo>
                  <a:pt x="0" y="0"/>
                </a:moveTo>
                <a:cubicBezTo>
                  <a:pt x="477" y="0"/>
                  <a:pt x="2682" y="0"/>
                  <a:pt x="3114" y="0"/>
                </a:cubicBezTo>
                <a:cubicBezTo>
                  <a:pt x="2967" y="567"/>
                  <a:pt x="2293" y="3080"/>
                  <a:pt x="2060" y="4008"/>
                </a:cubicBezTo>
                <a:cubicBezTo>
                  <a:pt x="1807" y="3973"/>
                  <a:pt x="768" y="3962"/>
                  <a:pt x="9" y="2924"/>
                </a:cubicBezTo>
                <a:cubicBezTo>
                  <a:pt x="0" y="2244"/>
                  <a:pt x="0" y="506"/>
                  <a:pt x="0" y="0"/>
                </a:cubicBezTo>
                <a:close/>
              </a:path>
            </a:pathLst>
          </a:custGeom>
          <a:solidFill>
            <a:srgbClr val="CC00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13"/>
          <p:cNvSpPr>
            <a:spLocks/>
          </p:cNvSpPr>
          <p:nvPr/>
        </p:nvSpPr>
        <p:spPr bwMode="black">
          <a:xfrm>
            <a:off x="-42863" y="-14288"/>
            <a:ext cx="4948238" cy="1462088"/>
          </a:xfrm>
          <a:custGeom>
            <a:avLst/>
            <a:gdLst>
              <a:gd name="T0" fmla="*/ 2147483647 w 3117"/>
              <a:gd name="T1" fmla="*/ 0 h 921"/>
              <a:gd name="T2" fmla="*/ 2147483647 w 3117"/>
              <a:gd name="T3" fmla="*/ 0 h 921"/>
              <a:gd name="T4" fmla="*/ 2147483647 w 3117"/>
              <a:gd name="T5" fmla="*/ 2147483647 h 921"/>
              <a:gd name="T6" fmla="*/ 0 w 3117"/>
              <a:gd name="T7" fmla="*/ 2147483647 h 921"/>
              <a:gd name="T8" fmla="*/ 2147483647 w 3117"/>
              <a:gd name="T9" fmla="*/ 0 h 9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17" h="921">
                <a:moveTo>
                  <a:pt x="1" y="0"/>
                </a:moveTo>
                <a:lnTo>
                  <a:pt x="3117" y="0"/>
                </a:lnTo>
                <a:lnTo>
                  <a:pt x="2871" y="918"/>
                </a:lnTo>
                <a:lnTo>
                  <a:pt x="0" y="921"/>
                </a:lnTo>
                <a:lnTo>
                  <a:pt x="1"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Rectangle 14"/>
          <p:cNvSpPr>
            <a:spLocks noChangeArrowheads="1"/>
          </p:cNvSpPr>
          <p:nvPr/>
        </p:nvSpPr>
        <p:spPr bwMode="white">
          <a:xfrm rot="872574">
            <a:off x="4005263" y="-134938"/>
            <a:ext cx="74612" cy="693737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cs typeface="+mn-cs"/>
            </a:endParaRPr>
          </a:p>
        </p:txBody>
      </p:sp>
      <p:grpSp>
        <p:nvGrpSpPr>
          <p:cNvPr id="12" name="Group 15"/>
          <p:cNvGrpSpPr>
            <a:grpSpLocks/>
          </p:cNvGrpSpPr>
          <p:nvPr/>
        </p:nvGrpSpPr>
        <p:grpSpPr bwMode="auto">
          <a:xfrm>
            <a:off x="-76200" y="1128713"/>
            <a:ext cx="8977313" cy="609600"/>
            <a:chOff x="-48" y="711"/>
            <a:chExt cx="5655" cy="384"/>
          </a:xfrm>
        </p:grpSpPr>
        <p:sp>
          <p:nvSpPr>
            <p:cNvPr id="13" name="Line 16"/>
            <p:cNvSpPr>
              <a:spLocks noChangeShapeType="1"/>
            </p:cNvSpPr>
            <p:nvPr/>
          </p:nvSpPr>
          <p:spPr bwMode="auto">
            <a:xfrm>
              <a:off x="-48" y="903"/>
              <a:ext cx="5328" cy="0"/>
            </a:xfrm>
            <a:prstGeom prst="line">
              <a:avLst/>
            </a:prstGeom>
            <a:noFill/>
            <a:ln w="38100">
              <a:solidFill>
                <a:srgbClr val="B2B2B2"/>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4" name="Group 17"/>
            <p:cNvGrpSpPr>
              <a:grpSpLocks/>
            </p:cNvGrpSpPr>
            <p:nvPr/>
          </p:nvGrpSpPr>
          <p:grpSpPr bwMode="auto">
            <a:xfrm>
              <a:off x="4224" y="711"/>
              <a:ext cx="1383" cy="384"/>
              <a:chOff x="4255" y="384"/>
              <a:chExt cx="1383" cy="384"/>
            </a:xfrm>
          </p:grpSpPr>
          <p:sp>
            <p:nvSpPr>
              <p:cNvPr id="15" name="Oval 18"/>
              <p:cNvSpPr>
                <a:spLocks noChangeArrowheads="1"/>
              </p:cNvSpPr>
              <p:nvPr/>
            </p:nvSpPr>
            <p:spPr bwMode="auto">
              <a:xfrm>
                <a:off x="4255" y="384"/>
                <a:ext cx="384" cy="384"/>
              </a:xfrm>
              <a:prstGeom prst="ellipse">
                <a:avLst/>
              </a:prstGeom>
              <a:solidFill>
                <a:schemeClr val="accent2"/>
              </a:solidFill>
              <a:ln w="28575">
                <a:solidFill>
                  <a:srgbClr val="B2B2B2"/>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cs typeface="+mn-cs"/>
                </a:endParaRPr>
              </a:p>
            </p:txBody>
          </p:sp>
          <p:sp>
            <p:nvSpPr>
              <p:cNvPr id="16" name="Oval 19"/>
              <p:cNvSpPr>
                <a:spLocks noChangeArrowheads="1"/>
              </p:cNvSpPr>
              <p:nvPr/>
            </p:nvSpPr>
            <p:spPr bwMode="auto">
              <a:xfrm>
                <a:off x="4754" y="384"/>
                <a:ext cx="384" cy="384"/>
              </a:xfrm>
              <a:prstGeom prst="ellipse">
                <a:avLst/>
              </a:prstGeom>
              <a:solidFill>
                <a:srgbClr val="CC0033"/>
              </a:solidFill>
              <a:ln w="28575">
                <a:solidFill>
                  <a:srgbClr val="B2B2B2"/>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cs typeface="+mn-cs"/>
                </a:endParaRPr>
              </a:p>
            </p:txBody>
          </p:sp>
          <p:sp>
            <p:nvSpPr>
              <p:cNvPr id="17" name="Oval 20"/>
              <p:cNvSpPr>
                <a:spLocks noChangeArrowheads="1"/>
              </p:cNvSpPr>
              <p:nvPr/>
            </p:nvSpPr>
            <p:spPr bwMode="auto">
              <a:xfrm>
                <a:off x="5254" y="384"/>
                <a:ext cx="384" cy="384"/>
              </a:xfrm>
              <a:prstGeom prst="ellipse">
                <a:avLst/>
              </a:prstGeom>
              <a:solidFill>
                <a:schemeClr val="folHlink"/>
              </a:solidFill>
              <a:ln w="28575">
                <a:solidFill>
                  <a:srgbClr val="B2B2B2"/>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cs typeface="+mn-cs"/>
                </a:endParaRPr>
              </a:p>
            </p:txBody>
          </p:sp>
        </p:grpSp>
      </p:grpSp>
      <p:pic>
        <p:nvPicPr>
          <p:cNvPr id="18" name="Picture 21" descr="wsuTLSig4cRvs-b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28600"/>
            <a:ext cx="2746375"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182" name="Rectangle 6"/>
          <p:cNvSpPr>
            <a:spLocks noGrp="1" noChangeArrowheads="1"/>
          </p:cNvSpPr>
          <p:nvPr>
            <p:ph type="ctrTitle"/>
          </p:nvPr>
        </p:nvSpPr>
        <p:spPr>
          <a:xfrm>
            <a:off x="4343400" y="2730500"/>
            <a:ext cx="4800600" cy="1079500"/>
          </a:xfrm>
        </p:spPr>
        <p:txBody>
          <a:bodyPr anchorCtr="0">
            <a:spAutoFit/>
          </a:bodyPr>
          <a:lstStyle>
            <a:lvl1pPr algn="l">
              <a:defRPr/>
            </a:lvl1pPr>
          </a:lstStyle>
          <a:p>
            <a:r>
              <a:rPr lang="en-US"/>
              <a:t>Click to edit Master title style</a:t>
            </a:r>
          </a:p>
        </p:txBody>
      </p:sp>
      <p:sp>
        <p:nvSpPr>
          <p:cNvPr id="178183" name="Rectangle 7"/>
          <p:cNvSpPr>
            <a:spLocks noGrp="1" noChangeArrowheads="1"/>
          </p:cNvSpPr>
          <p:nvPr>
            <p:ph type="subTitle" idx="1"/>
          </p:nvPr>
        </p:nvSpPr>
        <p:spPr>
          <a:xfrm>
            <a:off x="4343400" y="3886200"/>
            <a:ext cx="4800600" cy="962025"/>
          </a:xfrm>
        </p:spPr>
        <p:txBody>
          <a:bodyPr anchorCtr="0">
            <a:spAutoFit/>
          </a:bodyPr>
          <a:lstStyle>
            <a:lvl1pPr marL="0" indent="0">
              <a:buFontTx/>
              <a:buNone/>
              <a:defRPr sz="3000"/>
            </a:lvl1pPr>
          </a:lstStyle>
          <a:p>
            <a:r>
              <a:rPr lang="en-US"/>
              <a:t>Click to edit Master subtitle style</a:t>
            </a:r>
          </a:p>
        </p:txBody>
      </p:sp>
      <p:sp>
        <p:nvSpPr>
          <p:cNvPr id="19" name="Rectangle 8"/>
          <p:cNvSpPr>
            <a:spLocks noGrp="1" noChangeArrowheads="1"/>
          </p:cNvSpPr>
          <p:nvPr>
            <p:ph type="dt" sz="half" idx="10"/>
          </p:nvPr>
        </p:nvSpPr>
        <p:spPr>
          <a:xfrm>
            <a:off x="76200" y="6305550"/>
            <a:ext cx="2133600" cy="476250"/>
          </a:xfrm>
        </p:spPr>
        <p:txBody>
          <a:bodyPr/>
          <a:lstStyle>
            <a:lvl1pPr>
              <a:defRPr/>
            </a:lvl1pPr>
          </a:lstStyle>
          <a:p>
            <a:pPr>
              <a:defRPr/>
            </a:pPr>
            <a:endParaRPr lang="en-US"/>
          </a:p>
        </p:txBody>
      </p:sp>
      <p:sp>
        <p:nvSpPr>
          <p:cNvPr id="20" name="Rectangle 9"/>
          <p:cNvSpPr>
            <a:spLocks noGrp="1" noChangeArrowheads="1"/>
          </p:cNvSpPr>
          <p:nvPr>
            <p:ph type="ftr" sz="quarter" idx="11"/>
          </p:nvPr>
        </p:nvSpPr>
        <p:spPr>
          <a:xfrm>
            <a:off x="3124200" y="6305550"/>
            <a:ext cx="2895600" cy="476250"/>
          </a:xfrm>
        </p:spPr>
        <p:txBody>
          <a:bodyPr/>
          <a:lstStyle>
            <a:lvl1pPr>
              <a:defRPr/>
            </a:lvl1pPr>
          </a:lstStyle>
          <a:p>
            <a:pPr>
              <a:defRPr/>
            </a:pPr>
            <a:endParaRPr lang="en-US"/>
          </a:p>
        </p:txBody>
      </p:sp>
      <p:sp>
        <p:nvSpPr>
          <p:cNvPr id="21" name="Rectangle 10"/>
          <p:cNvSpPr>
            <a:spLocks noGrp="1" noChangeArrowheads="1"/>
          </p:cNvSpPr>
          <p:nvPr>
            <p:ph type="sldNum" sz="quarter" idx="12"/>
          </p:nvPr>
        </p:nvSpPr>
        <p:spPr>
          <a:xfrm>
            <a:off x="6934200" y="6305550"/>
            <a:ext cx="2133600" cy="476250"/>
          </a:xfrm>
        </p:spPr>
        <p:txBody>
          <a:bodyPr/>
          <a:lstStyle>
            <a:lvl1pPr>
              <a:defRPr/>
            </a:lvl1pPr>
          </a:lstStyle>
          <a:p>
            <a:pPr>
              <a:defRPr/>
            </a:pPr>
            <a:fld id="{CC113017-FB18-4BEA-BFA4-55E8622F2009}" type="slidenum">
              <a:rPr lang="en-US"/>
              <a:pPr>
                <a:defRPr/>
              </a:pPr>
              <a:t>‹#›</a:t>
            </a:fld>
            <a:endParaRPr lang="en-US"/>
          </a:p>
        </p:txBody>
      </p:sp>
    </p:spTree>
    <p:extLst>
      <p:ext uri="{BB962C8B-B14F-4D97-AF65-F5344CB8AC3E}">
        <p14:creationId xmlns:p14="http://schemas.microsoft.com/office/powerpoint/2010/main" val="41364062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C2C033B-5B71-4A12-81B6-A896962A47BD}" type="slidenum">
              <a:rPr lang="en-US"/>
              <a:pPr>
                <a:defRPr/>
              </a:pPr>
              <a:t>‹#›</a:t>
            </a:fld>
            <a:endParaRPr lang="en-US"/>
          </a:p>
        </p:txBody>
      </p:sp>
    </p:spTree>
    <p:extLst>
      <p:ext uri="{BB962C8B-B14F-4D97-AF65-F5344CB8AC3E}">
        <p14:creationId xmlns:p14="http://schemas.microsoft.com/office/powerpoint/2010/main" val="27942415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914400"/>
            <a:ext cx="228600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914400"/>
            <a:ext cx="670560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EB5A183-D91F-4DF2-AEE0-DED9BCF5E788}" type="slidenum">
              <a:rPr lang="en-US"/>
              <a:pPr>
                <a:defRPr/>
              </a:pPr>
              <a:t>‹#›</a:t>
            </a:fld>
            <a:endParaRPr lang="en-US"/>
          </a:p>
        </p:txBody>
      </p:sp>
    </p:spTree>
    <p:extLst>
      <p:ext uri="{BB962C8B-B14F-4D97-AF65-F5344CB8AC3E}">
        <p14:creationId xmlns:p14="http://schemas.microsoft.com/office/powerpoint/2010/main" val="23559788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ltGray">
      <p:bgPr>
        <a:solidFill>
          <a:schemeClr val="tx1"/>
        </a:solidFill>
        <a:effectLst/>
      </p:bgPr>
    </p:bg>
    <p:spTree>
      <p:nvGrpSpPr>
        <p:cNvPr id="1" name=""/>
        <p:cNvGrpSpPr/>
        <p:nvPr/>
      </p:nvGrpSpPr>
      <p:grpSpPr>
        <a:xfrm>
          <a:off x="0" y="0"/>
          <a:ext cx="0" cy="0"/>
          <a:chOff x="0" y="0"/>
          <a:chExt cx="0" cy="0"/>
        </a:xfrm>
      </p:grpSpPr>
      <p:grpSp>
        <p:nvGrpSpPr>
          <p:cNvPr id="4" name="Group 14"/>
          <p:cNvGrpSpPr>
            <a:grpSpLocks/>
          </p:cNvGrpSpPr>
          <p:nvPr userDrawn="1"/>
        </p:nvGrpSpPr>
        <p:grpSpPr bwMode="auto">
          <a:xfrm>
            <a:off x="0" y="0"/>
            <a:ext cx="9144000" cy="6858000"/>
            <a:chOff x="0" y="0"/>
            <a:chExt cx="9144000" cy="6858000"/>
          </a:xfrm>
        </p:grpSpPr>
        <p:sp>
          <p:nvSpPr>
            <p:cNvPr id="5" name="Rectangle 4"/>
            <p:cNvSpPr/>
            <p:nvPr userDrawn="1"/>
          </p:nvSpPr>
          <p:spPr bwMode="ltGray">
            <a:xfrm>
              <a:off x="0" y="0"/>
              <a:ext cx="9144000" cy="215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6" name="Freeform 5"/>
            <p:cNvSpPr/>
            <p:nvPr userDrawn="1"/>
          </p:nvSpPr>
          <p:spPr bwMode="ltGray">
            <a:xfrm>
              <a:off x="5899150" y="0"/>
              <a:ext cx="2522538" cy="6858000"/>
            </a:xfrm>
            <a:custGeom>
              <a:avLst/>
              <a:gdLst>
                <a:gd name="connsiteX0" fmla="*/ 1366684 w 1545304"/>
                <a:gd name="connsiteY0" fmla="*/ 0 h 3657600"/>
                <a:gd name="connsiteX1" fmla="*/ 1317523 w 1545304"/>
                <a:gd name="connsiteY1" fmla="*/ 1828800 h 3657600"/>
                <a:gd name="connsiteX2" fmla="*/ 0 w 1545304"/>
                <a:gd name="connsiteY2" fmla="*/ 3657600 h 3657600"/>
                <a:gd name="connsiteX0" fmla="*/ 1366684 w 1455994"/>
                <a:gd name="connsiteY0" fmla="*/ 0 h 3657600"/>
                <a:gd name="connsiteX1" fmla="*/ 1119528 w 1455994"/>
                <a:gd name="connsiteY1" fmla="*/ 1828800 h 3657600"/>
                <a:gd name="connsiteX2" fmla="*/ 0 w 1455994"/>
                <a:gd name="connsiteY2" fmla="*/ 3657600 h 3657600"/>
                <a:gd name="connsiteX0" fmla="*/ 1366684 w 1455994"/>
                <a:gd name="connsiteY0" fmla="*/ 0 h 3657600"/>
                <a:gd name="connsiteX1" fmla="*/ 1119528 w 1455994"/>
                <a:gd name="connsiteY1" fmla="*/ 1828800 h 3657600"/>
                <a:gd name="connsiteX2" fmla="*/ 0 w 1455994"/>
                <a:gd name="connsiteY2" fmla="*/ 3657600 h 3657600"/>
                <a:gd name="connsiteX0" fmla="*/ 1366684 w 1455994"/>
                <a:gd name="connsiteY0" fmla="*/ 0 h 3657600"/>
                <a:gd name="connsiteX1" fmla="*/ 1119528 w 1455994"/>
                <a:gd name="connsiteY1" fmla="*/ 1828800 h 3657600"/>
                <a:gd name="connsiteX2" fmla="*/ 0 w 1455994"/>
                <a:gd name="connsiteY2" fmla="*/ 3657600 h 3657600"/>
                <a:gd name="connsiteX0" fmla="*/ 1366684 w 1455994"/>
                <a:gd name="connsiteY0" fmla="*/ 0 h 3657600"/>
                <a:gd name="connsiteX1" fmla="*/ 1119528 w 1455994"/>
                <a:gd name="connsiteY1" fmla="*/ 1828800 h 3657600"/>
                <a:gd name="connsiteX2" fmla="*/ 0 w 1455994"/>
                <a:gd name="connsiteY2" fmla="*/ 3657600 h 3657600"/>
                <a:gd name="connsiteX0" fmla="*/ 1451539 w 1540849"/>
                <a:gd name="connsiteY0" fmla="*/ 0 h 3657600"/>
                <a:gd name="connsiteX1" fmla="*/ 1119528 w 1540849"/>
                <a:gd name="connsiteY1" fmla="*/ 1828800 h 3657600"/>
                <a:gd name="connsiteX2" fmla="*/ 0 w 1540849"/>
                <a:gd name="connsiteY2" fmla="*/ 3657600 h 3657600"/>
                <a:gd name="connsiteX0" fmla="*/ 1451539 w 1451539"/>
                <a:gd name="connsiteY0" fmla="*/ 0 h 3657600"/>
                <a:gd name="connsiteX1" fmla="*/ 1119528 w 1451539"/>
                <a:gd name="connsiteY1" fmla="*/ 1828800 h 3657600"/>
                <a:gd name="connsiteX2" fmla="*/ 0 w 1451539"/>
                <a:gd name="connsiteY2" fmla="*/ 3657600 h 3657600"/>
                <a:gd name="connsiteX0" fmla="*/ 1451539 w 1451539"/>
                <a:gd name="connsiteY0" fmla="*/ 0 h 3657600"/>
                <a:gd name="connsiteX1" fmla="*/ 1119528 w 1451539"/>
                <a:gd name="connsiteY1" fmla="*/ 1828800 h 3657600"/>
                <a:gd name="connsiteX2" fmla="*/ 0 w 1451539"/>
                <a:gd name="connsiteY2" fmla="*/ 3657600 h 3657600"/>
                <a:gd name="connsiteX0" fmla="*/ 1451539 w 1451539"/>
                <a:gd name="connsiteY0" fmla="*/ 0 h 3657600"/>
                <a:gd name="connsiteX1" fmla="*/ 1119528 w 1451539"/>
                <a:gd name="connsiteY1" fmla="*/ 1828800 h 3657600"/>
                <a:gd name="connsiteX2" fmla="*/ 0 w 1451539"/>
                <a:gd name="connsiteY2" fmla="*/ 3657600 h 3657600"/>
                <a:gd name="connsiteX0" fmla="*/ 1451539 w 1451539"/>
                <a:gd name="connsiteY0" fmla="*/ 0 h 3657600"/>
                <a:gd name="connsiteX1" fmla="*/ 1119528 w 1451539"/>
                <a:gd name="connsiteY1" fmla="*/ 1828800 h 3657600"/>
                <a:gd name="connsiteX2" fmla="*/ 0 w 1451539"/>
                <a:gd name="connsiteY2" fmla="*/ 3657600 h 3657600"/>
                <a:gd name="connsiteX0" fmla="*/ 1451539 w 1451539"/>
                <a:gd name="connsiteY0" fmla="*/ 0 h 3657600"/>
                <a:gd name="connsiteX1" fmla="*/ 1119528 w 1451539"/>
                <a:gd name="connsiteY1" fmla="*/ 1828800 h 3657600"/>
                <a:gd name="connsiteX2" fmla="*/ 0 w 1451539"/>
                <a:gd name="connsiteY2" fmla="*/ 3657600 h 3657600"/>
                <a:gd name="connsiteX0" fmla="*/ 1451539 w 1451539"/>
                <a:gd name="connsiteY0" fmla="*/ 0 h 3657600"/>
                <a:gd name="connsiteX1" fmla="*/ 1119528 w 1451539"/>
                <a:gd name="connsiteY1" fmla="*/ 1828800 h 3657600"/>
                <a:gd name="connsiteX2" fmla="*/ 0 w 1451539"/>
                <a:gd name="connsiteY2" fmla="*/ 3657600 h 3657600"/>
                <a:gd name="connsiteX0" fmla="*/ 1451539 w 1451539"/>
                <a:gd name="connsiteY0" fmla="*/ 0 h 3657600"/>
                <a:gd name="connsiteX1" fmla="*/ 1119528 w 1451539"/>
                <a:gd name="connsiteY1" fmla="*/ 1828800 h 3657600"/>
                <a:gd name="connsiteX2" fmla="*/ 910777 w 1451539"/>
                <a:gd name="connsiteY2" fmla="*/ 2559009 h 3657600"/>
                <a:gd name="connsiteX3" fmla="*/ 0 w 1451539"/>
                <a:gd name="connsiteY3" fmla="*/ 3657600 h 3657600"/>
                <a:gd name="connsiteX0" fmla="*/ 1451539 w 1451539"/>
                <a:gd name="connsiteY0" fmla="*/ 0 h 3657600"/>
                <a:gd name="connsiteX1" fmla="*/ 1006388 w 1451539"/>
                <a:gd name="connsiteY1" fmla="*/ 2106725 h 3657600"/>
                <a:gd name="connsiteX2" fmla="*/ 910777 w 1451539"/>
                <a:gd name="connsiteY2" fmla="*/ 2559009 h 3657600"/>
                <a:gd name="connsiteX3" fmla="*/ 0 w 1451539"/>
                <a:gd name="connsiteY3" fmla="*/ 3657600 h 3657600"/>
                <a:gd name="connsiteX0" fmla="*/ 1451539 w 1451539"/>
                <a:gd name="connsiteY0" fmla="*/ 0 h 3657600"/>
                <a:gd name="connsiteX1" fmla="*/ 1006388 w 1451539"/>
                <a:gd name="connsiteY1" fmla="*/ 2106725 h 3657600"/>
                <a:gd name="connsiteX2" fmla="*/ 0 w 1451539"/>
                <a:gd name="connsiteY2" fmla="*/ 3657600 h 3657600"/>
                <a:gd name="connsiteX0" fmla="*/ 1451539 w 1451539"/>
                <a:gd name="connsiteY0" fmla="*/ 0 h 3657600"/>
                <a:gd name="connsiteX1" fmla="*/ 1006388 w 1451539"/>
                <a:gd name="connsiteY1" fmla="*/ 2106725 h 3657600"/>
                <a:gd name="connsiteX2" fmla="*/ 0 w 1451539"/>
                <a:gd name="connsiteY2" fmla="*/ 3657600 h 3657600"/>
                <a:gd name="connsiteX0" fmla="*/ 1451539 w 1451539"/>
                <a:gd name="connsiteY0" fmla="*/ 0 h 3657600"/>
                <a:gd name="connsiteX1" fmla="*/ 1006388 w 1451539"/>
                <a:gd name="connsiteY1" fmla="*/ 2106725 h 3657600"/>
                <a:gd name="connsiteX2" fmla="*/ 1137058 w 1451539"/>
                <a:gd name="connsiteY2" fmla="*/ 2454132 h 3657600"/>
                <a:gd name="connsiteX3" fmla="*/ 0 w 1451539"/>
                <a:gd name="connsiteY3" fmla="*/ 3657600 h 3657600"/>
                <a:gd name="connsiteX0" fmla="*/ 1451539 w 1451539"/>
                <a:gd name="connsiteY0" fmla="*/ 0 h 3657600"/>
                <a:gd name="connsiteX1" fmla="*/ 1006388 w 1451539"/>
                <a:gd name="connsiteY1" fmla="*/ 2106725 h 3657600"/>
                <a:gd name="connsiteX2" fmla="*/ 1289796 w 1451539"/>
                <a:gd name="connsiteY2" fmla="*/ 1945476 h 3657600"/>
                <a:gd name="connsiteX3" fmla="*/ 1137058 w 1451539"/>
                <a:gd name="connsiteY3" fmla="*/ 2454132 h 3657600"/>
                <a:gd name="connsiteX4" fmla="*/ 0 w 1451539"/>
                <a:gd name="connsiteY4" fmla="*/ 3657600 h 3657600"/>
                <a:gd name="connsiteX0" fmla="*/ 1451539 w 1451539"/>
                <a:gd name="connsiteY0" fmla="*/ 0 h 3657600"/>
                <a:gd name="connsiteX1" fmla="*/ 1091243 w 1451539"/>
                <a:gd name="connsiteY1" fmla="*/ 1839288 h 3657600"/>
                <a:gd name="connsiteX2" fmla="*/ 1289796 w 1451539"/>
                <a:gd name="connsiteY2" fmla="*/ 1945476 h 3657600"/>
                <a:gd name="connsiteX3" fmla="*/ 1137058 w 1451539"/>
                <a:gd name="connsiteY3" fmla="*/ 2454132 h 3657600"/>
                <a:gd name="connsiteX4" fmla="*/ 0 w 1451539"/>
                <a:gd name="connsiteY4" fmla="*/ 3657600 h 3657600"/>
                <a:gd name="connsiteX0" fmla="*/ 1451539 w 1451539"/>
                <a:gd name="connsiteY0" fmla="*/ 0 h 3657600"/>
                <a:gd name="connsiteX1" fmla="*/ 1091243 w 1451539"/>
                <a:gd name="connsiteY1" fmla="*/ 1839288 h 3657600"/>
                <a:gd name="connsiteX2" fmla="*/ 1289796 w 1451539"/>
                <a:gd name="connsiteY2" fmla="*/ 1945476 h 3657600"/>
                <a:gd name="connsiteX3" fmla="*/ 1137058 w 1451539"/>
                <a:gd name="connsiteY3" fmla="*/ 2454132 h 3657600"/>
                <a:gd name="connsiteX4" fmla="*/ 0 w 1451539"/>
                <a:gd name="connsiteY4" fmla="*/ 3657600 h 3657600"/>
                <a:gd name="connsiteX0" fmla="*/ 1451539 w 1451539"/>
                <a:gd name="connsiteY0" fmla="*/ 0 h 3657600"/>
                <a:gd name="connsiteX1" fmla="*/ 1091243 w 1451539"/>
                <a:gd name="connsiteY1" fmla="*/ 1839288 h 3657600"/>
                <a:gd name="connsiteX2" fmla="*/ 1289796 w 1451539"/>
                <a:gd name="connsiteY2" fmla="*/ 1945476 h 3657600"/>
                <a:gd name="connsiteX3" fmla="*/ 1137058 w 1451539"/>
                <a:gd name="connsiteY3" fmla="*/ 2454132 h 3657600"/>
                <a:gd name="connsiteX4" fmla="*/ 0 w 1451539"/>
                <a:gd name="connsiteY4" fmla="*/ 3657600 h 3657600"/>
                <a:gd name="connsiteX0" fmla="*/ 1451539 w 1451539"/>
                <a:gd name="connsiteY0" fmla="*/ 0 h 3657600"/>
                <a:gd name="connsiteX1" fmla="*/ 1091243 w 1451539"/>
                <a:gd name="connsiteY1" fmla="*/ 1839288 h 3657600"/>
                <a:gd name="connsiteX2" fmla="*/ 944720 w 1451539"/>
                <a:gd name="connsiteY2" fmla="*/ 2024134 h 3657600"/>
                <a:gd name="connsiteX3" fmla="*/ 1289796 w 1451539"/>
                <a:gd name="connsiteY3" fmla="*/ 1945476 h 3657600"/>
                <a:gd name="connsiteX4" fmla="*/ 1137058 w 1451539"/>
                <a:gd name="connsiteY4" fmla="*/ 2454132 h 3657600"/>
                <a:gd name="connsiteX5" fmla="*/ 0 w 1451539"/>
                <a:gd name="connsiteY5" fmla="*/ 3657600 h 3657600"/>
                <a:gd name="connsiteX0" fmla="*/ 1451539 w 1451539"/>
                <a:gd name="connsiteY0" fmla="*/ 0 h 3657600"/>
                <a:gd name="connsiteX1" fmla="*/ 1135085 w 1451539"/>
                <a:gd name="connsiteY1" fmla="*/ 1839288 h 3657600"/>
                <a:gd name="connsiteX2" fmla="*/ 944720 w 1451539"/>
                <a:gd name="connsiteY2" fmla="*/ 2024134 h 3657600"/>
                <a:gd name="connsiteX3" fmla="*/ 1289796 w 1451539"/>
                <a:gd name="connsiteY3" fmla="*/ 1945476 h 3657600"/>
                <a:gd name="connsiteX4" fmla="*/ 1137058 w 1451539"/>
                <a:gd name="connsiteY4" fmla="*/ 2454132 h 3657600"/>
                <a:gd name="connsiteX5" fmla="*/ 0 w 1451539"/>
                <a:gd name="connsiteY5" fmla="*/ 3657600 h 3657600"/>
                <a:gd name="connsiteX0" fmla="*/ 1451539 w 1670885"/>
                <a:gd name="connsiteY0" fmla="*/ 0 h 3657600"/>
                <a:gd name="connsiteX1" fmla="*/ 1440563 w 1670885"/>
                <a:gd name="connsiteY1" fmla="*/ 1839288 h 3657600"/>
                <a:gd name="connsiteX2" fmla="*/ 944720 w 1670885"/>
                <a:gd name="connsiteY2" fmla="*/ 2024134 h 3657600"/>
                <a:gd name="connsiteX3" fmla="*/ 1289796 w 1670885"/>
                <a:gd name="connsiteY3" fmla="*/ 1945476 h 3657600"/>
                <a:gd name="connsiteX4" fmla="*/ 1137058 w 1670885"/>
                <a:gd name="connsiteY4" fmla="*/ 2454132 h 3657600"/>
                <a:gd name="connsiteX5" fmla="*/ 0 w 1670885"/>
                <a:gd name="connsiteY5" fmla="*/ 3657600 h 3657600"/>
                <a:gd name="connsiteX0" fmla="*/ 1451539 w 1451539"/>
                <a:gd name="connsiteY0" fmla="*/ 0 h 3657600"/>
                <a:gd name="connsiteX1" fmla="*/ 1112457 w 1451539"/>
                <a:gd name="connsiteY1" fmla="*/ 1839288 h 3657600"/>
                <a:gd name="connsiteX2" fmla="*/ 944720 w 1451539"/>
                <a:gd name="connsiteY2" fmla="*/ 2024134 h 3657600"/>
                <a:gd name="connsiteX3" fmla="*/ 1289796 w 1451539"/>
                <a:gd name="connsiteY3" fmla="*/ 1945476 h 3657600"/>
                <a:gd name="connsiteX4" fmla="*/ 1137058 w 1451539"/>
                <a:gd name="connsiteY4" fmla="*/ 2454132 h 3657600"/>
                <a:gd name="connsiteX5" fmla="*/ 0 w 1451539"/>
                <a:gd name="connsiteY5" fmla="*/ 3657600 h 3657600"/>
                <a:gd name="connsiteX0" fmla="*/ 1451539 w 1451539"/>
                <a:gd name="connsiteY0" fmla="*/ 0 h 3657600"/>
                <a:gd name="connsiteX1" fmla="*/ 1112457 w 1451539"/>
                <a:gd name="connsiteY1" fmla="*/ 1839288 h 3657600"/>
                <a:gd name="connsiteX2" fmla="*/ 1289796 w 1451539"/>
                <a:gd name="connsiteY2" fmla="*/ 1945476 h 3657600"/>
                <a:gd name="connsiteX3" fmla="*/ 1137058 w 1451539"/>
                <a:gd name="connsiteY3" fmla="*/ 2454132 h 3657600"/>
                <a:gd name="connsiteX4" fmla="*/ 0 w 1451539"/>
                <a:gd name="connsiteY4" fmla="*/ 3657600 h 3657600"/>
                <a:gd name="connsiteX0" fmla="*/ 1451539 w 1451539"/>
                <a:gd name="connsiteY0" fmla="*/ 0 h 3657600"/>
                <a:gd name="connsiteX1" fmla="*/ 1112457 w 1451539"/>
                <a:gd name="connsiteY1" fmla="*/ 1839288 h 3657600"/>
                <a:gd name="connsiteX2" fmla="*/ 1289796 w 1451539"/>
                <a:gd name="connsiteY2" fmla="*/ 1945476 h 3657600"/>
                <a:gd name="connsiteX3" fmla="*/ 1284139 w 1451539"/>
                <a:gd name="connsiteY3" fmla="*/ 1950720 h 3657600"/>
                <a:gd name="connsiteX4" fmla="*/ 1137058 w 1451539"/>
                <a:gd name="connsiteY4" fmla="*/ 2454132 h 3657600"/>
                <a:gd name="connsiteX5" fmla="*/ 0 w 1451539"/>
                <a:gd name="connsiteY5" fmla="*/ 3657600 h 3657600"/>
                <a:gd name="connsiteX0" fmla="*/ 1451539 w 1451539"/>
                <a:gd name="connsiteY0" fmla="*/ 0 h 3657600"/>
                <a:gd name="connsiteX1" fmla="*/ 1112457 w 1451539"/>
                <a:gd name="connsiteY1" fmla="*/ 1839288 h 3657600"/>
                <a:gd name="connsiteX2" fmla="*/ 1289796 w 1451539"/>
                <a:gd name="connsiteY2" fmla="*/ 1945476 h 3657600"/>
                <a:gd name="connsiteX3" fmla="*/ 1137058 w 1451539"/>
                <a:gd name="connsiteY3" fmla="*/ 2454132 h 3657600"/>
                <a:gd name="connsiteX4" fmla="*/ 0 w 1451539"/>
                <a:gd name="connsiteY4" fmla="*/ 3657600 h 3657600"/>
                <a:gd name="connsiteX0" fmla="*/ 1451539 w 1451539"/>
                <a:gd name="connsiteY0" fmla="*/ 0 h 3657600"/>
                <a:gd name="connsiteX1" fmla="*/ 1112457 w 1451539"/>
                <a:gd name="connsiteY1" fmla="*/ 1839288 h 3657600"/>
                <a:gd name="connsiteX2" fmla="*/ 1137058 w 1451539"/>
                <a:gd name="connsiteY2" fmla="*/ 2454132 h 3657600"/>
                <a:gd name="connsiteX3" fmla="*/ 0 w 1451539"/>
                <a:gd name="connsiteY3" fmla="*/ 3657600 h 3657600"/>
                <a:gd name="connsiteX0" fmla="*/ 1451539 w 1451539"/>
                <a:gd name="connsiteY0" fmla="*/ 0 h 3657600"/>
                <a:gd name="connsiteX1" fmla="*/ 1112457 w 1451539"/>
                <a:gd name="connsiteY1" fmla="*/ 1839288 h 3657600"/>
                <a:gd name="connsiteX2" fmla="*/ 0 w 1451539"/>
                <a:gd name="connsiteY2" fmla="*/ 3657600 h 3657600"/>
                <a:gd name="connsiteX0" fmla="*/ 1451539 w 1451539"/>
                <a:gd name="connsiteY0" fmla="*/ 0 h 3657600"/>
                <a:gd name="connsiteX1" fmla="*/ 1112457 w 1451539"/>
                <a:gd name="connsiteY1" fmla="*/ 1839288 h 3657600"/>
                <a:gd name="connsiteX2" fmla="*/ 0 w 1451539"/>
                <a:gd name="connsiteY2" fmla="*/ 3657600 h 3657600"/>
              </a:gdLst>
              <a:ahLst/>
              <a:cxnLst>
                <a:cxn ang="0">
                  <a:pos x="connsiteX0" y="connsiteY0"/>
                </a:cxn>
                <a:cxn ang="0">
                  <a:pos x="connsiteX1" y="connsiteY1"/>
                </a:cxn>
                <a:cxn ang="0">
                  <a:pos x="connsiteX2" y="connsiteY2"/>
                </a:cxn>
              </a:cxnLst>
              <a:rect l="l" t="t" r="r" b="b"/>
              <a:pathLst>
                <a:path w="1451539" h="3657600">
                  <a:moveTo>
                    <a:pt x="1451539" y="0"/>
                  </a:moveTo>
                  <a:cubicBezTo>
                    <a:pt x="1450337" y="625331"/>
                    <a:pt x="1342779" y="1215851"/>
                    <a:pt x="1112457" y="1839288"/>
                  </a:cubicBezTo>
                  <a:cubicBezTo>
                    <a:pt x="870534" y="2448888"/>
                    <a:pt x="633410" y="2916958"/>
                    <a:pt x="0" y="3657600"/>
                  </a:cubicBezTo>
                </a:path>
              </a:pathLst>
            </a:custGeom>
            <a:ln w="12700">
              <a:solidFill>
                <a:schemeClr val="accent4"/>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solidFill>
                  <a:srgbClr val="EC7A08"/>
                </a:solidFill>
              </a:endParaRPr>
            </a:p>
          </p:txBody>
        </p:sp>
      </p:grpSp>
      <p:pic>
        <p:nvPicPr>
          <p:cNvPr id="7" name="Picture 2" descr="C:\Documents and Settings\vboydo\My Documents\0 val work\1 WSU signature identities\PullmanTLSigsWindows\face to face - matted gifs to use\wsuTLSig4cW.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10400" y="5791200"/>
            <a:ext cx="1808163"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bwMode="white">
          <a:xfrm>
            <a:off x="501261" y="2816267"/>
            <a:ext cx="8141479" cy="480131"/>
          </a:xfrm>
          <a:noFill/>
          <a:ln w="9525">
            <a:noFill/>
            <a:miter lim="800000"/>
            <a:headEnd/>
            <a:tailEnd/>
          </a:ln>
        </p:spPr>
        <p:txBody>
          <a:bodyPr anchorCtr="0"/>
          <a:lstStyle>
            <a:lvl1pPr algn="l" rtl="0" eaLnBrk="0" fontAlgn="base" hangingPunct="0">
              <a:lnSpc>
                <a:spcPct val="90000"/>
              </a:lnSpc>
              <a:spcBef>
                <a:spcPct val="0"/>
              </a:spcBef>
              <a:spcAft>
                <a:spcPct val="0"/>
              </a:spcAft>
              <a:defRPr lang="en-US" sz="2800" b="0" dirty="0">
                <a:solidFill>
                  <a:schemeClr val="tx2">
                    <a:lumMod val="60000"/>
                    <a:lumOff val="40000"/>
                  </a:schemeClr>
                </a:solidFill>
                <a:effectLst/>
                <a:latin typeface="Times New Roman" pitchFamily="18" charset="0"/>
                <a:ea typeface="+mj-ea"/>
                <a:cs typeface="Times New Roman" pitchFamily="18" charset="0"/>
              </a:defRPr>
            </a:lvl1pPr>
          </a:lstStyle>
          <a:p>
            <a:r>
              <a:rPr lang="en-US" dirty="0"/>
              <a:t>Click to edit Master title style</a:t>
            </a:r>
          </a:p>
        </p:txBody>
      </p:sp>
      <p:sp>
        <p:nvSpPr>
          <p:cNvPr id="3077" name="Rectangle 5"/>
          <p:cNvSpPr>
            <a:spLocks noGrp="1" noChangeArrowheads="1"/>
          </p:cNvSpPr>
          <p:nvPr>
            <p:ph type="subTitle" idx="1"/>
          </p:nvPr>
        </p:nvSpPr>
        <p:spPr bwMode="black">
          <a:xfrm>
            <a:off x="490719" y="3683387"/>
            <a:ext cx="8162563" cy="430887"/>
          </a:xfrm>
        </p:spPr>
        <p:txBody>
          <a:bodyPr rIns="0" anchorCtr="0"/>
          <a:lstStyle>
            <a:lvl1pPr marL="0" indent="0" algn="l">
              <a:buFont typeface="Arial" pitchFamily="34" charset="0"/>
              <a:buNone/>
              <a:defRPr sz="2200" b="0">
                <a:solidFill>
                  <a:schemeClr val="accent1"/>
                </a:solidFill>
                <a:effectLst/>
                <a:latin typeface="Lucida Sans" pitchFamily="34" charset="0"/>
              </a:defRPr>
            </a:lvl1pPr>
          </a:lstStyle>
          <a:p>
            <a:r>
              <a:rPr lang="en-US" dirty="0"/>
              <a:t>Click to edit Master subtitle style</a:t>
            </a:r>
          </a:p>
        </p:txBody>
      </p:sp>
      <p:sp>
        <p:nvSpPr>
          <p:cNvPr id="8" name="Rectangle 7"/>
          <p:cNvSpPr>
            <a:spLocks noGrp="1" noChangeArrowheads="1"/>
          </p:cNvSpPr>
          <p:nvPr userDrawn="1">
            <p:ph type="dt" sz="half" idx="10"/>
          </p:nvPr>
        </p:nvSpPr>
        <p:spPr>
          <a:xfrm>
            <a:off x="0" y="6464300"/>
            <a:ext cx="1550988" cy="393700"/>
          </a:xfrm>
        </p:spPr>
        <p:txBody>
          <a:bodyPr/>
          <a:lstStyle>
            <a:lvl1pPr>
              <a:defRPr/>
            </a:lvl1pPr>
          </a:lstStyle>
          <a:p>
            <a:pPr>
              <a:defRPr/>
            </a:pPr>
            <a:endParaRPr lang="en-US"/>
          </a:p>
        </p:txBody>
      </p:sp>
      <p:sp>
        <p:nvSpPr>
          <p:cNvPr id="9" name="Rectangle 8"/>
          <p:cNvSpPr>
            <a:spLocks noGrp="1" noChangeArrowheads="1"/>
          </p:cNvSpPr>
          <p:nvPr userDrawn="1">
            <p:ph type="ftr" sz="quarter" idx="11"/>
          </p:nvPr>
        </p:nvSpPr>
        <p:spPr>
          <a:xfrm>
            <a:off x="1573213" y="6464300"/>
            <a:ext cx="6451600" cy="393700"/>
          </a:xfrm>
        </p:spPr>
        <p:txBody>
          <a:bodyPr/>
          <a:lstStyle>
            <a:lvl1pPr>
              <a:defRPr/>
            </a:lvl1pPr>
          </a:lstStyle>
          <a:p>
            <a:pPr>
              <a:defRPr/>
            </a:pPr>
            <a:endParaRPr lang="en-US"/>
          </a:p>
        </p:txBody>
      </p:sp>
      <p:sp>
        <p:nvSpPr>
          <p:cNvPr id="10" name="Rectangle 9"/>
          <p:cNvSpPr>
            <a:spLocks noGrp="1" noChangeArrowheads="1"/>
          </p:cNvSpPr>
          <p:nvPr userDrawn="1">
            <p:ph type="sldNum" sz="quarter" idx="12"/>
          </p:nvPr>
        </p:nvSpPr>
        <p:spPr>
          <a:xfrm>
            <a:off x="8169275" y="6464300"/>
            <a:ext cx="974725" cy="393700"/>
          </a:xfrm>
        </p:spPr>
        <p:txBody>
          <a:bodyPr/>
          <a:lstStyle>
            <a:lvl1pPr>
              <a:defRPr/>
            </a:lvl1pPr>
          </a:lstStyle>
          <a:p>
            <a:pPr>
              <a:defRPr/>
            </a:pPr>
            <a:fld id="{8BDBDA4E-504C-4EB9-900B-1ED4B286D62E}" type="slidenum">
              <a:rPr lang="en-US"/>
              <a:pPr>
                <a:defRPr/>
              </a:pPr>
              <a:t>‹#›</a:t>
            </a:fld>
            <a:endParaRPr lang="en-US"/>
          </a:p>
        </p:txBody>
      </p:sp>
    </p:spTree>
    <p:extLst>
      <p:ext uri="{BB962C8B-B14F-4D97-AF65-F5344CB8AC3E}">
        <p14:creationId xmlns:p14="http://schemas.microsoft.com/office/powerpoint/2010/main" val="8276342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01914" y="903116"/>
            <a:ext cx="7772400" cy="480131"/>
          </a:xfrm>
        </p:spPr>
        <p:txBody>
          <a:bodyPr/>
          <a:lstStyle>
            <a:lvl1pPr>
              <a:defRPr sz="2800">
                <a:latin typeface="Lucida Sans"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801914" y="1543943"/>
            <a:ext cx="7772400" cy="1954894"/>
          </a:xfrm>
        </p:spPr>
        <p:txBody>
          <a:bodyPr/>
          <a:lstStyle>
            <a:lvl1pPr marL="344488" indent="-179388">
              <a:spcBef>
                <a:spcPts val="1200"/>
              </a:spcBef>
              <a:buSzPct val="100000"/>
              <a:buFont typeface="Arial" pitchFamily="34" charset="0"/>
              <a:buChar char="•"/>
              <a:defRPr sz="2600" b="0"/>
            </a:lvl1pPr>
            <a:lvl2pPr marL="509588" indent="-165100">
              <a:spcBef>
                <a:spcPts val="400"/>
              </a:spcBef>
              <a:buSzPct val="75000"/>
              <a:buFont typeface="Wingdings" pitchFamily="2" charset="2"/>
              <a:buChar char="§"/>
              <a:defRPr sz="2400"/>
            </a:lvl2pPr>
            <a:lvl3pPr marL="688975" indent="-179388">
              <a:spcBef>
                <a:spcPts val="400"/>
              </a:spcBef>
              <a:buSzPct val="100000"/>
              <a:buFont typeface="Lucida Sans" pitchFamily="34" charset="0"/>
              <a:buChar char="–"/>
              <a:defRPr/>
            </a:lvl3pPr>
            <a:lvl4pPr marL="914400" indent="-165100">
              <a:spcBef>
                <a:spcPts val="400"/>
              </a:spcBef>
              <a:buSzPct val="100000"/>
              <a:buFont typeface="Arial" pitchFamily="34" charset="0"/>
              <a:buChar char="•"/>
              <a:defRPr lang="en-US" sz="2000" dirty="0" smtClean="0">
                <a:solidFill>
                  <a:schemeClr val="bg2"/>
                </a:solidFill>
                <a:latin typeface="Lucida Sans" pitchFamily="34" charset="0"/>
              </a:defRPr>
            </a:lvl4pPr>
            <a:lvl5pPr marL="1079500" indent="-165100">
              <a:spcBef>
                <a:spcPts val="400"/>
              </a:spcBef>
              <a:buSzPct val="100000"/>
              <a:buFont typeface="Arial" pitchFamily="34" charset="0"/>
              <a:buChar char="•"/>
              <a:defRPr lang="en-US" sz="2000" dirty="0">
                <a:solidFill>
                  <a:schemeClr val="bg2"/>
                </a:solidFill>
                <a:latin typeface="Lucida Sans"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6" name="Rectangle 6"/>
          <p:cNvSpPr>
            <a:spLocks noGrp="1" noChangeArrowheads="1"/>
          </p:cNvSpPr>
          <p:nvPr userDrawn="1">
            <p:ph type="sldNum" sz="quarter" idx="12"/>
          </p:nvPr>
        </p:nvSpPr>
        <p:spPr>
          <a:ln/>
        </p:spPr>
        <p:txBody>
          <a:bodyPr/>
          <a:lstStyle>
            <a:lvl1pPr>
              <a:defRPr/>
            </a:lvl1pPr>
          </a:lstStyle>
          <a:p>
            <a:pPr>
              <a:defRPr/>
            </a:pPr>
            <a:fld id="{E2FC7D56-40C7-4712-B8D5-500D8A26C72F}" type="slidenum">
              <a:rPr lang="en-US"/>
              <a:pPr>
                <a:defRPr/>
              </a:pPr>
              <a:t>‹#›</a:t>
            </a:fld>
            <a:endParaRPr lang="en-US"/>
          </a:p>
        </p:txBody>
      </p:sp>
    </p:spTree>
    <p:extLst>
      <p:ext uri="{BB962C8B-B14F-4D97-AF65-F5344CB8AC3E}">
        <p14:creationId xmlns:p14="http://schemas.microsoft.com/office/powerpoint/2010/main" val="14438133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12" descr="wsuTLSigRvs-rd"/>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hidden">
          <a:xfrm>
            <a:off x="7334250" y="6116638"/>
            <a:ext cx="1563688"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4"/>
          <p:cNvSpPr>
            <a:spLocks noGrp="1" noChangeArrowheads="1"/>
          </p:cNvSpPr>
          <p:nvPr>
            <p:ph type="ctrTitle"/>
          </p:nvPr>
        </p:nvSpPr>
        <p:spPr>
          <a:xfrm>
            <a:off x="3144054" y="1993614"/>
            <a:ext cx="5070298" cy="584775"/>
          </a:xfrm>
        </p:spPr>
        <p:txBody>
          <a:bodyPr anchorCtr="0"/>
          <a:lstStyle>
            <a:lvl1pPr algn="l">
              <a:lnSpc>
                <a:spcPct val="100000"/>
              </a:lnSpc>
              <a:defRPr sz="3200">
                <a:solidFill>
                  <a:schemeClr val="tx2">
                    <a:lumMod val="60000"/>
                    <a:lumOff val="40000"/>
                  </a:schemeClr>
                </a:solidFill>
                <a:effectLst/>
              </a:defRPr>
            </a:lvl1pPr>
          </a:lstStyle>
          <a:p>
            <a:r>
              <a:rPr lang="en-US" dirty="0"/>
              <a:t>Click to edit Master title style</a:t>
            </a:r>
          </a:p>
        </p:txBody>
      </p:sp>
      <p:sp>
        <p:nvSpPr>
          <p:cNvPr id="8" name="Rectangle 5"/>
          <p:cNvSpPr>
            <a:spLocks noGrp="1" noChangeArrowheads="1"/>
          </p:cNvSpPr>
          <p:nvPr>
            <p:ph type="subTitle" idx="1"/>
          </p:nvPr>
        </p:nvSpPr>
        <p:spPr>
          <a:xfrm>
            <a:off x="3144054" y="2978475"/>
            <a:ext cx="5070298" cy="430887"/>
          </a:xfrm>
        </p:spPr>
        <p:txBody>
          <a:bodyPr rIns="0" anchorCtr="0"/>
          <a:lstStyle>
            <a:lvl1pPr marL="0" indent="0" algn="l">
              <a:buFontTx/>
              <a:buNone/>
              <a:defRPr sz="2200" b="0">
                <a:solidFill>
                  <a:schemeClr val="tx1"/>
                </a:solidFill>
                <a:effectLst/>
                <a:latin typeface="Lucida Sans" pitchFamily="34" charset="0"/>
              </a:defRPr>
            </a:lvl1pPr>
          </a:lstStyle>
          <a:p>
            <a:r>
              <a:rPr lang="en-US" dirty="0"/>
              <a:t>Click to edit Master subtitle style</a:t>
            </a:r>
          </a:p>
        </p:txBody>
      </p:sp>
      <p:sp>
        <p:nvSpPr>
          <p:cNvPr id="5" name="Rectangle 4"/>
          <p:cNvSpPr>
            <a:spLocks noGrp="1" noChangeArrowheads="1"/>
          </p:cNvSpPr>
          <p:nvPr userDrawn="1">
            <p:ph type="dt" sz="half" idx="10"/>
          </p:nvPr>
        </p:nvSpPr>
        <p:spPr/>
        <p:txBody>
          <a:bodyPr/>
          <a:lstStyle>
            <a:lvl1pPr>
              <a:defRPr/>
            </a:lvl1pPr>
          </a:lstStyle>
          <a:p>
            <a:pPr>
              <a:defRPr/>
            </a:pPr>
            <a:endParaRPr lang="en-US"/>
          </a:p>
        </p:txBody>
      </p:sp>
      <p:sp>
        <p:nvSpPr>
          <p:cNvPr id="6" name="Rectangle 5"/>
          <p:cNvSpPr>
            <a:spLocks noGrp="1" noChangeArrowheads="1"/>
          </p:cNvSpPr>
          <p:nvPr userDrawn="1">
            <p:ph type="ftr" sz="quarter" idx="11"/>
          </p:nvPr>
        </p:nvSpPr>
        <p:spPr/>
        <p:txBody>
          <a:bodyPr/>
          <a:lstStyle>
            <a:lvl1pPr>
              <a:defRPr/>
            </a:lvl1pPr>
          </a:lstStyle>
          <a:p>
            <a:pPr>
              <a:defRPr/>
            </a:pPr>
            <a:endParaRPr lang="en-US"/>
          </a:p>
        </p:txBody>
      </p:sp>
      <p:sp>
        <p:nvSpPr>
          <p:cNvPr id="9" name="Rectangle 6"/>
          <p:cNvSpPr>
            <a:spLocks noGrp="1" noChangeArrowheads="1"/>
          </p:cNvSpPr>
          <p:nvPr userDrawn="1">
            <p:ph type="sldNum" sz="quarter" idx="12"/>
          </p:nvPr>
        </p:nvSpPr>
        <p:spPr/>
        <p:txBody>
          <a:bodyPr/>
          <a:lstStyle>
            <a:lvl1pPr>
              <a:defRPr/>
            </a:lvl1pPr>
          </a:lstStyle>
          <a:p>
            <a:pPr>
              <a:defRPr/>
            </a:pPr>
            <a:fld id="{8691A6A9-C02D-4468-A0EA-4CCAB39E625A}" type="slidenum">
              <a:rPr lang="en-US"/>
              <a:pPr>
                <a:defRPr/>
              </a:pPr>
              <a:t>‹#›</a:t>
            </a:fld>
            <a:endParaRPr lang="en-US"/>
          </a:p>
        </p:txBody>
      </p:sp>
    </p:spTree>
    <p:extLst>
      <p:ext uri="{BB962C8B-B14F-4D97-AF65-F5344CB8AC3E}">
        <p14:creationId xmlns:p14="http://schemas.microsoft.com/office/powerpoint/2010/main" val="24535453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71651" y="969592"/>
            <a:ext cx="5600700" cy="480131"/>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79686" y="1813811"/>
            <a:ext cx="4002321" cy="2355004"/>
          </a:xfrm>
        </p:spPr>
        <p:txBody>
          <a:bodyPr/>
          <a:lstStyle>
            <a:lvl1pPr>
              <a:buSzPct val="125000"/>
              <a:buFont typeface="Arial" pitchFamily="34" charset="0"/>
              <a:buChar char="•"/>
              <a:defRPr lang="en-US" sz="2600" b="0" dirty="0" smtClean="0">
                <a:solidFill>
                  <a:schemeClr val="bg2"/>
                </a:solidFill>
                <a:latin typeface="Lucida Sans" pitchFamily="34" charset="0"/>
                <a:ea typeface="+mn-ea"/>
                <a:cs typeface="+mn-cs"/>
              </a:defRPr>
            </a:lvl1pPr>
            <a:lvl2pPr>
              <a:buSzPct val="125000"/>
              <a:buFont typeface="Arial" pitchFamily="34" charset="0"/>
              <a:buChar char="•"/>
              <a:defRPr lang="en-US" sz="2400" dirty="0" smtClean="0">
                <a:solidFill>
                  <a:schemeClr val="bg2"/>
                </a:solidFill>
                <a:latin typeface="Lucida Sans" pitchFamily="34" charset="0"/>
              </a:defRPr>
            </a:lvl2pPr>
            <a:lvl3pPr>
              <a:buSzPct val="125000"/>
              <a:buFont typeface="Arial" pitchFamily="34" charset="0"/>
              <a:buChar char="•"/>
              <a:defRPr lang="en-US" sz="2200" dirty="0" smtClean="0">
                <a:solidFill>
                  <a:schemeClr val="bg2"/>
                </a:solidFill>
                <a:latin typeface="Lucida Sans" pitchFamily="34" charset="0"/>
              </a:defRPr>
            </a:lvl3pPr>
            <a:lvl4pPr>
              <a:buSzPct val="125000"/>
              <a:buFont typeface="Arial" pitchFamily="34" charset="0"/>
              <a:buChar char="•"/>
              <a:defRPr lang="en-US" sz="2000" dirty="0">
                <a:solidFill>
                  <a:schemeClr val="bg2"/>
                </a:solidFill>
                <a:latin typeface="Lucida Sans" pitchFamily="34" charset="0"/>
              </a:defRPr>
            </a:lvl4pPr>
            <a:lvl5pPr>
              <a:buSzPct val="125000"/>
              <a:buFont typeface="Arial" pitchFamily="34" charset="0"/>
              <a:buChar char="•"/>
              <a:defRPr lang="en-US" sz="2000" dirty="0">
                <a:solidFill>
                  <a:schemeClr val="bg2"/>
                </a:solidFill>
                <a:latin typeface="Lucida Sans"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34406" y="1813811"/>
            <a:ext cx="3969948" cy="2355004"/>
          </a:xfrm>
        </p:spPr>
        <p:txBody>
          <a:bodyPr/>
          <a:lstStyle>
            <a:lvl1pPr>
              <a:buSzPct val="125000"/>
              <a:buFont typeface="Arial" pitchFamily="34" charset="0"/>
              <a:buChar char="•"/>
              <a:defRPr lang="en-US" sz="2600" b="0" dirty="0" smtClean="0">
                <a:solidFill>
                  <a:schemeClr val="bg2"/>
                </a:solidFill>
                <a:latin typeface="Lucida Sans" pitchFamily="34" charset="0"/>
                <a:ea typeface="+mn-ea"/>
                <a:cs typeface="+mn-cs"/>
              </a:defRPr>
            </a:lvl1pPr>
            <a:lvl2pPr>
              <a:buSzPct val="125000"/>
              <a:buFont typeface="Arial" pitchFamily="34" charset="0"/>
              <a:buChar char="•"/>
              <a:defRPr lang="en-US" sz="2400" dirty="0" smtClean="0">
                <a:solidFill>
                  <a:schemeClr val="bg2"/>
                </a:solidFill>
                <a:latin typeface="Lucida Sans" pitchFamily="34" charset="0"/>
              </a:defRPr>
            </a:lvl2pPr>
            <a:lvl3pPr>
              <a:buSzPct val="125000"/>
              <a:buFont typeface="Arial" pitchFamily="34" charset="0"/>
              <a:buChar char="•"/>
              <a:defRPr lang="en-US" sz="2200" dirty="0" smtClean="0">
                <a:solidFill>
                  <a:schemeClr val="bg2"/>
                </a:solidFill>
                <a:latin typeface="Lucida Sans" pitchFamily="34" charset="0"/>
              </a:defRPr>
            </a:lvl3pPr>
            <a:lvl4pPr>
              <a:buSzPct val="125000"/>
              <a:buFont typeface="Arial" pitchFamily="34" charset="0"/>
              <a:buChar char="•"/>
              <a:defRPr lang="en-US" sz="2000" dirty="0">
                <a:solidFill>
                  <a:schemeClr val="bg2"/>
                </a:solidFill>
                <a:latin typeface="Lucida Sans" pitchFamily="34" charset="0"/>
              </a:defRPr>
            </a:lvl4pPr>
            <a:lvl5pPr>
              <a:buSzPct val="125000"/>
              <a:buFont typeface="Arial" pitchFamily="34" charset="0"/>
              <a:buChar char="•"/>
              <a:defRPr lang="en-US" sz="2000" dirty="0">
                <a:solidFill>
                  <a:schemeClr val="bg2"/>
                </a:solidFill>
                <a:latin typeface="Lucida Sans"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6"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7" name="Rectangle 6"/>
          <p:cNvSpPr>
            <a:spLocks noGrp="1" noChangeArrowheads="1"/>
          </p:cNvSpPr>
          <p:nvPr userDrawn="1">
            <p:ph type="sldNum" sz="quarter" idx="12"/>
          </p:nvPr>
        </p:nvSpPr>
        <p:spPr>
          <a:ln/>
        </p:spPr>
        <p:txBody>
          <a:bodyPr/>
          <a:lstStyle>
            <a:lvl1pPr>
              <a:defRPr/>
            </a:lvl1pPr>
          </a:lstStyle>
          <a:p>
            <a:pPr>
              <a:defRPr/>
            </a:pPr>
            <a:fld id="{B741C024-BB4F-41FE-9F3A-0A74F7479256}" type="slidenum">
              <a:rPr lang="en-US"/>
              <a:pPr>
                <a:defRPr/>
              </a:pPr>
              <a:t>‹#›</a:t>
            </a:fld>
            <a:endParaRPr lang="en-US"/>
          </a:p>
        </p:txBody>
      </p:sp>
    </p:spTree>
    <p:extLst>
      <p:ext uri="{BB962C8B-B14F-4D97-AF65-F5344CB8AC3E}">
        <p14:creationId xmlns:p14="http://schemas.microsoft.com/office/powerpoint/2010/main" val="2243420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480131"/>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8309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2355004"/>
          </a:xfrm>
        </p:spPr>
        <p:txBody>
          <a:bodyPr/>
          <a:lstStyle>
            <a:lvl1pPr>
              <a:defRPr lang="en-US" sz="2600" b="0" dirty="0" smtClean="0">
                <a:solidFill>
                  <a:schemeClr val="bg2"/>
                </a:solidFill>
                <a:latin typeface="Lucida Sans" pitchFamily="34" charset="0"/>
                <a:ea typeface="+mn-ea"/>
                <a:cs typeface="+mn-cs"/>
              </a:defRPr>
            </a:lvl1pPr>
            <a:lvl2pPr>
              <a:defRPr lang="en-US" sz="2400" dirty="0" smtClean="0">
                <a:solidFill>
                  <a:schemeClr val="bg2"/>
                </a:solidFill>
                <a:latin typeface="Lucida Sans" pitchFamily="34" charset="0"/>
              </a:defRPr>
            </a:lvl2pPr>
            <a:lvl3pPr>
              <a:defRPr lang="en-US" sz="2200" dirty="0" smtClean="0">
                <a:solidFill>
                  <a:schemeClr val="bg2"/>
                </a:solidFill>
                <a:latin typeface="Lucida Sans" pitchFamily="34" charset="0"/>
              </a:defRPr>
            </a:lvl3pPr>
            <a:lvl4pPr>
              <a:defRPr lang="en-US" sz="2000" dirty="0">
                <a:solidFill>
                  <a:schemeClr val="bg2"/>
                </a:solidFill>
                <a:latin typeface="Lucida Sans" pitchFamily="34" charset="0"/>
              </a:defRPr>
            </a:lvl4pPr>
            <a:lvl5pPr>
              <a:defRPr lang="en-US" sz="2000" dirty="0">
                <a:solidFill>
                  <a:schemeClr val="bg2"/>
                </a:solidFill>
                <a:latin typeface="Lucida Sans"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6" y="1535113"/>
            <a:ext cx="4041775" cy="8309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2355004"/>
          </a:xfrm>
        </p:spPr>
        <p:txBody>
          <a:bodyPr/>
          <a:lstStyle>
            <a:lvl1pPr>
              <a:defRPr lang="en-US" sz="2600" b="0" dirty="0" smtClean="0">
                <a:solidFill>
                  <a:schemeClr val="bg2"/>
                </a:solidFill>
                <a:latin typeface="Lucida Sans" pitchFamily="34" charset="0"/>
                <a:ea typeface="+mn-ea"/>
                <a:cs typeface="+mn-cs"/>
              </a:defRPr>
            </a:lvl1pPr>
            <a:lvl2pPr>
              <a:defRPr lang="en-US" sz="2400" dirty="0" smtClean="0">
                <a:solidFill>
                  <a:schemeClr val="bg2"/>
                </a:solidFill>
                <a:latin typeface="Lucida Sans" pitchFamily="34" charset="0"/>
              </a:defRPr>
            </a:lvl2pPr>
            <a:lvl3pPr>
              <a:defRPr lang="en-US" sz="2200" dirty="0" smtClean="0">
                <a:solidFill>
                  <a:schemeClr val="bg2"/>
                </a:solidFill>
                <a:latin typeface="Lucida Sans" pitchFamily="34" charset="0"/>
              </a:defRPr>
            </a:lvl3pPr>
            <a:lvl4pPr>
              <a:defRPr lang="en-US" sz="2000" dirty="0">
                <a:solidFill>
                  <a:schemeClr val="bg2"/>
                </a:solidFill>
                <a:latin typeface="Lucida Sans" pitchFamily="34" charset="0"/>
              </a:defRPr>
            </a:lvl4pPr>
            <a:lvl5pPr>
              <a:defRPr lang="en-US" sz="2000" dirty="0">
                <a:solidFill>
                  <a:schemeClr val="bg2"/>
                </a:solidFill>
                <a:latin typeface="Lucida Sans"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8"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9" name="Rectangle 6"/>
          <p:cNvSpPr>
            <a:spLocks noGrp="1" noChangeArrowheads="1"/>
          </p:cNvSpPr>
          <p:nvPr userDrawn="1">
            <p:ph type="sldNum" sz="quarter" idx="12"/>
          </p:nvPr>
        </p:nvSpPr>
        <p:spPr>
          <a:ln/>
        </p:spPr>
        <p:txBody>
          <a:bodyPr/>
          <a:lstStyle>
            <a:lvl1pPr>
              <a:defRPr/>
            </a:lvl1pPr>
          </a:lstStyle>
          <a:p>
            <a:pPr>
              <a:defRPr/>
            </a:pPr>
            <a:fld id="{03178780-537D-47BF-9497-69F31A278ACD}" type="slidenum">
              <a:rPr lang="en-US"/>
              <a:pPr>
                <a:defRPr/>
              </a:pPr>
              <a:t>‹#›</a:t>
            </a:fld>
            <a:endParaRPr lang="en-US"/>
          </a:p>
        </p:txBody>
      </p:sp>
    </p:spTree>
    <p:extLst>
      <p:ext uri="{BB962C8B-B14F-4D97-AF65-F5344CB8AC3E}">
        <p14:creationId xmlns:p14="http://schemas.microsoft.com/office/powerpoint/2010/main" val="32354214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71651" y="1981200"/>
            <a:ext cx="5600700" cy="480131"/>
          </a:xfrm>
        </p:spPr>
        <p:txBody>
          <a:bodyPr/>
          <a:lstStyle/>
          <a:p>
            <a:r>
              <a:rPr lang="en-US" smtClean="0"/>
              <a:t>Click to edit Master title style</a:t>
            </a:r>
            <a:endParaRPr lang="en-US"/>
          </a:p>
        </p:txBody>
      </p:sp>
      <p:sp>
        <p:nvSpPr>
          <p:cNvPr id="3"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4"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5" name="Rectangle 6"/>
          <p:cNvSpPr>
            <a:spLocks noGrp="1" noChangeArrowheads="1"/>
          </p:cNvSpPr>
          <p:nvPr userDrawn="1">
            <p:ph type="sldNum" sz="quarter" idx="12"/>
          </p:nvPr>
        </p:nvSpPr>
        <p:spPr>
          <a:ln/>
        </p:spPr>
        <p:txBody>
          <a:bodyPr/>
          <a:lstStyle>
            <a:lvl1pPr>
              <a:defRPr/>
            </a:lvl1pPr>
          </a:lstStyle>
          <a:p>
            <a:pPr>
              <a:defRPr/>
            </a:pPr>
            <a:fld id="{92CD0586-1BD8-4E5F-824B-81C63126548D}" type="slidenum">
              <a:rPr lang="en-US"/>
              <a:pPr>
                <a:defRPr/>
              </a:pPr>
              <a:t>‹#›</a:t>
            </a:fld>
            <a:endParaRPr lang="en-US"/>
          </a:p>
        </p:txBody>
      </p:sp>
    </p:spTree>
    <p:extLst>
      <p:ext uri="{BB962C8B-B14F-4D97-AF65-F5344CB8AC3E}">
        <p14:creationId xmlns:p14="http://schemas.microsoft.com/office/powerpoint/2010/main" val="1840468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3"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4" name="Rectangle 6"/>
          <p:cNvSpPr>
            <a:spLocks noGrp="1" noChangeArrowheads="1"/>
          </p:cNvSpPr>
          <p:nvPr userDrawn="1">
            <p:ph type="sldNum" sz="quarter" idx="12"/>
          </p:nvPr>
        </p:nvSpPr>
        <p:spPr>
          <a:ln/>
        </p:spPr>
        <p:txBody>
          <a:bodyPr/>
          <a:lstStyle>
            <a:lvl1pPr>
              <a:defRPr/>
            </a:lvl1pPr>
          </a:lstStyle>
          <a:p>
            <a:pPr>
              <a:defRPr/>
            </a:pPr>
            <a:fld id="{02599864-5141-4060-92AB-D5BAF2617A4E}" type="slidenum">
              <a:rPr lang="en-US"/>
              <a:pPr>
                <a:defRPr/>
              </a:pPr>
              <a:t>‹#›</a:t>
            </a:fld>
            <a:endParaRPr lang="en-US"/>
          </a:p>
        </p:txBody>
      </p:sp>
    </p:spTree>
    <p:extLst>
      <p:ext uri="{BB962C8B-B14F-4D97-AF65-F5344CB8AC3E}">
        <p14:creationId xmlns:p14="http://schemas.microsoft.com/office/powerpoint/2010/main" val="21167709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646331"/>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2355004"/>
          </a:xfrm>
        </p:spPr>
        <p:txBody>
          <a:bodyPr/>
          <a:lstStyle>
            <a:lvl1pPr marL="165100" indent="-165100">
              <a:buSzPct val="125000"/>
              <a:buFont typeface="Arial" pitchFamily="34" charset="0"/>
              <a:buChar char="•"/>
              <a:defRPr lang="en-US" sz="2600" b="0" dirty="0" smtClean="0">
                <a:solidFill>
                  <a:schemeClr val="bg2"/>
                </a:solidFill>
                <a:latin typeface="Lucida Sans" pitchFamily="34" charset="0"/>
                <a:ea typeface="+mn-ea"/>
                <a:cs typeface="+mn-cs"/>
              </a:defRPr>
            </a:lvl1pPr>
            <a:lvl2pPr marL="509588" indent="-165100">
              <a:buSzPct val="125000"/>
              <a:buFont typeface="Arial" pitchFamily="34" charset="0"/>
              <a:buChar char="•"/>
              <a:defRPr lang="en-US" sz="2400" dirty="0" smtClean="0">
                <a:solidFill>
                  <a:schemeClr val="bg2"/>
                </a:solidFill>
                <a:latin typeface="Lucida Sans" pitchFamily="34" charset="0"/>
              </a:defRPr>
            </a:lvl2pPr>
            <a:lvl3pPr>
              <a:buSzPct val="125000"/>
              <a:buFont typeface="Arial" pitchFamily="34" charset="0"/>
              <a:buChar char="•"/>
              <a:defRPr lang="en-US" sz="2200" dirty="0" smtClean="0">
                <a:solidFill>
                  <a:schemeClr val="bg2"/>
                </a:solidFill>
                <a:latin typeface="Lucida Sans" pitchFamily="34" charset="0"/>
              </a:defRPr>
            </a:lvl3pPr>
            <a:lvl4pPr marL="974725" indent="-180975">
              <a:buSzPct val="125000"/>
              <a:buFont typeface="Arial" pitchFamily="34" charset="0"/>
              <a:buChar char="•"/>
              <a:defRPr lang="en-US" sz="2000" dirty="0">
                <a:solidFill>
                  <a:schemeClr val="bg2"/>
                </a:solidFill>
                <a:latin typeface="Lucida Sans" pitchFamily="34" charset="0"/>
              </a:defRPr>
            </a:lvl4pPr>
            <a:lvl5pPr>
              <a:buSzPct val="125000"/>
              <a:buFont typeface="Arial" pitchFamily="34" charset="0"/>
              <a:buChar char="•"/>
              <a:defRPr lang="en-US" sz="2000" dirty="0">
                <a:solidFill>
                  <a:schemeClr val="bg2"/>
                </a:solidFill>
                <a:latin typeface="Lucida Sans"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1" y="1435100"/>
            <a:ext cx="3008313"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6"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7" name="Rectangle 6"/>
          <p:cNvSpPr>
            <a:spLocks noGrp="1" noChangeArrowheads="1"/>
          </p:cNvSpPr>
          <p:nvPr userDrawn="1">
            <p:ph type="sldNum" sz="quarter" idx="12"/>
          </p:nvPr>
        </p:nvSpPr>
        <p:spPr>
          <a:ln/>
        </p:spPr>
        <p:txBody>
          <a:bodyPr/>
          <a:lstStyle>
            <a:lvl1pPr>
              <a:defRPr/>
            </a:lvl1pPr>
          </a:lstStyle>
          <a:p>
            <a:pPr>
              <a:defRPr/>
            </a:pPr>
            <a:fld id="{61EA93F8-6226-483E-AFC0-26BFCE98AA31}" type="slidenum">
              <a:rPr lang="en-US"/>
              <a:pPr>
                <a:defRPr/>
              </a:pPr>
              <a:t>‹#›</a:t>
            </a:fld>
            <a:endParaRPr lang="en-US"/>
          </a:p>
        </p:txBody>
      </p:sp>
    </p:spTree>
    <p:extLst>
      <p:ext uri="{BB962C8B-B14F-4D97-AF65-F5344CB8AC3E}">
        <p14:creationId xmlns:p14="http://schemas.microsoft.com/office/powerpoint/2010/main" val="23845696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445815-B3A2-4C15-B0BA-D22233356AFB}" type="slidenum">
              <a:rPr lang="en-US"/>
              <a:pPr>
                <a:defRPr/>
              </a:pPr>
              <a:t>‹#›</a:t>
            </a:fld>
            <a:endParaRPr lang="en-US"/>
          </a:p>
        </p:txBody>
      </p:sp>
    </p:spTree>
    <p:extLst>
      <p:ext uri="{BB962C8B-B14F-4D97-AF65-F5344CB8AC3E}">
        <p14:creationId xmlns:p14="http://schemas.microsoft.com/office/powerpoint/2010/main" val="10164007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369332"/>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5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6"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7" name="Rectangle 6"/>
          <p:cNvSpPr>
            <a:spLocks noGrp="1" noChangeArrowheads="1"/>
          </p:cNvSpPr>
          <p:nvPr userDrawn="1">
            <p:ph type="sldNum" sz="quarter" idx="12"/>
          </p:nvPr>
        </p:nvSpPr>
        <p:spPr>
          <a:ln/>
        </p:spPr>
        <p:txBody>
          <a:bodyPr/>
          <a:lstStyle>
            <a:lvl1pPr>
              <a:defRPr/>
            </a:lvl1pPr>
          </a:lstStyle>
          <a:p>
            <a:pPr>
              <a:defRPr/>
            </a:pPr>
            <a:fld id="{8643FE46-FCB4-407F-9AAF-1247CD9DA256}" type="slidenum">
              <a:rPr lang="en-US"/>
              <a:pPr>
                <a:defRPr/>
              </a:pPr>
              <a:t>‹#›</a:t>
            </a:fld>
            <a:endParaRPr lang="en-US"/>
          </a:p>
        </p:txBody>
      </p:sp>
    </p:spTree>
    <p:extLst>
      <p:ext uri="{BB962C8B-B14F-4D97-AF65-F5344CB8AC3E}">
        <p14:creationId xmlns:p14="http://schemas.microsoft.com/office/powerpoint/2010/main" val="40577399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771651" y="1981200"/>
            <a:ext cx="5600700" cy="480131"/>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2540260" y="2667001"/>
            <a:ext cx="4832092" cy="1851025"/>
          </a:xfrm>
        </p:spPr>
        <p:txBody>
          <a:bodyPr vert="eaVert"/>
          <a:lstStyle>
            <a:lvl1pPr>
              <a:defRPr b="0"/>
            </a:lvl1pPr>
            <a:lvl2pPr>
              <a:defRPr b="0"/>
            </a:lvl2pPr>
            <a:lvl3pPr>
              <a:defRPr b="0"/>
            </a:lvl3pPr>
            <a:lvl4pPr>
              <a:defRPr b="0"/>
            </a:lvl4pPr>
            <a:lvl5pPr>
              <a:defRPr b="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6" name="Rectangle 6"/>
          <p:cNvSpPr>
            <a:spLocks noGrp="1" noChangeArrowheads="1"/>
          </p:cNvSpPr>
          <p:nvPr userDrawn="1">
            <p:ph type="sldNum" sz="quarter" idx="12"/>
          </p:nvPr>
        </p:nvSpPr>
        <p:spPr>
          <a:ln/>
        </p:spPr>
        <p:txBody>
          <a:bodyPr/>
          <a:lstStyle>
            <a:lvl1pPr>
              <a:defRPr/>
            </a:lvl1pPr>
          </a:lstStyle>
          <a:p>
            <a:pPr>
              <a:defRPr/>
            </a:pPr>
            <a:fld id="{6F8BC5F2-6915-465A-86AC-D88C5527CDA2}" type="slidenum">
              <a:rPr lang="en-US"/>
              <a:pPr>
                <a:defRPr/>
              </a:pPr>
              <a:t>‹#›</a:t>
            </a:fld>
            <a:endParaRPr lang="en-US"/>
          </a:p>
        </p:txBody>
      </p:sp>
    </p:spTree>
    <p:extLst>
      <p:ext uri="{BB962C8B-B14F-4D97-AF65-F5344CB8AC3E}">
        <p14:creationId xmlns:p14="http://schemas.microsoft.com/office/powerpoint/2010/main" val="30719382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24441" y="1981200"/>
            <a:ext cx="1348061" cy="2514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45320" y="1981200"/>
            <a:ext cx="2774606" cy="2514600"/>
          </a:xfrm>
        </p:spPr>
        <p:txBody>
          <a:bodyPr vert="eaVert"/>
          <a:lstStyle>
            <a:lvl1pPr>
              <a:defRPr b="0"/>
            </a:lvl1pPr>
            <a:lvl2pPr>
              <a:defRPr b="0"/>
            </a:lvl2pPr>
            <a:lvl3pPr>
              <a:defRPr b="0"/>
            </a:lvl3pPr>
            <a:lvl4pPr>
              <a:defRPr b="0"/>
            </a:lvl4pPr>
            <a:lvl5pPr>
              <a:defRPr b="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6" name="Rectangle 6"/>
          <p:cNvSpPr>
            <a:spLocks noGrp="1" noChangeArrowheads="1"/>
          </p:cNvSpPr>
          <p:nvPr userDrawn="1">
            <p:ph type="sldNum" sz="quarter" idx="12"/>
          </p:nvPr>
        </p:nvSpPr>
        <p:spPr>
          <a:ln/>
        </p:spPr>
        <p:txBody>
          <a:bodyPr/>
          <a:lstStyle>
            <a:lvl1pPr>
              <a:defRPr/>
            </a:lvl1pPr>
          </a:lstStyle>
          <a:p>
            <a:pPr>
              <a:defRPr/>
            </a:pPr>
            <a:fld id="{9DB9D26C-E8D3-4077-BEAA-8469262695E7}" type="slidenum">
              <a:rPr lang="en-US"/>
              <a:pPr>
                <a:defRPr/>
              </a:pPr>
              <a:t>‹#›</a:t>
            </a:fld>
            <a:endParaRPr lang="en-US"/>
          </a:p>
        </p:txBody>
      </p:sp>
    </p:spTree>
    <p:extLst>
      <p:ext uri="{BB962C8B-B14F-4D97-AF65-F5344CB8AC3E}">
        <p14:creationId xmlns:p14="http://schemas.microsoft.com/office/powerpoint/2010/main" val="21344971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ltGray">
      <p:bgPr>
        <a:solidFill>
          <a:schemeClr val="tx1"/>
        </a:solidFill>
        <a:effectLst/>
      </p:bgPr>
    </p:bg>
    <p:spTree>
      <p:nvGrpSpPr>
        <p:cNvPr id="1" name=""/>
        <p:cNvGrpSpPr/>
        <p:nvPr/>
      </p:nvGrpSpPr>
      <p:grpSpPr>
        <a:xfrm>
          <a:off x="0" y="0"/>
          <a:ext cx="0" cy="0"/>
          <a:chOff x="0" y="0"/>
          <a:chExt cx="0" cy="0"/>
        </a:xfrm>
      </p:grpSpPr>
      <p:grpSp>
        <p:nvGrpSpPr>
          <p:cNvPr id="4" name="Group 14"/>
          <p:cNvGrpSpPr>
            <a:grpSpLocks/>
          </p:cNvGrpSpPr>
          <p:nvPr userDrawn="1"/>
        </p:nvGrpSpPr>
        <p:grpSpPr bwMode="auto">
          <a:xfrm>
            <a:off x="0" y="0"/>
            <a:ext cx="9144000" cy="6858000"/>
            <a:chOff x="0" y="0"/>
            <a:chExt cx="9144000" cy="6858000"/>
          </a:xfrm>
        </p:grpSpPr>
        <p:sp>
          <p:nvSpPr>
            <p:cNvPr id="5" name="Rectangle 4"/>
            <p:cNvSpPr/>
            <p:nvPr userDrawn="1"/>
          </p:nvSpPr>
          <p:spPr bwMode="ltGray">
            <a:xfrm>
              <a:off x="0" y="0"/>
              <a:ext cx="9144000" cy="215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6" name="Freeform 5"/>
            <p:cNvSpPr/>
            <p:nvPr userDrawn="1"/>
          </p:nvSpPr>
          <p:spPr bwMode="ltGray">
            <a:xfrm>
              <a:off x="5899150" y="0"/>
              <a:ext cx="2522538" cy="6858000"/>
            </a:xfrm>
            <a:custGeom>
              <a:avLst/>
              <a:gdLst>
                <a:gd name="connsiteX0" fmla="*/ 1366684 w 1545304"/>
                <a:gd name="connsiteY0" fmla="*/ 0 h 3657600"/>
                <a:gd name="connsiteX1" fmla="*/ 1317523 w 1545304"/>
                <a:gd name="connsiteY1" fmla="*/ 1828800 h 3657600"/>
                <a:gd name="connsiteX2" fmla="*/ 0 w 1545304"/>
                <a:gd name="connsiteY2" fmla="*/ 3657600 h 3657600"/>
                <a:gd name="connsiteX0" fmla="*/ 1366684 w 1455994"/>
                <a:gd name="connsiteY0" fmla="*/ 0 h 3657600"/>
                <a:gd name="connsiteX1" fmla="*/ 1119528 w 1455994"/>
                <a:gd name="connsiteY1" fmla="*/ 1828800 h 3657600"/>
                <a:gd name="connsiteX2" fmla="*/ 0 w 1455994"/>
                <a:gd name="connsiteY2" fmla="*/ 3657600 h 3657600"/>
                <a:gd name="connsiteX0" fmla="*/ 1366684 w 1455994"/>
                <a:gd name="connsiteY0" fmla="*/ 0 h 3657600"/>
                <a:gd name="connsiteX1" fmla="*/ 1119528 w 1455994"/>
                <a:gd name="connsiteY1" fmla="*/ 1828800 h 3657600"/>
                <a:gd name="connsiteX2" fmla="*/ 0 w 1455994"/>
                <a:gd name="connsiteY2" fmla="*/ 3657600 h 3657600"/>
                <a:gd name="connsiteX0" fmla="*/ 1366684 w 1455994"/>
                <a:gd name="connsiteY0" fmla="*/ 0 h 3657600"/>
                <a:gd name="connsiteX1" fmla="*/ 1119528 w 1455994"/>
                <a:gd name="connsiteY1" fmla="*/ 1828800 h 3657600"/>
                <a:gd name="connsiteX2" fmla="*/ 0 w 1455994"/>
                <a:gd name="connsiteY2" fmla="*/ 3657600 h 3657600"/>
                <a:gd name="connsiteX0" fmla="*/ 1366684 w 1455994"/>
                <a:gd name="connsiteY0" fmla="*/ 0 h 3657600"/>
                <a:gd name="connsiteX1" fmla="*/ 1119528 w 1455994"/>
                <a:gd name="connsiteY1" fmla="*/ 1828800 h 3657600"/>
                <a:gd name="connsiteX2" fmla="*/ 0 w 1455994"/>
                <a:gd name="connsiteY2" fmla="*/ 3657600 h 3657600"/>
                <a:gd name="connsiteX0" fmla="*/ 1451539 w 1540849"/>
                <a:gd name="connsiteY0" fmla="*/ 0 h 3657600"/>
                <a:gd name="connsiteX1" fmla="*/ 1119528 w 1540849"/>
                <a:gd name="connsiteY1" fmla="*/ 1828800 h 3657600"/>
                <a:gd name="connsiteX2" fmla="*/ 0 w 1540849"/>
                <a:gd name="connsiteY2" fmla="*/ 3657600 h 3657600"/>
                <a:gd name="connsiteX0" fmla="*/ 1451539 w 1451539"/>
                <a:gd name="connsiteY0" fmla="*/ 0 h 3657600"/>
                <a:gd name="connsiteX1" fmla="*/ 1119528 w 1451539"/>
                <a:gd name="connsiteY1" fmla="*/ 1828800 h 3657600"/>
                <a:gd name="connsiteX2" fmla="*/ 0 w 1451539"/>
                <a:gd name="connsiteY2" fmla="*/ 3657600 h 3657600"/>
                <a:gd name="connsiteX0" fmla="*/ 1451539 w 1451539"/>
                <a:gd name="connsiteY0" fmla="*/ 0 h 3657600"/>
                <a:gd name="connsiteX1" fmla="*/ 1119528 w 1451539"/>
                <a:gd name="connsiteY1" fmla="*/ 1828800 h 3657600"/>
                <a:gd name="connsiteX2" fmla="*/ 0 w 1451539"/>
                <a:gd name="connsiteY2" fmla="*/ 3657600 h 3657600"/>
                <a:gd name="connsiteX0" fmla="*/ 1451539 w 1451539"/>
                <a:gd name="connsiteY0" fmla="*/ 0 h 3657600"/>
                <a:gd name="connsiteX1" fmla="*/ 1119528 w 1451539"/>
                <a:gd name="connsiteY1" fmla="*/ 1828800 h 3657600"/>
                <a:gd name="connsiteX2" fmla="*/ 0 w 1451539"/>
                <a:gd name="connsiteY2" fmla="*/ 3657600 h 3657600"/>
                <a:gd name="connsiteX0" fmla="*/ 1451539 w 1451539"/>
                <a:gd name="connsiteY0" fmla="*/ 0 h 3657600"/>
                <a:gd name="connsiteX1" fmla="*/ 1119528 w 1451539"/>
                <a:gd name="connsiteY1" fmla="*/ 1828800 h 3657600"/>
                <a:gd name="connsiteX2" fmla="*/ 0 w 1451539"/>
                <a:gd name="connsiteY2" fmla="*/ 3657600 h 3657600"/>
                <a:gd name="connsiteX0" fmla="*/ 1451539 w 1451539"/>
                <a:gd name="connsiteY0" fmla="*/ 0 h 3657600"/>
                <a:gd name="connsiteX1" fmla="*/ 1119528 w 1451539"/>
                <a:gd name="connsiteY1" fmla="*/ 1828800 h 3657600"/>
                <a:gd name="connsiteX2" fmla="*/ 0 w 1451539"/>
                <a:gd name="connsiteY2" fmla="*/ 3657600 h 3657600"/>
                <a:gd name="connsiteX0" fmla="*/ 1451539 w 1451539"/>
                <a:gd name="connsiteY0" fmla="*/ 0 h 3657600"/>
                <a:gd name="connsiteX1" fmla="*/ 1119528 w 1451539"/>
                <a:gd name="connsiteY1" fmla="*/ 1828800 h 3657600"/>
                <a:gd name="connsiteX2" fmla="*/ 0 w 1451539"/>
                <a:gd name="connsiteY2" fmla="*/ 3657600 h 3657600"/>
                <a:gd name="connsiteX0" fmla="*/ 1451539 w 1451539"/>
                <a:gd name="connsiteY0" fmla="*/ 0 h 3657600"/>
                <a:gd name="connsiteX1" fmla="*/ 1119528 w 1451539"/>
                <a:gd name="connsiteY1" fmla="*/ 1828800 h 3657600"/>
                <a:gd name="connsiteX2" fmla="*/ 910777 w 1451539"/>
                <a:gd name="connsiteY2" fmla="*/ 2559009 h 3657600"/>
                <a:gd name="connsiteX3" fmla="*/ 0 w 1451539"/>
                <a:gd name="connsiteY3" fmla="*/ 3657600 h 3657600"/>
                <a:gd name="connsiteX0" fmla="*/ 1451539 w 1451539"/>
                <a:gd name="connsiteY0" fmla="*/ 0 h 3657600"/>
                <a:gd name="connsiteX1" fmla="*/ 1006388 w 1451539"/>
                <a:gd name="connsiteY1" fmla="*/ 2106725 h 3657600"/>
                <a:gd name="connsiteX2" fmla="*/ 910777 w 1451539"/>
                <a:gd name="connsiteY2" fmla="*/ 2559009 h 3657600"/>
                <a:gd name="connsiteX3" fmla="*/ 0 w 1451539"/>
                <a:gd name="connsiteY3" fmla="*/ 3657600 h 3657600"/>
                <a:gd name="connsiteX0" fmla="*/ 1451539 w 1451539"/>
                <a:gd name="connsiteY0" fmla="*/ 0 h 3657600"/>
                <a:gd name="connsiteX1" fmla="*/ 1006388 w 1451539"/>
                <a:gd name="connsiteY1" fmla="*/ 2106725 h 3657600"/>
                <a:gd name="connsiteX2" fmla="*/ 0 w 1451539"/>
                <a:gd name="connsiteY2" fmla="*/ 3657600 h 3657600"/>
                <a:gd name="connsiteX0" fmla="*/ 1451539 w 1451539"/>
                <a:gd name="connsiteY0" fmla="*/ 0 h 3657600"/>
                <a:gd name="connsiteX1" fmla="*/ 1006388 w 1451539"/>
                <a:gd name="connsiteY1" fmla="*/ 2106725 h 3657600"/>
                <a:gd name="connsiteX2" fmla="*/ 0 w 1451539"/>
                <a:gd name="connsiteY2" fmla="*/ 3657600 h 3657600"/>
                <a:gd name="connsiteX0" fmla="*/ 1451539 w 1451539"/>
                <a:gd name="connsiteY0" fmla="*/ 0 h 3657600"/>
                <a:gd name="connsiteX1" fmla="*/ 1006388 w 1451539"/>
                <a:gd name="connsiteY1" fmla="*/ 2106725 h 3657600"/>
                <a:gd name="connsiteX2" fmla="*/ 1137058 w 1451539"/>
                <a:gd name="connsiteY2" fmla="*/ 2454132 h 3657600"/>
                <a:gd name="connsiteX3" fmla="*/ 0 w 1451539"/>
                <a:gd name="connsiteY3" fmla="*/ 3657600 h 3657600"/>
                <a:gd name="connsiteX0" fmla="*/ 1451539 w 1451539"/>
                <a:gd name="connsiteY0" fmla="*/ 0 h 3657600"/>
                <a:gd name="connsiteX1" fmla="*/ 1006388 w 1451539"/>
                <a:gd name="connsiteY1" fmla="*/ 2106725 h 3657600"/>
                <a:gd name="connsiteX2" fmla="*/ 1289796 w 1451539"/>
                <a:gd name="connsiteY2" fmla="*/ 1945476 h 3657600"/>
                <a:gd name="connsiteX3" fmla="*/ 1137058 w 1451539"/>
                <a:gd name="connsiteY3" fmla="*/ 2454132 h 3657600"/>
                <a:gd name="connsiteX4" fmla="*/ 0 w 1451539"/>
                <a:gd name="connsiteY4" fmla="*/ 3657600 h 3657600"/>
                <a:gd name="connsiteX0" fmla="*/ 1451539 w 1451539"/>
                <a:gd name="connsiteY0" fmla="*/ 0 h 3657600"/>
                <a:gd name="connsiteX1" fmla="*/ 1091243 w 1451539"/>
                <a:gd name="connsiteY1" fmla="*/ 1839288 h 3657600"/>
                <a:gd name="connsiteX2" fmla="*/ 1289796 w 1451539"/>
                <a:gd name="connsiteY2" fmla="*/ 1945476 h 3657600"/>
                <a:gd name="connsiteX3" fmla="*/ 1137058 w 1451539"/>
                <a:gd name="connsiteY3" fmla="*/ 2454132 h 3657600"/>
                <a:gd name="connsiteX4" fmla="*/ 0 w 1451539"/>
                <a:gd name="connsiteY4" fmla="*/ 3657600 h 3657600"/>
                <a:gd name="connsiteX0" fmla="*/ 1451539 w 1451539"/>
                <a:gd name="connsiteY0" fmla="*/ 0 h 3657600"/>
                <a:gd name="connsiteX1" fmla="*/ 1091243 w 1451539"/>
                <a:gd name="connsiteY1" fmla="*/ 1839288 h 3657600"/>
                <a:gd name="connsiteX2" fmla="*/ 1289796 w 1451539"/>
                <a:gd name="connsiteY2" fmla="*/ 1945476 h 3657600"/>
                <a:gd name="connsiteX3" fmla="*/ 1137058 w 1451539"/>
                <a:gd name="connsiteY3" fmla="*/ 2454132 h 3657600"/>
                <a:gd name="connsiteX4" fmla="*/ 0 w 1451539"/>
                <a:gd name="connsiteY4" fmla="*/ 3657600 h 3657600"/>
                <a:gd name="connsiteX0" fmla="*/ 1451539 w 1451539"/>
                <a:gd name="connsiteY0" fmla="*/ 0 h 3657600"/>
                <a:gd name="connsiteX1" fmla="*/ 1091243 w 1451539"/>
                <a:gd name="connsiteY1" fmla="*/ 1839288 h 3657600"/>
                <a:gd name="connsiteX2" fmla="*/ 1289796 w 1451539"/>
                <a:gd name="connsiteY2" fmla="*/ 1945476 h 3657600"/>
                <a:gd name="connsiteX3" fmla="*/ 1137058 w 1451539"/>
                <a:gd name="connsiteY3" fmla="*/ 2454132 h 3657600"/>
                <a:gd name="connsiteX4" fmla="*/ 0 w 1451539"/>
                <a:gd name="connsiteY4" fmla="*/ 3657600 h 3657600"/>
                <a:gd name="connsiteX0" fmla="*/ 1451539 w 1451539"/>
                <a:gd name="connsiteY0" fmla="*/ 0 h 3657600"/>
                <a:gd name="connsiteX1" fmla="*/ 1091243 w 1451539"/>
                <a:gd name="connsiteY1" fmla="*/ 1839288 h 3657600"/>
                <a:gd name="connsiteX2" fmla="*/ 944720 w 1451539"/>
                <a:gd name="connsiteY2" fmla="*/ 2024134 h 3657600"/>
                <a:gd name="connsiteX3" fmla="*/ 1289796 w 1451539"/>
                <a:gd name="connsiteY3" fmla="*/ 1945476 h 3657600"/>
                <a:gd name="connsiteX4" fmla="*/ 1137058 w 1451539"/>
                <a:gd name="connsiteY4" fmla="*/ 2454132 h 3657600"/>
                <a:gd name="connsiteX5" fmla="*/ 0 w 1451539"/>
                <a:gd name="connsiteY5" fmla="*/ 3657600 h 3657600"/>
                <a:gd name="connsiteX0" fmla="*/ 1451539 w 1451539"/>
                <a:gd name="connsiteY0" fmla="*/ 0 h 3657600"/>
                <a:gd name="connsiteX1" fmla="*/ 1135085 w 1451539"/>
                <a:gd name="connsiteY1" fmla="*/ 1839288 h 3657600"/>
                <a:gd name="connsiteX2" fmla="*/ 944720 w 1451539"/>
                <a:gd name="connsiteY2" fmla="*/ 2024134 h 3657600"/>
                <a:gd name="connsiteX3" fmla="*/ 1289796 w 1451539"/>
                <a:gd name="connsiteY3" fmla="*/ 1945476 h 3657600"/>
                <a:gd name="connsiteX4" fmla="*/ 1137058 w 1451539"/>
                <a:gd name="connsiteY4" fmla="*/ 2454132 h 3657600"/>
                <a:gd name="connsiteX5" fmla="*/ 0 w 1451539"/>
                <a:gd name="connsiteY5" fmla="*/ 3657600 h 3657600"/>
                <a:gd name="connsiteX0" fmla="*/ 1451539 w 1670885"/>
                <a:gd name="connsiteY0" fmla="*/ 0 h 3657600"/>
                <a:gd name="connsiteX1" fmla="*/ 1440563 w 1670885"/>
                <a:gd name="connsiteY1" fmla="*/ 1839288 h 3657600"/>
                <a:gd name="connsiteX2" fmla="*/ 944720 w 1670885"/>
                <a:gd name="connsiteY2" fmla="*/ 2024134 h 3657600"/>
                <a:gd name="connsiteX3" fmla="*/ 1289796 w 1670885"/>
                <a:gd name="connsiteY3" fmla="*/ 1945476 h 3657600"/>
                <a:gd name="connsiteX4" fmla="*/ 1137058 w 1670885"/>
                <a:gd name="connsiteY4" fmla="*/ 2454132 h 3657600"/>
                <a:gd name="connsiteX5" fmla="*/ 0 w 1670885"/>
                <a:gd name="connsiteY5" fmla="*/ 3657600 h 3657600"/>
                <a:gd name="connsiteX0" fmla="*/ 1451539 w 1451539"/>
                <a:gd name="connsiteY0" fmla="*/ 0 h 3657600"/>
                <a:gd name="connsiteX1" fmla="*/ 1112457 w 1451539"/>
                <a:gd name="connsiteY1" fmla="*/ 1839288 h 3657600"/>
                <a:gd name="connsiteX2" fmla="*/ 944720 w 1451539"/>
                <a:gd name="connsiteY2" fmla="*/ 2024134 h 3657600"/>
                <a:gd name="connsiteX3" fmla="*/ 1289796 w 1451539"/>
                <a:gd name="connsiteY3" fmla="*/ 1945476 h 3657600"/>
                <a:gd name="connsiteX4" fmla="*/ 1137058 w 1451539"/>
                <a:gd name="connsiteY4" fmla="*/ 2454132 h 3657600"/>
                <a:gd name="connsiteX5" fmla="*/ 0 w 1451539"/>
                <a:gd name="connsiteY5" fmla="*/ 3657600 h 3657600"/>
                <a:gd name="connsiteX0" fmla="*/ 1451539 w 1451539"/>
                <a:gd name="connsiteY0" fmla="*/ 0 h 3657600"/>
                <a:gd name="connsiteX1" fmla="*/ 1112457 w 1451539"/>
                <a:gd name="connsiteY1" fmla="*/ 1839288 h 3657600"/>
                <a:gd name="connsiteX2" fmla="*/ 1289796 w 1451539"/>
                <a:gd name="connsiteY2" fmla="*/ 1945476 h 3657600"/>
                <a:gd name="connsiteX3" fmla="*/ 1137058 w 1451539"/>
                <a:gd name="connsiteY3" fmla="*/ 2454132 h 3657600"/>
                <a:gd name="connsiteX4" fmla="*/ 0 w 1451539"/>
                <a:gd name="connsiteY4" fmla="*/ 3657600 h 3657600"/>
                <a:gd name="connsiteX0" fmla="*/ 1451539 w 1451539"/>
                <a:gd name="connsiteY0" fmla="*/ 0 h 3657600"/>
                <a:gd name="connsiteX1" fmla="*/ 1112457 w 1451539"/>
                <a:gd name="connsiteY1" fmla="*/ 1839288 h 3657600"/>
                <a:gd name="connsiteX2" fmla="*/ 1289796 w 1451539"/>
                <a:gd name="connsiteY2" fmla="*/ 1945476 h 3657600"/>
                <a:gd name="connsiteX3" fmla="*/ 1284139 w 1451539"/>
                <a:gd name="connsiteY3" fmla="*/ 1950720 h 3657600"/>
                <a:gd name="connsiteX4" fmla="*/ 1137058 w 1451539"/>
                <a:gd name="connsiteY4" fmla="*/ 2454132 h 3657600"/>
                <a:gd name="connsiteX5" fmla="*/ 0 w 1451539"/>
                <a:gd name="connsiteY5" fmla="*/ 3657600 h 3657600"/>
                <a:gd name="connsiteX0" fmla="*/ 1451539 w 1451539"/>
                <a:gd name="connsiteY0" fmla="*/ 0 h 3657600"/>
                <a:gd name="connsiteX1" fmla="*/ 1112457 w 1451539"/>
                <a:gd name="connsiteY1" fmla="*/ 1839288 h 3657600"/>
                <a:gd name="connsiteX2" fmla="*/ 1289796 w 1451539"/>
                <a:gd name="connsiteY2" fmla="*/ 1945476 h 3657600"/>
                <a:gd name="connsiteX3" fmla="*/ 1137058 w 1451539"/>
                <a:gd name="connsiteY3" fmla="*/ 2454132 h 3657600"/>
                <a:gd name="connsiteX4" fmla="*/ 0 w 1451539"/>
                <a:gd name="connsiteY4" fmla="*/ 3657600 h 3657600"/>
                <a:gd name="connsiteX0" fmla="*/ 1451539 w 1451539"/>
                <a:gd name="connsiteY0" fmla="*/ 0 h 3657600"/>
                <a:gd name="connsiteX1" fmla="*/ 1112457 w 1451539"/>
                <a:gd name="connsiteY1" fmla="*/ 1839288 h 3657600"/>
                <a:gd name="connsiteX2" fmla="*/ 1137058 w 1451539"/>
                <a:gd name="connsiteY2" fmla="*/ 2454132 h 3657600"/>
                <a:gd name="connsiteX3" fmla="*/ 0 w 1451539"/>
                <a:gd name="connsiteY3" fmla="*/ 3657600 h 3657600"/>
                <a:gd name="connsiteX0" fmla="*/ 1451539 w 1451539"/>
                <a:gd name="connsiteY0" fmla="*/ 0 h 3657600"/>
                <a:gd name="connsiteX1" fmla="*/ 1112457 w 1451539"/>
                <a:gd name="connsiteY1" fmla="*/ 1839288 h 3657600"/>
                <a:gd name="connsiteX2" fmla="*/ 0 w 1451539"/>
                <a:gd name="connsiteY2" fmla="*/ 3657600 h 3657600"/>
                <a:gd name="connsiteX0" fmla="*/ 1451539 w 1451539"/>
                <a:gd name="connsiteY0" fmla="*/ 0 h 3657600"/>
                <a:gd name="connsiteX1" fmla="*/ 1112457 w 1451539"/>
                <a:gd name="connsiteY1" fmla="*/ 1839288 h 3657600"/>
                <a:gd name="connsiteX2" fmla="*/ 0 w 1451539"/>
                <a:gd name="connsiteY2" fmla="*/ 3657600 h 3657600"/>
              </a:gdLst>
              <a:ahLst/>
              <a:cxnLst>
                <a:cxn ang="0">
                  <a:pos x="connsiteX0" y="connsiteY0"/>
                </a:cxn>
                <a:cxn ang="0">
                  <a:pos x="connsiteX1" y="connsiteY1"/>
                </a:cxn>
                <a:cxn ang="0">
                  <a:pos x="connsiteX2" y="connsiteY2"/>
                </a:cxn>
              </a:cxnLst>
              <a:rect l="l" t="t" r="r" b="b"/>
              <a:pathLst>
                <a:path w="1451539" h="3657600">
                  <a:moveTo>
                    <a:pt x="1451539" y="0"/>
                  </a:moveTo>
                  <a:cubicBezTo>
                    <a:pt x="1450337" y="625331"/>
                    <a:pt x="1342779" y="1215851"/>
                    <a:pt x="1112457" y="1839288"/>
                  </a:cubicBezTo>
                  <a:cubicBezTo>
                    <a:pt x="870534" y="2448888"/>
                    <a:pt x="633410" y="2916958"/>
                    <a:pt x="0" y="3657600"/>
                  </a:cubicBezTo>
                </a:path>
              </a:pathLst>
            </a:custGeom>
            <a:ln w="12700">
              <a:solidFill>
                <a:schemeClr val="accent4"/>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solidFill>
                  <a:srgbClr val="EC7A08"/>
                </a:solidFill>
              </a:endParaRPr>
            </a:p>
          </p:txBody>
        </p:sp>
      </p:grpSp>
      <p:pic>
        <p:nvPicPr>
          <p:cNvPr id="7" name="Picture 2" descr="C:\Documents and Settings\vboydo\My Documents\0 val work\1 WSU signature identities\PullmanTLSigsWindows\face to face - matted gifs to use\wsuTLSig4cW.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10400" y="5791200"/>
            <a:ext cx="1808163"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bwMode="white">
          <a:xfrm>
            <a:off x="501261" y="2816267"/>
            <a:ext cx="8141479" cy="480131"/>
          </a:xfrm>
          <a:noFill/>
          <a:ln w="9525">
            <a:noFill/>
            <a:miter lim="800000"/>
            <a:headEnd/>
            <a:tailEnd/>
          </a:ln>
        </p:spPr>
        <p:txBody>
          <a:bodyPr anchorCtr="0"/>
          <a:lstStyle>
            <a:lvl1pPr algn="l" rtl="0" eaLnBrk="0" fontAlgn="base" hangingPunct="0">
              <a:lnSpc>
                <a:spcPct val="90000"/>
              </a:lnSpc>
              <a:spcBef>
                <a:spcPct val="0"/>
              </a:spcBef>
              <a:spcAft>
                <a:spcPct val="0"/>
              </a:spcAft>
              <a:defRPr lang="en-US" sz="2800" b="0" dirty="0">
                <a:solidFill>
                  <a:schemeClr val="tx2">
                    <a:lumMod val="60000"/>
                    <a:lumOff val="40000"/>
                  </a:schemeClr>
                </a:solidFill>
                <a:effectLst/>
                <a:latin typeface="Times New Roman" pitchFamily="18" charset="0"/>
                <a:ea typeface="+mj-ea"/>
                <a:cs typeface="Times New Roman" pitchFamily="18" charset="0"/>
              </a:defRPr>
            </a:lvl1pPr>
          </a:lstStyle>
          <a:p>
            <a:r>
              <a:rPr lang="en-US" dirty="0"/>
              <a:t>Click to edit Master title style</a:t>
            </a:r>
          </a:p>
        </p:txBody>
      </p:sp>
      <p:sp>
        <p:nvSpPr>
          <p:cNvPr id="3077" name="Rectangle 5"/>
          <p:cNvSpPr>
            <a:spLocks noGrp="1" noChangeArrowheads="1"/>
          </p:cNvSpPr>
          <p:nvPr>
            <p:ph type="subTitle" idx="1"/>
          </p:nvPr>
        </p:nvSpPr>
        <p:spPr bwMode="black">
          <a:xfrm>
            <a:off x="490719" y="3683387"/>
            <a:ext cx="8162563" cy="430887"/>
          </a:xfrm>
        </p:spPr>
        <p:txBody>
          <a:bodyPr rIns="0" anchorCtr="0"/>
          <a:lstStyle>
            <a:lvl1pPr marL="0" indent="0" algn="l">
              <a:buFont typeface="Arial" pitchFamily="34" charset="0"/>
              <a:buNone/>
              <a:defRPr sz="2200" b="0">
                <a:solidFill>
                  <a:schemeClr val="accent1"/>
                </a:solidFill>
                <a:effectLst/>
                <a:latin typeface="Lucida Sans" pitchFamily="34" charset="0"/>
              </a:defRPr>
            </a:lvl1pPr>
          </a:lstStyle>
          <a:p>
            <a:r>
              <a:rPr lang="en-US" dirty="0"/>
              <a:t>Click to edit Master subtitle style</a:t>
            </a:r>
          </a:p>
        </p:txBody>
      </p:sp>
      <p:sp>
        <p:nvSpPr>
          <p:cNvPr id="8" name="Rectangle 7"/>
          <p:cNvSpPr>
            <a:spLocks noGrp="1" noChangeArrowheads="1"/>
          </p:cNvSpPr>
          <p:nvPr userDrawn="1">
            <p:ph type="dt" sz="half" idx="10"/>
          </p:nvPr>
        </p:nvSpPr>
        <p:spPr>
          <a:xfrm>
            <a:off x="0" y="6464300"/>
            <a:ext cx="1550988" cy="393700"/>
          </a:xfrm>
        </p:spPr>
        <p:txBody>
          <a:bodyPr/>
          <a:lstStyle>
            <a:lvl1pPr>
              <a:defRPr/>
            </a:lvl1pPr>
          </a:lstStyle>
          <a:p>
            <a:pPr>
              <a:defRPr/>
            </a:pPr>
            <a:endParaRPr lang="en-US"/>
          </a:p>
        </p:txBody>
      </p:sp>
      <p:sp>
        <p:nvSpPr>
          <p:cNvPr id="9" name="Rectangle 8"/>
          <p:cNvSpPr>
            <a:spLocks noGrp="1" noChangeArrowheads="1"/>
          </p:cNvSpPr>
          <p:nvPr userDrawn="1">
            <p:ph type="ftr" sz="quarter" idx="11"/>
          </p:nvPr>
        </p:nvSpPr>
        <p:spPr>
          <a:xfrm>
            <a:off x="1573213" y="6464300"/>
            <a:ext cx="6451600" cy="393700"/>
          </a:xfrm>
        </p:spPr>
        <p:txBody>
          <a:bodyPr/>
          <a:lstStyle>
            <a:lvl1pPr>
              <a:defRPr/>
            </a:lvl1pPr>
          </a:lstStyle>
          <a:p>
            <a:pPr>
              <a:defRPr/>
            </a:pPr>
            <a:endParaRPr lang="en-US"/>
          </a:p>
        </p:txBody>
      </p:sp>
      <p:sp>
        <p:nvSpPr>
          <p:cNvPr id="10" name="Rectangle 9"/>
          <p:cNvSpPr>
            <a:spLocks noGrp="1" noChangeArrowheads="1"/>
          </p:cNvSpPr>
          <p:nvPr userDrawn="1">
            <p:ph type="sldNum" sz="quarter" idx="12"/>
          </p:nvPr>
        </p:nvSpPr>
        <p:spPr>
          <a:xfrm>
            <a:off x="8169275" y="6464300"/>
            <a:ext cx="974725" cy="393700"/>
          </a:xfrm>
        </p:spPr>
        <p:txBody>
          <a:bodyPr/>
          <a:lstStyle>
            <a:lvl1pPr>
              <a:defRPr/>
            </a:lvl1pPr>
          </a:lstStyle>
          <a:p>
            <a:pPr>
              <a:defRPr/>
            </a:pPr>
            <a:fld id="{8DC63DE8-E9D5-4420-8183-C4C46FF75EA5}" type="slidenum">
              <a:rPr lang="en-US"/>
              <a:pPr>
                <a:defRPr/>
              </a:pPr>
              <a:t>‹#›</a:t>
            </a:fld>
            <a:endParaRPr lang="en-US"/>
          </a:p>
        </p:txBody>
      </p:sp>
    </p:spTree>
    <p:extLst>
      <p:ext uri="{BB962C8B-B14F-4D97-AF65-F5344CB8AC3E}">
        <p14:creationId xmlns:p14="http://schemas.microsoft.com/office/powerpoint/2010/main" val="1254132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01914" y="903116"/>
            <a:ext cx="7772400" cy="480131"/>
          </a:xfrm>
        </p:spPr>
        <p:txBody>
          <a:bodyPr/>
          <a:lstStyle>
            <a:lvl1pPr>
              <a:defRPr sz="2800">
                <a:latin typeface="Lucida Sans"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801914" y="1543943"/>
            <a:ext cx="7772400" cy="1954894"/>
          </a:xfrm>
        </p:spPr>
        <p:txBody>
          <a:bodyPr/>
          <a:lstStyle>
            <a:lvl1pPr marL="344488" indent="-179388">
              <a:spcBef>
                <a:spcPts val="1200"/>
              </a:spcBef>
              <a:buSzPct val="100000"/>
              <a:buFont typeface="Arial" pitchFamily="34" charset="0"/>
              <a:buChar char="•"/>
              <a:defRPr sz="2600" b="0"/>
            </a:lvl1pPr>
            <a:lvl2pPr marL="509588" indent="-165100">
              <a:spcBef>
                <a:spcPts val="400"/>
              </a:spcBef>
              <a:buSzPct val="75000"/>
              <a:buFont typeface="Wingdings" pitchFamily="2" charset="2"/>
              <a:buChar char="§"/>
              <a:defRPr sz="2400"/>
            </a:lvl2pPr>
            <a:lvl3pPr marL="688975" indent="-179388">
              <a:spcBef>
                <a:spcPts val="400"/>
              </a:spcBef>
              <a:buSzPct val="100000"/>
              <a:buFont typeface="Lucida Sans" pitchFamily="34" charset="0"/>
              <a:buChar char="–"/>
              <a:defRPr/>
            </a:lvl3pPr>
            <a:lvl4pPr marL="914400" indent="-165100">
              <a:spcBef>
                <a:spcPts val="400"/>
              </a:spcBef>
              <a:buSzPct val="100000"/>
              <a:buFont typeface="Arial" pitchFamily="34" charset="0"/>
              <a:buChar char="•"/>
              <a:defRPr lang="en-US" sz="2000" dirty="0" smtClean="0">
                <a:solidFill>
                  <a:schemeClr val="bg2"/>
                </a:solidFill>
                <a:latin typeface="Lucida Sans" pitchFamily="34" charset="0"/>
              </a:defRPr>
            </a:lvl4pPr>
            <a:lvl5pPr marL="1079500" indent="-165100">
              <a:spcBef>
                <a:spcPts val="400"/>
              </a:spcBef>
              <a:buSzPct val="100000"/>
              <a:buFont typeface="Arial" pitchFamily="34" charset="0"/>
              <a:buChar char="•"/>
              <a:defRPr lang="en-US" sz="2000" dirty="0">
                <a:solidFill>
                  <a:schemeClr val="bg2"/>
                </a:solidFill>
                <a:latin typeface="Lucida Sans"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6" name="Rectangle 6"/>
          <p:cNvSpPr>
            <a:spLocks noGrp="1" noChangeArrowheads="1"/>
          </p:cNvSpPr>
          <p:nvPr userDrawn="1">
            <p:ph type="sldNum" sz="quarter" idx="12"/>
          </p:nvPr>
        </p:nvSpPr>
        <p:spPr>
          <a:ln/>
        </p:spPr>
        <p:txBody>
          <a:bodyPr/>
          <a:lstStyle>
            <a:lvl1pPr>
              <a:defRPr/>
            </a:lvl1pPr>
          </a:lstStyle>
          <a:p>
            <a:pPr>
              <a:defRPr/>
            </a:pPr>
            <a:fld id="{1965CD3E-51CD-4345-9C2A-1F1999569AE5}" type="slidenum">
              <a:rPr lang="en-US"/>
              <a:pPr>
                <a:defRPr/>
              </a:pPr>
              <a:t>‹#›</a:t>
            </a:fld>
            <a:endParaRPr lang="en-US"/>
          </a:p>
        </p:txBody>
      </p:sp>
    </p:spTree>
    <p:extLst>
      <p:ext uri="{BB962C8B-B14F-4D97-AF65-F5344CB8AC3E}">
        <p14:creationId xmlns:p14="http://schemas.microsoft.com/office/powerpoint/2010/main" val="27264188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12" descr="wsuTLSigRvs-rd"/>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hidden">
          <a:xfrm>
            <a:off x="7334250" y="6116638"/>
            <a:ext cx="1563688"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4"/>
          <p:cNvSpPr>
            <a:spLocks noGrp="1" noChangeArrowheads="1"/>
          </p:cNvSpPr>
          <p:nvPr>
            <p:ph type="ctrTitle"/>
          </p:nvPr>
        </p:nvSpPr>
        <p:spPr>
          <a:xfrm>
            <a:off x="3144054" y="1993614"/>
            <a:ext cx="5070298" cy="584775"/>
          </a:xfrm>
        </p:spPr>
        <p:txBody>
          <a:bodyPr anchorCtr="0"/>
          <a:lstStyle>
            <a:lvl1pPr algn="l">
              <a:lnSpc>
                <a:spcPct val="100000"/>
              </a:lnSpc>
              <a:defRPr sz="3200">
                <a:solidFill>
                  <a:schemeClr val="tx2">
                    <a:lumMod val="60000"/>
                    <a:lumOff val="40000"/>
                  </a:schemeClr>
                </a:solidFill>
                <a:effectLst/>
              </a:defRPr>
            </a:lvl1pPr>
          </a:lstStyle>
          <a:p>
            <a:r>
              <a:rPr lang="en-US" dirty="0"/>
              <a:t>Click to edit Master title style</a:t>
            </a:r>
          </a:p>
        </p:txBody>
      </p:sp>
      <p:sp>
        <p:nvSpPr>
          <p:cNvPr id="8" name="Rectangle 5"/>
          <p:cNvSpPr>
            <a:spLocks noGrp="1" noChangeArrowheads="1"/>
          </p:cNvSpPr>
          <p:nvPr>
            <p:ph type="subTitle" idx="1"/>
          </p:nvPr>
        </p:nvSpPr>
        <p:spPr>
          <a:xfrm>
            <a:off x="3144054" y="2978475"/>
            <a:ext cx="5070298" cy="430887"/>
          </a:xfrm>
        </p:spPr>
        <p:txBody>
          <a:bodyPr rIns="0" anchorCtr="0"/>
          <a:lstStyle>
            <a:lvl1pPr marL="0" indent="0" algn="l">
              <a:buFontTx/>
              <a:buNone/>
              <a:defRPr sz="2200" b="0">
                <a:solidFill>
                  <a:schemeClr val="tx1"/>
                </a:solidFill>
                <a:effectLst/>
                <a:latin typeface="Lucida Sans" pitchFamily="34" charset="0"/>
              </a:defRPr>
            </a:lvl1pPr>
          </a:lstStyle>
          <a:p>
            <a:r>
              <a:rPr lang="en-US" dirty="0"/>
              <a:t>Click to edit Master subtitle style</a:t>
            </a:r>
          </a:p>
        </p:txBody>
      </p:sp>
      <p:sp>
        <p:nvSpPr>
          <p:cNvPr id="5" name="Rectangle 4"/>
          <p:cNvSpPr>
            <a:spLocks noGrp="1" noChangeArrowheads="1"/>
          </p:cNvSpPr>
          <p:nvPr userDrawn="1">
            <p:ph type="dt" sz="half" idx="10"/>
          </p:nvPr>
        </p:nvSpPr>
        <p:spPr/>
        <p:txBody>
          <a:bodyPr/>
          <a:lstStyle>
            <a:lvl1pPr>
              <a:defRPr/>
            </a:lvl1pPr>
          </a:lstStyle>
          <a:p>
            <a:pPr>
              <a:defRPr/>
            </a:pPr>
            <a:endParaRPr lang="en-US"/>
          </a:p>
        </p:txBody>
      </p:sp>
      <p:sp>
        <p:nvSpPr>
          <p:cNvPr id="6" name="Rectangle 5"/>
          <p:cNvSpPr>
            <a:spLocks noGrp="1" noChangeArrowheads="1"/>
          </p:cNvSpPr>
          <p:nvPr userDrawn="1">
            <p:ph type="ftr" sz="quarter" idx="11"/>
          </p:nvPr>
        </p:nvSpPr>
        <p:spPr/>
        <p:txBody>
          <a:bodyPr/>
          <a:lstStyle>
            <a:lvl1pPr>
              <a:defRPr/>
            </a:lvl1pPr>
          </a:lstStyle>
          <a:p>
            <a:pPr>
              <a:defRPr/>
            </a:pPr>
            <a:endParaRPr lang="en-US"/>
          </a:p>
        </p:txBody>
      </p:sp>
      <p:sp>
        <p:nvSpPr>
          <p:cNvPr id="9" name="Rectangle 6"/>
          <p:cNvSpPr>
            <a:spLocks noGrp="1" noChangeArrowheads="1"/>
          </p:cNvSpPr>
          <p:nvPr userDrawn="1">
            <p:ph type="sldNum" sz="quarter" idx="12"/>
          </p:nvPr>
        </p:nvSpPr>
        <p:spPr/>
        <p:txBody>
          <a:bodyPr/>
          <a:lstStyle>
            <a:lvl1pPr>
              <a:defRPr/>
            </a:lvl1pPr>
          </a:lstStyle>
          <a:p>
            <a:pPr>
              <a:defRPr/>
            </a:pPr>
            <a:fld id="{65D3B003-D4B6-467B-858C-D0598F03DB31}" type="slidenum">
              <a:rPr lang="en-US"/>
              <a:pPr>
                <a:defRPr/>
              </a:pPr>
              <a:t>‹#›</a:t>
            </a:fld>
            <a:endParaRPr lang="en-US"/>
          </a:p>
        </p:txBody>
      </p:sp>
    </p:spTree>
    <p:extLst>
      <p:ext uri="{BB962C8B-B14F-4D97-AF65-F5344CB8AC3E}">
        <p14:creationId xmlns:p14="http://schemas.microsoft.com/office/powerpoint/2010/main" val="26425544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71651" y="969592"/>
            <a:ext cx="5600700" cy="480131"/>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79686" y="1813811"/>
            <a:ext cx="4002321" cy="2355004"/>
          </a:xfrm>
        </p:spPr>
        <p:txBody>
          <a:bodyPr/>
          <a:lstStyle>
            <a:lvl1pPr>
              <a:buSzPct val="125000"/>
              <a:buFont typeface="Arial" pitchFamily="34" charset="0"/>
              <a:buChar char="•"/>
              <a:defRPr lang="en-US" sz="2600" b="0" dirty="0" smtClean="0">
                <a:solidFill>
                  <a:schemeClr val="bg2"/>
                </a:solidFill>
                <a:latin typeface="Lucida Sans" pitchFamily="34" charset="0"/>
                <a:ea typeface="+mn-ea"/>
                <a:cs typeface="+mn-cs"/>
              </a:defRPr>
            </a:lvl1pPr>
            <a:lvl2pPr>
              <a:buSzPct val="125000"/>
              <a:buFont typeface="Arial" pitchFamily="34" charset="0"/>
              <a:buChar char="•"/>
              <a:defRPr lang="en-US" sz="2400" dirty="0" smtClean="0">
                <a:solidFill>
                  <a:schemeClr val="bg2"/>
                </a:solidFill>
                <a:latin typeface="Lucida Sans" pitchFamily="34" charset="0"/>
              </a:defRPr>
            </a:lvl2pPr>
            <a:lvl3pPr>
              <a:buSzPct val="125000"/>
              <a:buFont typeface="Arial" pitchFamily="34" charset="0"/>
              <a:buChar char="•"/>
              <a:defRPr lang="en-US" sz="2200" dirty="0" smtClean="0">
                <a:solidFill>
                  <a:schemeClr val="bg2"/>
                </a:solidFill>
                <a:latin typeface="Lucida Sans" pitchFamily="34" charset="0"/>
              </a:defRPr>
            </a:lvl3pPr>
            <a:lvl4pPr>
              <a:buSzPct val="125000"/>
              <a:buFont typeface="Arial" pitchFamily="34" charset="0"/>
              <a:buChar char="•"/>
              <a:defRPr lang="en-US" sz="2000" dirty="0">
                <a:solidFill>
                  <a:schemeClr val="bg2"/>
                </a:solidFill>
                <a:latin typeface="Lucida Sans" pitchFamily="34" charset="0"/>
              </a:defRPr>
            </a:lvl4pPr>
            <a:lvl5pPr>
              <a:buSzPct val="125000"/>
              <a:buFont typeface="Arial" pitchFamily="34" charset="0"/>
              <a:buChar char="•"/>
              <a:defRPr lang="en-US" sz="2000" dirty="0">
                <a:solidFill>
                  <a:schemeClr val="bg2"/>
                </a:solidFill>
                <a:latin typeface="Lucida Sans"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34406" y="1813811"/>
            <a:ext cx="3969948" cy="2355004"/>
          </a:xfrm>
        </p:spPr>
        <p:txBody>
          <a:bodyPr/>
          <a:lstStyle>
            <a:lvl1pPr>
              <a:buSzPct val="125000"/>
              <a:buFont typeface="Arial" pitchFamily="34" charset="0"/>
              <a:buChar char="•"/>
              <a:defRPr lang="en-US" sz="2600" b="0" dirty="0" smtClean="0">
                <a:solidFill>
                  <a:schemeClr val="bg2"/>
                </a:solidFill>
                <a:latin typeface="Lucida Sans" pitchFamily="34" charset="0"/>
                <a:ea typeface="+mn-ea"/>
                <a:cs typeface="+mn-cs"/>
              </a:defRPr>
            </a:lvl1pPr>
            <a:lvl2pPr>
              <a:buSzPct val="125000"/>
              <a:buFont typeface="Arial" pitchFamily="34" charset="0"/>
              <a:buChar char="•"/>
              <a:defRPr lang="en-US" sz="2400" dirty="0" smtClean="0">
                <a:solidFill>
                  <a:schemeClr val="bg2"/>
                </a:solidFill>
                <a:latin typeface="Lucida Sans" pitchFamily="34" charset="0"/>
              </a:defRPr>
            </a:lvl2pPr>
            <a:lvl3pPr>
              <a:buSzPct val="125000"/>
              <a:buFont typeface="Arial" pitchFamily="34" charset="0"/>
              <a:buChar char="•"/>
              <a:defRPr lang="en-US" sz="2200" dirty="0" smtClean="0">
                <a:solidFill>
                  <a:schemeClr val="bg2"/>
                </a:solidFill>
                <a:latin typeface="Lucida Sans" pitchFamily="34" charset="0"/>
              </a:defRPr>
            </a:lvl3pPr>
            <a:lvl4pPr>
              <a:buSzPct val="125000"/>
              <a:buFont typeface="Arial" pitchFamily="34" charset="0"/>
              <a:buChar char="•"/>
              <a:defRPr lang="en-US" sz="2000" dirty="0">
                <a:solidFill>
                  <a:schemeClr val="bg2"/>
                </a:solidFill>
                <a:latin typeface="Lucida Sans" pitchFamily="34" charset="0"/>
              </a:defRPr>
            </a:lvl4pPr>
            <a:lvl5pPr>
              <a:buSzPct val="125000"/>
              <a:buFont typeface="Arial" pitchFamily="34" charset="0"/>
              <a:buChar char="•"/>
              <a:defRPr lang="en-US" sz="2000" dirty="0">
                <a:solidFill>
                  <a:schemeClr val="bg2"/>
                </a:solidFill>
                <a:latin typeface="Lucida Sans"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6"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7" name="Rectangle 6"/>
          <p:cNvSpPr>
            <a:spLocks noGrp="1" noChangeArrowheads="1"/>
          </p:cNvSpPr>
          <p:nvPr userDrawn="1">
            <p:ph type="sldNum" sz="quarter" idx="12"/>
          </p:nvPr>
        </p:nvSpPr>
        <p:spPr>
          <a:ln/>
        </p:spPr>
        <p:txBody>
          <a:bodyPr/>
          <a:lstStyle>
            <a:lvl1pPr>
              <a:defRPr/>
            </a:lvl1pPr>
          </a:lstStyle>
          <a:p>
            <a:pPr>
              <a:defRPr/>
            </a:pPr>
            <a:fld id="{6A638BAB-8CDB-47BF-A6B4-9D9B5D43708B}" type="slidenum">
              <a:rPr lang="en-US"/>
              <a:pPr>
                <a:defRPr/>
              </a:pPr>
              <a:t>‹#›</a:t>
            </a:fld>
            <a:endParaRPr lang="en-US"/>
          </a:p>
        </p:txBody>
      </p:sp>
    </p:spTree>
    <p:extLst>
      <p:ext uri="{BB962C8B-B14F-4D97-AF65-F5344CB8AC3E}">
        <p14:creationId xmlns:p14="http://schemas.microsoft.com/office/powerpoint/2010/main" val="4516691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480131"/>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8309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2355004"/>
          </a:xfrm>
        </p:spPr>
        <p:txBody>
          <a:bodyPr/>
          <a:lstStyle>
            <a:lvl1pPr>
              <a:defRPr lang="en-US" sz="2600" b="0" dirty="0" smtClean="0">
                <a:solidFill>
                  <a:schemeClr val="bg2"/>
                </a:solidFill>
                <a:latin typeface="Lucida Sans" pitchFamily="34" charset="0"/>
                <a:ea typeface="+mn-ea"/>
                <a:cs typeface="+mn-cs"/>
              </a:defRPr>
            </a:lvl1pPr>
            <a:lvl2pPr>
              <a:defRPr lang="en-US" sz="2400" dirty="0" smtClean="0">
                <a:solidFill>
                  <a:schemeClr val="bg2"/>
                </a:solidFill>
                <a:latin typeface="Lucida Sans" pitchFamily="34" charset="0"/>
              </a:defRPr>
            </a:lvl2pPr>
            <a:lvl3pPr>
              <a:defRPr lang="en-US" sz="2200" dirty="0" smtClean="0">
                <a:solidFill>
                  <a:schemeClr val="bg2"/>
                </a:solidFill>
                <a:latin typeface="Lucida Sans" pitchFamily="34" charset="0"/>
              </a:defRPr>
            </a:lvl3pPr>
            <a:lvl4pPr>
              <a:defRPr lang="en-US" sz="2000" dirty="0">
                <a:solidFill>
                  <a:schemeClr val="bg2"/>
                </a:solidFill>
                <a:latin typeface="Lucida Sans" pitchFamily="34" charset="0"/>
              </a:defRPr>
            </a:lvl4pPr>
            <a:lvl5pPr>
              <a:defRPr lang="en-US" sz="2000" dirty="0">
                <a:solidFill>
                  <a:schemeClr val="bg2"/>
                </a:solidFill>
                <a:latin typeface="Lucida Sans"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6" y="1535113"/>
            <a:ext cx="4041775" cy="8309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2355004"/>
          </a:xfrm>
        </p:spPr>
        <p:txBody>
          <a:bodyPr/>
          <a:lstStyle>
            <a:lvl1pPr>
              <a:defRPr lang="en-US" sz="2600" b="0" dirty="0" smtClean="0">
                <a:solidFill>
                  <a:schemeClr val="bg2"/>
                </a:solidFill>
                <a:latin typeface="Lucida Sans" pitchFamily="34" charset="0"/>
                <a:ea typeface="+mn-ea"/>
                <a:cs typeface="+mn-cs"/>
              </a:defRPr>
            </a:lvl1pPr>
            <a:lvl2pPr>
              <a:defRPr lang="en-US" sz="2400" dirty="0" smtClean="0">
                <a:solidFill>
                  <a:schemeClr val="bg2"/>
                </a:solidFill>
                <a:latin typeface="Lucida Sans" pitchFamily="34" charset="0"/>
              </a:defRPr>
            </a:lvl2pPr>
            <a:lvl3pPr>
              <a:defRPr lang="en-US" sz="2200" dirty="0" smtClean="0">
                <a:solidFill>
                  <a:schemeClr val="bg2"/>
                </a:solidFill>
                <a:latin typeface="Lucida Sans" pitchFamily="34" charset="0"/>
              </a:defRPr>
            </a:lvl3pPr>
            <a:lvl4pPr>
              <a:defRPr lang="en-US" sz="2000" dirty="0">
                <a:solidFill>
                  <a:schemeClr val="bg2"/>
                </a:solidFill>
                <a:latin typeface="Lucida Sans" pitchFamily="34" charset="0"/>
              </a:defRPr>
            </a:lvl4pPr>
            <a:lvl5pPr>
              <a:defRPr lang="en-US" sz="2000" dirty="0">
                <a:solidFill>
                  <a:schemeClr val="bg2"/>
                </a:solidFill>
                <a:latin typeface="Lucida Sans"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8"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9" name="Rectangle 6"/>
          <p:cNvSpPr>
            <a:spLocks noGrp="1" noChangeArrowheads="1"/>
          </p:cNvSpPr>
          <p:nvPr userDrawn="1">
            <p:ph type="sldNum" sz="quarter" idx="12"/>
          </p:nvPr>
        </p:nvSpPr>
        <p:spPr>
          <a:ln/>
        </p:spPr>
        <p:txBody>
          <a:bodyPr/>
          <a:lstStyle>
            <a:lvl1pPr>
              <a:defRPr/>
            </a:lvl1pPr>
          </a:lstStyle>
          <a:p>
            <a:pPr>
              <a:defRPr/>
            </a:pPr>
            <a:fld id="{1C9B3EB1-4202-4518-803D-F8D32A96733D}" type="slidenum">
              <a:rPr lang="en-US"/>
              <a:pPr>
                <a:defRPr/>
              </a:pPr>
              <a:t>‹#›</a:t>
            </a:fld>
            <a:endParaRPr lang="en-US"/>
          </a:p>
        </p:txBody>
      </p:sp>
    </p:spTree>
    <p:extLst>
      <p:ext uri="{BB962C8B-B14F-4D97-AF65-F5344CB8AC3E}">
        <p14:creationId xmlns:p14="http://schemas.microsoft.com/office/powerpoint/2010/main" val="1790332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71651" y="1981200"/>
            <a:ext cx="5600700" cy="480131"/>
          </a:xfrm>
        </p:spPr>
        <p:txBody>
          <a:bodyPr/>
          <a:lstStyle/>
          <a:p>
            <a:r>
              <a:rPr lang="en-US" smtClean="0"/>
              <a:t>Click to edit Master title style</a:t>
            </a:r>
            <a:endParaRPr lang="en-US"/>
          </a:p>
        </p:txBody>
      </p:sp>
      <p:sp>
        <p:nvSpPr>
          <p:cNvPr id="3"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4"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5" name="Rectangle 6"/>
          <p:cNvSpPr>
            <a:spLocks noGrp="1" noChangeArrowheads="1"/>
          </p:cNvSpPr>
          <p:nvPr userDrawn="1">
            <p:ph type="sldNum" sz="quarter" idx="12"/>
          </p:nvPr>
        </p:nvSpPr>
        <p:spPr>
          <a:ln/>
        </p:spPr>
        <p:txBody>
          <a:bodyPr/>
          <a:lstStyle>
            <a:lvl1pPr>
              <a:defRPr/>
            </a:lvl1pPr>
          </a:lstStyle>
          <a:p>
            <a:pPr>
              <a:defRPr/>
            </a:pPr>
            <a:fld id="{66A1461D-2488-4124-8544-215ECC2DF13D}" type="slidenum">
              <a:rPr lang="en-US"/>
              <a:pPr>
                <a:defRPr/>
              </a:pPr>
              <a:t>‹#›</a:t>
            </a:fld>
            <a:endParaRPr lang="en-US"/>
          </a:p>
        </p:txBody>
      </p:sp>
    </p:spTree>
    <p:extLst>
      <p:ext uri="{BB962C8B-B14F-4D97-AF65-F5344CB8AC3E}">
        <p14:creationId xmlns:p14="http://schemas.microsoft.com/office/powerpoint/2010/main" val="37399711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3"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4" name="Rectangle 6"/>
          <p:cNvSpPr>
            <a:spLocks noGrp="1" noChangeArrowheads="1"/>
          </p:cNvSpPr>
          <p:nvPr userDrawn="1">
            <p:ph type="sldNum" sz="quarter" idx="12"/>
          </p:nvPr>
        </p:nvSpPr>
        <p:spPr>
          <a:ln/>
        </p:spPr>
        <p:txBody>
          <a:bodyPr/>
          <a:lstStyle>
            <a:lvl1pPr>
              <a:defRPr/>
            </a:lvl1pPr>
          </a:lstStyle>
          <a:p>
            <a:pPr>
              <a:defRPr/>
            </a:pPr>
            <a:fld id="{499016F6-0E6D-48C4-9A05-4D5EE90182E6}" type="slidenum">
              <a:rPr lang="en-US"/>
              <a:pPr>
                <a:defRPr/>
              </a:pPr>
              <a:t>‹#›</a:t>
            </a:fld>
            <a:endParaRPr lang="en-US"/>
          </a:p>
        </p:txBody>
      </p:sp>
    </p:spTree>
    <p:extLst>
      <p:ext uri="{BB962C8B-B14F-4D97-AF65-F5344CB8AC3E}">
        <p14:creationId xmlns:p14="http://schemas.microsoft.com/office/powerpoint/2010/main" val="36846422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B2C08F6-6EC0-46DF-8709-58265AF05AE5}" type="slidenum">
              <a:rPr lang="en-US"/>
              <a:pPr>
                <a:defRPr/>
              </a:pPr>
              <a:t>‹#›</a:t>
            </a:fld>
            <a:endParaRPr lang="en-US"/>
          </a:p>
        </p:txBody>
      </p:sp>
    </p:spTree>
    <p:extLst>
      <p:ext uri="{BB962C8B-B14F-4D97-AF65-F5344CB8AC3E}">
        <p14:creationId xmlns:p14="http://schemas.microsoft.com/office/powerpoint/2010/main" val="41874024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646331"/>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2355004"/>
          </a:xfrm>
        </p:spPr>
        <p:txBody>
          <a:bodyPr/>
          <a:lstStyle>
            <a:lvl1pPr marL="165100" indent="-165100">
              <a:buSzPct val="125000"/>
              <a:buFont typeface="Arial" pitchFamily="34" charset="0"/>
              <a:buChar char="•"/>
              <a:defRPr lang="en-US" sz="2600" b="0" dirty="0" smtClean="0">
                <a:solidFill>
                  <a:schemeClr val="bg2"/>
                </a:solidFill>
                <a:latin typeface="Lucida Sans" pitchFamily="34" charset="0"/>
                <a:ea typeface="+mn-ea"/>
                <a:cs typeface="+mn-cs"/>
              </a:defRPr>
            </a:lvl1pPr>
            <a:lvl2pPr marL="509588" indent="-165100">
              <a:buSzPct val="125000"/>
              <a:buFont typeface="Arial" pitchFamily="34" charset="0"/>
              <a:buChar char="•"/>
              <a:defRPr lang="en-US" sz="2400" dirty="0" smtClean="0">
                <a:solidFill>
                  <a:schemeClr val="bg2"/>
                </a:solidFill>
                <a:latin typeface="Lucida Sans" pitchFamily="34" charset="0"/>
              </a:defRPr>
            </a:lvl2pPr>
            <a:lvl3pPr>
              <a:buSzPct val="125000"/>
              <a:buFont typeface="Arial" pitchFamily="34" charset="0"/>
              <a:buChar char="•"/>
              <a:defRPr lang="en-US" sz="2200" dirty="0" smtClean="0">
                <a:solidFill>
                  <a:schemeClr val="bg2"/>
                </a:solidFill>
                <a:latin typeface="Lucida Sans" pitchFamily="34" charset="0"/>
              </a:defRPr>
            </a:lvl3pPr>
            <a:lvl4pPr marL="974725" indent="-180975">
              <a:buSzPct val="125000"/>
              <a:buFont typeface="Arial" pitchFamily="34" charset="0"/>
              <a:buChar char="•"/>
              <a:defRPr lang="en-US" sz="2000" dirty="0">
                <a:solidFill>
                  <a:schemeClr val="bg2"/>
                </a:solidFill>
                <a:latin typeface="Lucida Sans" pitchFamily="34" charset="0"/>
              </a:defRPr>
            </a:lvl4pPr>
            <a:lvl5pPr>
              <a:buSzPct val="125000"/>
              <a:buFont typeface="Arial" pitchFamily="34" charset="0"/>
              <a:buChar char="•"/>
              <a:defRPr lang="en-US" sz="2000" dirty="0">
                <a:solidFill>
                  <a:schemeClr val="bg2"/>
                </a:solidFill>
                <a:latin typeface="Lucida Sans"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1" y="1435100"/>
            <a:ext cx="3008313"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6"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7" name="Rectangle 6"/>
          <p:cNvSpPr>
            <a:spLocks noGrp="1" noChangeArrowheads="1"/>
          </p:cNvSpPr>
          <p:nvPr userDrawn="1">
            <p:ph type="sldNum" sz="quarter" idx="12"/>
          </p:nvPr>
        </p:nvSpPr>
        <p:spPr>
          <a:ln/>
        </p:spPr>
        <p:txBody>
          <a:bodyPr/>
          <a:lstStyle>
            <a:lvl1pPr>
              <a:defRPr/>
            </a:lvl1pPr>
          </a:lstStyle>
          <a:p>
            <a:pPr>
              <a:defRPr/>
            </a:pPr>
            <a:fld id="{8DCFAE77-8266-4672-8192-119B8949F319}" type="slidenum">
              <a:rPr lang="en-US"/>
              <a:pPr>
                <a:defRPr/>
              </a:pPr>
              <a:t>‹#›</a:t>
            </a:fld>
            <a:endParaRPr lang="en-US"/>
          </a:p>
        </p:txBody>
      </p:sp>
    </p:spTree>
    <p:extLst>
      <p:ext uri="{BB962C8B-B14F-4D97-AF65-F5344CB8AC3E}">
        <p14:creationId xmlns:p14="http://schemas.microsoft.com/office/powerpoint/2010/main" val="25453486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369332"/>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5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6"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7" name="Rectangle 6"/>
          <p:cNvSpPr>
            <a:spLocks noGrp="1" noChangeArrowheads="1"/>
          </p:cNvSpPr>
          <p:nvPr userDrawn="1">
            <p:ph type="sldNum" sz="quarter" idx="12"/>
          </p:nvPr>
        </p:nvSpPr>
        <p:spPr>
          <a:ln/>
        </p:spPr>
        <p:txBody>
          <a:bodyPr/>
          <a:lstStyle>
            <a:lvl1pPr>
              <a:defRPr/>
            </a:lvl1pPr>
          </a:lstStyle>
          <a:p>
            <a:pPr>
              <a:defRPr/>
            </a:pPr>
            <a:fld id="{559C1959-9814-4765-8670-CE119999E404}" type="slidenum">
              <a:rPr lang="en-US"/>
              <a:pPr>
                <a:defRPr/>
              </a:pPr>
              <a:t>‹#›</a:t>
            </a:fld>
            <a:endParaRPr lang="en-US"/>
          </a:p>
        </p:txBody>
      </p:sp>
    </p:spTree>
    <p:extLst>
      <p:ext uri="{BB962C8B-B14F-4D97-AF65-F5344CB8AC3E}">
        <p14:creationId xmlns:p14="http://schemas.microsoft.com/office/powerpoint/2010/main" val="24827181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771651" y="1981200"/>
            <a:ext cx="5600700" cy="480131"/>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2540260" y="2667001"/>
            <a:ext cx="4832092" cy="1851025"/>
          </a:xfrm>
        </p:spPr>
        <p:txBody>
          <a:bodyPr vert="eaVert"/>
          <a:lstStyle>
            <a:lvl1pPr>
              <a:defRPr b="0"/>
            </a:lvl1pPr>
            <a:lvl2pPr>
              <a:defRPr b="0"/>
            </a:lvl2pPr>
            <a:lvl3pPr>
              <a:defRPr b="0"/>
            </a:lvl3pPr>
            <a:lvl4pPr>
              <a:defRPr b="0"/>
            </a:lvl4pPr>
            <a:lvl5pPr>
              <a:defRPr b="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6" name="Rectangle 6"/>
          <p:cNvSpPr>
            <a:spLocks noGrp="1" noChangeArrowheads="1"/>
          </p:cNvSpPr>
          <p:nvPr userDrawn="1">
            <p:ph type="sldNum" sz="quarter" idx="12"/>
          </p:nvPr>
        </p:nvSpPr>
        <p:spPr>
          <a:ln/>
        </p:spPr>
        <p:txBody>
          <a:bodyPr/>
          <a:lstStyle>
            <a:lvl1pPr>
              <a:defRPr/>
            </a:lvl1pPr>
          </a:lstStyle>
          <a:p>
            <a:pPr>
              <a:defRPr/>
            </a:pPr>
            <a:fld id="{9294B65D-B38F-42C2-AB50-788943FDC642}" type="slidenum">
              <a:rPr lang="en-US"/>
              <a:pPr>
                <a:defRPr/>
              </a:pPr>
              <a:t>‹#›</a:t>
            </a:fld>
            <a:endParaRPr lang="en-US"/>
          </a:p>
        </p:txBody>
      </p:sp>
    </p:spTree>
    <p:extLst>
      <p:ext uri="{BB962C8B-B14F-4D97-AF65-F5344CB8AC3E}">
        <p14:creationId xmlns:p14="http://schemas.microsoft.com/office/powerpoint/2010/main" val="15152792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24441" y="1981200"/>
            <a:ext cx="1348061" cy="2514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45320" y="1981200"/>
            <a:ext cx="2774606" cy="2514600"/>
          </a:xfrm>
        </p:spPr>
        <p:txBody>
          <a:bodyPr vert="eaVert"/>
          <a:lstStyle>
            <a:lvl1pPr>
              <a:defRPr b="0"/>
            </a:lvl1pPr>
            <a:lvl2pPr>
              <a:defRPr b="0"/>
            </a:lvl2pPr>
            <a:lvl3pPr>
              <a:defRPr b="0"/>
            </a:lvl3pPr>
            <a:lvl4pPr>
              <a:defRPr b="0"/>
            </a:lvl4pPr>
            <a:lvl5pPr>
              <a:defRPr b="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6" name="Rectangle 6"/>
          <p:cNvSpPr>
            <a:spLocks noGrp="1" noChangeArrowheads="1"/>
          </p:cNvSpPr>
          <p:nvPr userDrawn="1">
            <p:ph type="sldNum" sz="quarter" idx="12"/>
          </p:nvPr>
        </p:nvSpPr>
        <p:spPr>
          <a:ln/>
        </p:spPr>
        <p:txBody>
          <a:bodyPr/>
          <a:lstStyle>
            <a:lvl1pPr>
              <a:defRPr/>
            </a:lvl1pPr>
          </a:lstStyle>
          <a:p>
            <a:pPr>
              <a:defRPr/>
            </a:pPr>
            <a:fld id="{39ED8D40-951C-4A5B-8B33-559AF3931ACC}" type="slidenum">
              <a:rPr lang="en-US"/>
              <a:pPr>
                <a:defRPr/>
              </a:pPr>
              <a:t>‹#›</a:t>
            </a:fld>
            <a:endParaRPr lang="en-US"/>
          </a:p>
        </p:txBody>
      </p:sp>
    </p:spTree>
    <p:extLst>
      <p:ext uri="{BB962C8B-B14F-4D97-AF65-F5344CB8AC3E}">
        <p14:creationId xmlns:p14="http://schemas.microsoft.com/office/powerpoint/2010/main" val="22270571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ltGray">
      <p:bgPr>
        <a:solidFill>
          <a:schemeClr val="tx1"/>
        </a:solidFill>
        <a:effectLst/>
      </p:bgPr>
    </p:bg>
    <p:spTree>
      <p:nvGrpSpPr>
        <p:cNvPr id="1" name=""/>
        <p:cNvGrpSpPr/>
        <p:nvPr/>
      </p:nvGrpSpPr>
      <p:grpSpPr>
        <a:xfrm>
          <a:off x="0" y="0"/>
          <a:ext cx="0" cy="0"/>
          <a:chOff x="0" y="0"/>
          <a:chExt cx="0" cy="0"/>
        </a:xfrm>
      </p:grpSpPr>
      <p:grpSp>
        <p:nvGrpSpPr>
          <p:cNvPr id="4" name="Group 14"/>
          <p:cNvGrpSpPr>
            <a:grpSpLocks/>
          </p:cNvGrpSpPr>
          <p:nvPr userDrawn="1"/>
        </p:nvGrpSpPr>
        <p:grpSpPr bwMode="auto">
          <a:xfrm>
            <a:off x="0" y="0"/>
            <a:ext cx="9144000" cy="6858000"/>
            <a:chOff x="0" y="0"/>
            <a:chExt cx="9144000" cy="6858000"/>
          </a:xfrm>
        </p:grpSpPr>
        <p:sp>
          <p:nvSpPr>
            <p:cNvPr id="5" name="Rectangle 4"/>
            <p:cNvSpPr/>
            <p:nvPr userDrawn="1"/>
          </p:nvSpPr>
          <p:spPr bwMode="ltGray">
            <a:xfrm>
              <a:off x="0" y="0"/>
              <a:ext cx="9144000" cy="215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6" name="Freeform 5"/>
            <p:cNvSpPr/>
            <p:nvPr userDrawn="1"/>
          </p:nvSpPr>
          <p:spPr bwMode="ltGray">
            <a:xfrm>
              <a:off x="5899150" y="0"/>
              <a:ext cx="2522538" cy="6858000"/>
            </a:xfrm>
            <a:custGeom>
              <a:avLst/>
              <a:gdLst>
                <a:gd name="connsiteX0" fmla="*/ 1366684 w 1545304"/>
                <a:gd name="connsiteY0" fmla="*/ 0 h 3657600"/>
                <a:gd name="connsiteX1" fmla="*/ 1317523 w 1545304"/>
                <a:gd name="connsiteY1" fmla="*/ 1828800 h 3657600"/>
                <a:gd name="connsiteX2" fmla="*/ 0 w 1545304"/>
                <a:gd name="connsiteY2" fmla="*/ 3657600 h 3657600"/>
                <a:gd name="connsiteX0" fmla="*/ 1366684 w 1455994"/>
                <a:gd name="connsiteY0" fmla="*/ 0 h 3657600"/>
                <a:gd name="connsiteX1" fmla="*/ 1119528 w 1455994"/>
                <a:gd name="connsiteY1" fmla="*/ 1828800 h 3657600"/>
                <a:gd name="connsiteX2" fmla="*/ 0 w 1455994"/>
                <a:gd name="connsiteY2" fmla="*/ 3657600 h 3657600"/>
                <a:gd name="connsiteX0" fmla="*/ 1366684 w 1455994"/>
                <a:gd name="connsiteY0" fmla="*/ 0 h 3657600"/>
                <a:gd name="connsiteX1" fmla="*/ 1119528 w 1455994"/>
                <a:gd name="connsiteY1" fmla="*/ 1828800 h 3657600"/>
                <a:gd name="connsiteX2" fmla="*/ 0 w 1455994"/>
                <a:gd name="connsiteY2" fmla="*/ 3657600 h 3657600"/>
                <a:gd name="connsiteX0" fmla="*/ 1366684 w 1455994"/>
                <a:gd name="connsiteY0" fmla="*/ 0 h 3657600"/>
                <a:gd name="connsiteX1" fmla="*/ 1119528 w 1455994"/>
                <a:gd name="connsiteY1" fmla="*/ 1828800 h 3657600"/>
                <a:gd name="connsiteX2" fmla="*/ 0 w 1455994"/>
                <a:gd name="connsiteY2" fmla="*/ 3657600 h 3657600"/>
                <a:gd name="connsiteX0" fmla="*/ 1366684 w 1455994"/>
                <a:gd name="connsiteY0" fmla="*/ 0 h 3657600"/>
                <a:gd name="connsiteX1" fmla="*/ 1119528 w 1455994"/>
                <a:gd name="connsiteY1" fmla="*/ 1828800 h 3657600"/>
                <a:gd name="connsiteX2" fmla="*/ 0 w 1455994"/>
                <a:gd name="connsiteY2" fmla="*/ 3657600 h 3657600"/>
                <a:gd name="connsiteX0" fmla="*/ 1451539 w 1540849"/>
                <a:gd name="connsiteY0" fmla="*/ 0 h 3657600"/>
                <a:gd name="connsiteX1" fmla="*/ 1119528 w 1540849"/>
                <a:gd name="connsiteY1" fmla="*/ 1828800 h 3657600"/>
                <a:gd name="connsiteX2" fmla="*/ 0 w 1540849"/>
                <a:gd name="connsiteY2" fmla="*/ 3657600 h 3657600"/>
                <a:gd name="connsiteX0" fmla="*/ 1451539 w 1451539"/>
                <a:gd name="connsiteY0" fmla="*/ 0 h 3657600"/>
                <a:gd name="connsiteX1" fmla="*/ 1119528 w 1451539"/>
                <a:gd name="connsiteY1" fmla="*/ 1828800 h 3657600"/>
                <a:gd name="connsiteX2" fmla="*/ 0 w 1451539"/>
                <a:gd name="connsiteY2" fmla="*/ 3657600 h 3657600"/>
                <a:gd name="connsiteX0" fmla="*/ 1451539 w 1451539"/>
                <a:gd name="connsiteY0" fmla="*/ 0 h 3657600"/>
                <a:gd name="connsiteX1" fmla="*/ 1119528 w 1451539"/>
                <a:gd name="connsiteY1" fmla="*/ 1828800 h 3657600"/>
                <a:gd name="connsiteX2" fmla="*/ 0 w 1451539"/>
                <a:gd name="connsiteY2" fmla="*/ 3657600 h 3657600"/>
                <a:gd name="connsiteX0" fmla="*/ 1451539 w 1451539"/>
                <a:gd name="connsiteY0" fmla="*/ 0 h 3657600"/>
                <a:gd name="connsiteX1" fmla="*/ 1119528 w 1451539"/>
                <a:gd name="connsiteY1" fmla="*/ 1828800 h 3657600"/>
                <a:gd name="connsiteX2" fmla="*/ 0 w 1451539"/>
                <a:gd name="connsiteY2" fmla="*/ 3657600 h 3657600"/>
                <a:gd name="connsiteX0" fmla="*/ 1451539 w 1451539"/>
                <a:gd name="connsiteY0" fmla="*/ 0 h 3657600"/>
                <a:gd name="connsiteX1" fmla="*/ 1119528 w 1451539"/>
                <a:gd name="connsiteY1" fmla="*/ 1828800 h 3657600"/>
                <a:gd name="connsiteX2" fmla="*/ 0 w 1451539"/>
                <a:gd name="connsiteY2" fmla="*/ 3657600 h 3657600"/>
                <a:gd name="connsiteX0" fmla="*/ 1451539 w 1451539"/>
                <a:gd name="connsiteY0" fmla="*/ 0 h 3657600"/>
                <a:gd name="connsiteX1" fmla="*/ 1119528 w 1451539"/>
                <a:gd name="connsiteY1" fmla="*/ 1828800 h 3657600"/>
                <a:gd name="connsiteX2" fmla="*/ 0 w 1451539"/>
                <a:gd name="connsiteY2" fmla="*/ 3657600 h 3657600"/>
                <a:gd name="connsiteX0" fmla="*/ 1451539 w 1451539"/>
                <a:gd name="connsiteY0" fmla="*/ 0 h 3657600"/>
                <a:gd name="connsiteX1" fmla="*/ 1119528 w 1451539"/>
                <a:gd name="connsiteY1" fmla="*/ 1828800 h 3657600"/>
                <a:gd name="connsiteX2" fmla="*/ 0 w 1451539"/>
                <a:gd name="connsiteY2" fmla="*/ 3657600 h 3657600"/>
                <a:gd name="connsiteX0" fmla="*/ 1451539 w 1451539"/>
                <a:gd name="connsiteY0" fmla="*/ 0 h 3657600"/>
                <a:gd name="connsiteX1" fmla="*/ 1119528 w 1451539"/>
                <a:gd name="connsiteY1" fmla="*/ 1828800 h 3657600"/>
                <a:gd name="connsiteX2" fmla="*/ 910777 w 1451539"/>
                <a:gd name="connsiteY2" fmla="*/ 2559009 h 3657600"/>
                <a:gd name="connsiteX3" fmla="*/ 0 w 1451539"/>
                <a:gd name="connsiteY3" fmla="*/ 3657600 h 3657600"/>
                <a:gd name="connsiteX0" fmla="*/ 1451539 w 1451539"/>
                <a:gd name="connsiteY0" fmla="*/ 0 h 3657600"/>
                <a:gd name="connsiteX1" fmla="*/ 1006388 w 1451539"/>
                <a:gd name="connsiteY1" fmla="*/ 2106725 h 3657600"/>
                <a:gd name="connsiteX2" fmla="*/ 910777 w 1451539"/>
                <a:gd name="connsiteY2" fmla="*/ 2559009 h 3657600"/>
                <a:gd name="connsiteX3" fmla="*/ 0 w 1451539"/>
                <a:gd name="connsiteY3" fmla="*/ 3657600 h 3657600"/>
                <a:gd name="connsiteX0" fmla="*/ 1451539 w 1451539"/>
                <a:gd name="connsiteY0" fmla="*/ 0 h 3657600"/>
                <a:gd name="connsiteX1" fmla="*/ 1006388 w 1451539"/>
                <a:gd name="connsiteY1" fmla="*/ 2106725 h 3657600"/>
                <a:gd name="connsiteX2" fmla="*/ 0 w 1451539"/>
                <a:gd name="connsiteY2" fmla="*/ 3657600 h 3657600"/>
                <a:gd name="connsiteX0" fmla="*/ 1451539 w 1451539"/>
                <a:gd name="connsiteY0" fmla="*/ 0 h 3657600"/>
                <a:gd name="connsiteX1" fmla="*/ 1006388 w 1451539"/>
                <a:gd name="connsiteY1" fmla="*/ 2106725 h 3657600"/>
                <a:gd name="connsiteX2" fmla="*/ 0 w 1451539"/>
                <a:gd name="connsiteY2" fmla="*/ 3657600 h 3657600"/>
                <a:gd name="connsiteX0" fmla="*/ 1451539 w 1451539"/>
                <a:gd name="connsiteY0" fmla="*/ 0 h 3657600"/>
                <a:gd name="connsiteX1" fmla="*/ 1006388 w 1451539"/>
                <a:gd name="connsiteY1" fmla="*/ 2106725 h 3657600"/>
                <a:gd name="connsiteX2" fmla="*/ 1137058 w 1451539"/>
                <a:gd name="connsiteY2" fmla="*/ 2454132 h 3657600"/>
                <a:gd name="connsiteX3" fmla="*/ 0 w 1451539"/>
                <a:gd name="connsiteY3" fmla="*/ 3657600 h 3657600"/>
                <a:gd name="connsiteX0" fmla="*/ 1451539 w 1451539"/>
                <a:gd name="connsiteY0" fmla="*/ 0 h 3657600"/>
                <a:gd name="connsiteX1" fmla="*/ 1006388 w 1451539"/>
                <a:gd name="connsiteY1" fmla="*/ 2106725 h 3657600"/>
                <a:gd name="connsiteX2" fmla="*/ 1289796 w 1451539"/>
                <a:gd name="connsiteY2" fmla="*/ 1945476 h 3657600"/>
                <a:gd name="connsiteX3" fmla="*/ 1137058 w 1451539"/>
                <a:gd name="connsiteY3" fmla="*/ 2454132 h 3657600"/>
                <a:gd name="connsiteX4" fmla="*/ 0 w 1451539"/>
                <a:gd name="connsiteY4" fmla="*/ 3657600 h 3657600"/>
                <a:gd name="connsiteX0" fmla="*/ 1451539 w 1451539"/>
                <a:gd name="connsiteY0" fmla="*/ 0 h 3657600"/>
                <a:gd name="connsiteX1" fmla="*/ 1091243 w 1451539"/>
                <a:gd name="connsiteY1" fmla="*/ 1839288 h 3657600"/>
                <a:gd name="connsiteX2" fmla="*/ 1289796 w 1451539"/>
                <a:gd name="connsiteY2" fmla="*/ 1945476 h 3657600"/>
                <a:gd name="connsiteX3" fmla="*/ 1137058 w 1451539"/>
                <a:gd name="connsiteY3" fmla="*/ 2454132 h 3657600"/>
                <a:gd name="connsiteX4" fmla="*/ 0 w 1451539"/>
                <a:gd name="connsiteY4" fmla="*/ 3657600 h 3657600"/>
                <a:gd name="connsiteX0" fmla="*/ 1451539 w 1451539"/>
                <a:gd name="connsiteY0" fmla="*/ 0 h 3657600"/>
                <a:gd name="connsiteX1" fmla="*/ 1091243 w 1451539"/>
                <a:gd name="connsiteY1" fmla="*/ 1839288 h 3657600"/>
                <a:gd name="connsiteX2" fmla="*/ 1289796 w 1451539"/>
                <a:gd name="connsiteY2" fmla="*/ 1945476 h 3657600"/>
                <a:gd name="connsiteX3" fmla="*/ 1137058 w 1451539"/>
                <a:gd name="connsiteY3" fmla="*/ 2454132 h 3657600"/>
                <a:gd name="connsiteX4" fmla="*/ 0 w 1451539"/>
                <a:gd name="connsiteY4" fmla="*/ 3657600 h 3657600"/>
                <a:gd name="connsiteX0" fmla="*/ 1451539 w 1451539"/>
                <a:gd name="connsiteY0" fmla="*/ 0 h 3657600"/>
                <a:gd name="connsiteX1" fmla="*/ 1091243 w 1451539"/>
                <a:gd name="connsiteY1" fmla="*/ 1839288 h 3657600"/>
                <a:gd name="connsiteX2" fmla="*/ 1289796 w 1451539"/>
                <a:gd name="connsiteY2" fmla="*/ 1945476 h 3657600"/>
                <a:gd name="connsiteX3" fmla="*/ 1137058 w 1451539"/>
                <a:gd name="connsiteY3" fmla="*/ 2454132 h 3657600"/>
                <a:gd name="connsiteX4" fmla="*/ 0 w 1451539"/>
                <a:gd name="connsiteY4" fmla="*/ 3657600 h 3657600"/>
                <a:gd name="connsiteX0" fmla="*/ 1451539 w 1451539"/>
                <a:gd name="connsiteY0" fmla="*/ 0 h 3657600"/>
                <a:gd name="connsiteX1" fmla="*/ 1091243 w 1451539"/>
                <a:gd name="connsiteY1" fmla="*/ 1839288 h 3657600"/>
                <a:gd name="connsiteX2" fmla="*/ 944720 w 1451539"/>
                <a:gd name="connsiteY2" fmla="*/ 2024134 h 3657600"/>
                <a:gd name="connsiteX3" fmla="*/ 1289796 w 1451539"/>
                <a:gd name="connsiteY3" fmla="*/ 1945476 h 3657600"/>
                <a:gd name="connsiteX4" fmla="*/ 1137058 w 1451539"/>
                <a:gd name="connsiteY4" fmla="*/ 2454132 h 3657600"/>
                <a:gd name="connsiteX5" fmla="*/ 0 w 1451539"/>
                <a:gd name="connsiteY5" fmla="*/ 3657600 h 3657600"/>
                <a:gd name="connsiteX0" fmla="*/ 1451539 w 1451539"/>
                <a:gd name="connsiteY0" fmla="*/ 0 h 3657600"/>
                <a:gd name="connsiteX1" fmla="*/ 1135085 w 1451539"/>
                <a:gd name="connsiteY1" fmla="*/ 1839288 h 3657600"/>
                <a:gd name="connsiteX2" fmla="*/ 944720 w 1451539"/>
                <a:gd name="connsiteY2" fmla="*/ 2024134 h 3657600"/>
                <a:gd name="connsiteX3" fmla="*/ 1289796 w 1451539"/>
                <a:gd name="connsiteY3" fmla="*/ 1945476 h 3657600"/>
                <a:gd name="connsiteX4" fmla="*/ 1137058 w 1451539"/>
                <a:gd name="connsiteY4" fmla="*/ 2454132 h 3657600"/>
                <a:gd name="connsiteX5" fmla="*/ 0 w 1451539"/>
                <a:gd name="connsiteY5" fmla="*/ 3657600 h 3657600"/>
                <a:gd name="connsiteX0" fmla="*/ 1451539 w 1670885"/>
                <a:gd name="connsiteY0" fmla="*/ 0 h 3657600"/>
                <a:gd name="connsiteX1" fmla="*/ 1440563 w 1670885"/>
                <a:gd name="connsiteY1" fmla="*/ 1839288 h 3657600"/>
                <a:gd name="connsiteX2" fmla="*/ 944720 w 1670885"/>
                <a:gd name="connsiteY2" fmla="*/ 2024134 h 3657600"/>
                <a:gd name="connsiteX3" fmla="*/ 1289796 w 1670885"/>
                <a:gd name="connsiteY3" fmla="*/ 1945476 h 3657600"/>
                <a:gd name="connsiteX4" fmla="*/ 1137058 w 1670885"/>
                <a:gd name="connsiteY4" fmla="*/ 2454132 h 3657600"/>
                <a:gd name="connsiteX5" fmla="*/ 0 w 1670885"/>
                <a:gd name="connsiteY5" fmla="*/ 3657600 h 3657600"/>
                <a:gd name="connsiteX0" fmla="*/ 1451539 w 1451539"/>
                <a:gd name="connsiteY0" fmla="*/ 0 h 3657600"/>
                <a:gd name="connsiteX1" fmla="*/ 1112457 w 1451539"/>
                <a:gd name="connsiteY1" fmla="*/ 1839288 h 3657600"/>
                <a:gd name="connsiteX2" fmla="*/ 944720 w 1451539"/>
                <a:gd name="connsiteY2" fmla="*/ 2024134 h 3657600"/>
                <a:gd name="connsiteX3" fmla="*/ 1289796 w 1451539"/>
                <a:gd name="connsiteY3" fmla="*/ 1945476 h 3657600"/>
                <a:gd name="connsiteX4" fmla="*/ 1137058 w 1451539"/>
                <a:gd name="connsiteY4" fmla="*/ 2454132 h 3657600"/>
                <a:gd name="connsiteX5" fmla="*/ 0 w 1451539"/>
                <a:gd name="connsiteY5" fmla="*/ 3657600 h 3657600"/>
                <a:gd name="connsiteX0" fmla="*/ 1451539 w 1451539"/>
                <a:gd name="connsiteY0" fmla="*/ 0 h 3657600"/>
                <a:gd name="connsiteX1" fmla="*/ 1112457 w 1451539"/>
                <a:gd name="connsiteY1" fmla="*/ 1839288 h 3657600"/>
                <a:gd name="connsiteX2" fmla="*/ 1289796 w 1451539"/>
                <a:gd name="connsiteY2" fmla="*/ 1945476 h 3657600"/>
                <a:gd name="connsiteX3" fmla="*/ 1137058 w 1451539"/>
                <a:gd name="connsiteY3" fmla="*/ 2454132 h 3657600"/>
                <a:gd name="connsiteX4" fmla="*/ 0 w 1451539"/>
                <a:gd name="connsiteY4" fmla="*/ 3657600 h 3657600"/>
                <a:gd name="connsiteX0" fmla="*/ 1451539 w 1451539"/>
                <a:gd name="connsiteY0" fmla="*/ 0 h 3657600"/>
                <a:gd name="connsiteX1" fmla="*/ 1112457 w 1451539"/>
                <a:gd name="connsiteY1" fmla="*/ 1839288 h 3657600"/>
                <a:gd name="connsiteX2" fmla="*/ 1289796 w 1451539"/>
                <a:gd name="connsiteY2" fmla="*/ 1945476 h 3657600"/>
                <a:gd name="connsiteX3" fmla="*/ 1284139 w 1451539"/>
                <a:gd name="connsiteY3" fmla="*/ 1950720 h 3657600"/>
                <a:gd name="connsiteX4" fmla="*/ 1137058 w 1451539"/>
                <a:gd name="connsiteY4" fmla="*/ 2454132 h 3657600"/>
                <a:gd name="connsiteX5" fmla="*/ 0 w 1451539"/>
                <a:gd name="connsiteY5" fmla="*/ 3657600 h 3657600"/>
                <a:gd name="connsiteX0" fmla="*/ 1451539 w 1451539"/>
                <a:gd name="connsiteY0" fmla="*/ 0 h 3657600"/>
                <a:gd name="connsiteX1" fmla="*/ 1112457 w 1451539"/>
                <a:gd name="connsiteY1" fmla="*/ 1839288 h 3657600"/>
                <a:gd name="connsiteX2" fmla="*/ 1289796 w 1451539"/>
                <a:gd name="connsiteY2" fmla="*/ 1945476 h 3657600"/>
                <a:gd name="connsiteX3" fmla="*/ 1137058 w 1451539"/>
                <a:gd name="connsiteY3" fmla="*/ 2454132 h 3657600"/>
                <a:gd name="connsiteX4" fmla="*/ 0 w 1451539"/>
                <a:gd name="connsiteY4" fmla="*/ 3657600 h 3657600"/>
                <a:gd name="connsiteX0" fmla="*/ 1451539 w 1451539"/>
                <a:gd name="connsiteY0" fmla="*/ 0 h 3657600"/>
                <a:gd name="connsiteX1" fmla="*/ 1112457 w 1451539"/>
                <a:gd name="connsiteY1" fmla="*/ 1839288 h 3657600"/>
                <a:gd name="connsiteX2" fmla="*/ 1137058 w 1451539"/>
                <a:gd name="connsiteY2" fmla="*/ 2454132 h 3657600"/>
                <a:gd name="connsiteX3" fmla="*/ 0 w 1451539"/>
                <a:gd name="connsiteY3" fmla="*/ 3657600 h 3657600"/>
                <a:gd name="connsiteX0" fmla="*/ 1451539 w 1451539"/>
                <a:gd name="connsiteY0" fmla="*/ 0 h 3657600"/>
                <a:gd name="connsiteX1" fmla="*/ 1112457 w 1451539"/>
                <a:gd name="connsiteY1" fmla="*/ 1839288 h 3657600"/>
                <a:gd name="connsiteX2" fmla="*/ 0 w 1451539"/>
                <a:gd name="connsiteY2" fmla="*/ 3657600 h 3657600"/>
                <a:gd name="connsiteX0" fmla="*/ 1451539 w 1451539"/>
                <a:gd name="connsiteY0" fmla="*/ 0 h 3657600"/>
                <a:gd name="connsiteX1" fmla="*/ 1112457 w 1451539"/>
                <a:gd name="connsiteY1" fmla="*/ 1839288 h 3657600"/>
                <a:gd name="connsiteX2" fmla="*/ 0 w 1451539"/>
                <a:gd name="connsiteY2" fmla="*/ 3657600 h 3657600"/>
              </a:gdLst>
              <a:ahLst/>
              <a:cxnLst>
                <a:cxn ang="0">
                  <a:pos x="connsiteX0" y="connsiteY0"/>
                </a:cxn>
                <a:cxn ang="0">
                  <a:pos x="connsiteX1" y="connsiteY1"/>
                </a:cxn>
                <a:cxn ang="0">
                  <a:pos x="connsiteX2" y="connsiteY2"/>
                </a:cxn>
              </a:cxnLst>
              <a:rect l="l" t="t" r="r" b="b"/>
              <a:pathLst>
                <a:path w="1451539" h="3657600">
                  <a:moveTo>
                    <a:pt x="1451539" y="0"/>
                  </a:moveTo>
                  <a:cubicBezTo>
                    <a:pt x="1450337" y="625331"/>
                    <a:pt x="1342779" y="1215851"/>
                    <a:pt x="1112457" y="1839288"/>
                  </a:cubicBezTo>
                  <a:cubicBezTo>
                    <a:pt x="870534" y="2448888"/>
                    <a:pt x="633410" y="2916958"/>
                    <a:pt x="0" y="3657600"/>
                  </a:cubicBezTo>
                </a:path>
              </a:pathLst>
            </a:custGeom>
            <a:ln w="12700">
              <a:solidFill>
                <a:schemeClr val="accent4"/>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solidFill>
                  <a:srgbClr val="EC7A08"/>
                </a:solidFill>
              </a:endParaRPr>
            </a:p>
          </p:txBody>
        </p:sp>
      </p:grpSp>
      <p:pic>
        <p:nvPicPr>
          <p:cNvPr id="7" name="Picture 2" descr="C:\Documents and Settings\vboydo\My Documents\0 val work\1 WSU signature identities\PullmanTLSigsWindows\face to face - matted gifs to use\wsuTLSig4cW.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10400" y="5791200"/>
            <a:ext cx="1808163"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bwMode="white">
          <a:xfrm>
            <a:off x="501261" y="2816267"/>
            <a:ext cx="8141479" cy="480131"/>
          </a:xfrm>
          <a:noFill/>
          <a:ln w="9525">
            <a:noFill/>
            <a:miter lim="800000"/>
            <a:headEnd/>
            <a:tailEnd/>
          </a:ln>
        </p:spPr>
        <p:txBody>
          <a:bodyPr anchorCtr="0"/>
          <a:lstStyle>
            <a:lvl1pPr algn="l" rtl="0" eaLnBrk="0" fontAlgn="base" hangingPunct="0">
              <a:lnSpc>
                <a:spcPct val="90000"/>
              </a:lnSpc>
              <a:spcBef>
                <a:spcPct val="0"/>
              </a:spcBef>
              <a:spcAft>
                <a:spcPct val="0"/>
              </a:spcAft>
              <a:defRPr lang="en-US" sz="2800" b="0" dirty="0">
                <a:solidFill>
                  <a:schemeClr val="tx2">
                    <a:lumMod val="60000"/>
                    <a:lumOff val="40000"/>
                  </a:schemeClr>
                </a:solidFill>
                <a:effectLst/>
                <a:latin typeface="Times New Roman" pitchFamily="18" charset="0"/>
                <a:ea typeface="+mj-ea"/>
                <a:cs typeface="Times New Roman" pitchFamily="18" charset="0"/>
              </a:defRPr>
            </a:lvl1pPr>
          </a:lstStyle>
          <a:p>
            <a:r>
              <a:rPr lang="en-US" dirty="0"/>
              <a:t>Click to edit Master title style</a:t>
            </a:r>
          </a:p>
        </p:txBody>
      </p:sp>
      <p:sp>
        <p:nvSpPr>
          <p:cNvPr id="3077" name="Rectangle 5"/>
          <p:cNvSpPr>
            <a:spLocks noGrp="1" noChangeArrowheads="1"/>
          </p:cNvSpPr>
          <p:nvPr>
            <p:ph type="subTitle" idx="1"/>
          </p:nvPr>
        </p:nvSpPr>
        <p:spPr bwMode="black">
          <a:xfrm>
            <a:off x="490719" y="3683387"/>
            <a:ext cx="8162563" cy="430887"/>
          </a:xfrm>
        </p:spPr>
        <p:txBody>
          <a:bodyPr rIns="0" anchorCtr="0"/>
          <a:lstStyle>
            <a:lvl1pPr marL="0" indent="0" algn="l">
              <a:buFont typeface="Arial" pitchFamily="34" charset="0"/>
              <a:buNone/>
              <a:defRPr sz="2200" b="0">
                <a:solidFill>
                  <a:schemeClr val="accent1"/>
                </a:solidFill>
                <a:effectLst/>
                <a:latin typeface="Lucida Sans" pitchFamily="34" charset="0"/>
              </a:defRPr>
            </a:lvl1pPr>
          </a:lstStyle>
          <a:p>
            <a:r>
              <a:rPr lang="en-US" dirty="0"/>
              <a:t>Click to edit Master subtitle style</a:t>
            </a:r>
          </a:p>
        </p:txBody>
      </p:sp>
      <p:sp>
        <p:nvSpPr>
          <p:cNvPr id="8" name="Rectangle 7"/>
          <p:cNvSpPr>
            <a:spLocks noGrp="1" noChangeArrowheads="1"/>
          </p:cNvSpPr>
          <p:nvPr userDrawn="1">
            <p:ph type="dt" sz="half" idx="10"/>
          </p:nvPr>
        </p:nvSpPr>
        <p:spPr>
          <a:xfrm>
            <a:off x="0" y="6464300"/>
            <a:ext cx="1550988" cy="393700"/>
          </a:xfrm>
        </p:spPr>
        <p:txBody>
          <a:bodyPr/>
          <a:lstStyle>
            <a:lvl1pPr>
              <a:defRPr/>
            </a:lvl1pPr>
          </a:lstStyle>
          <a:p>
            <a:pPr>
              <a:defRPr/>
            </a:pPr>
            <a:endParaRPr lang="en-US"/>
          </a:p>
        </p:txBody>
      </p:sp>
      <p:sp>
        <p:nvSpPr>
          <p:cNvPr id="9" name="Rectangle 8"/>
          <p:cNvSpPr>
            <a:spLocks noGrp="1" noChangeArrowheads="1"/>
          </p:cNvSpPr>
          <p:nvPr userDrawn="1">
            <p:ph type="ftr" sz="quarter" idx="11"/>
          </p:nvPr>
        </p:nvSpPr>
        <p:spPr>
          <a:xfrm>
            <a:off x="1573213" y="6464300"/>
            <a:ext cx="6451600" cy="393700"/>
          </a:xfrm>
        </p:spPr>
        <p:txBody>
          <a:bodyPr/>
          <a:lstStyle>
            <a:lvl1pPr>
              <a:defRPr/>
            </a:lvl1pPr>
          </a:lstStyle>
          <a:p>
            <a:pPr>
              <a:defRPr/>
            </a:pPr>
            <a:endParaRPr lang="en-US"/>
          </a:p>
        </p:txBody>
      </p:sp>
      <p:sp>
        <p:nvSpPr>
          <p:cNvPr id="10" name="Rectangle 9"/>
          <p:cNvSpPr>
            <a:spLocks noGrp="1" noChangeArrowheads="1"/>
          </p:cNvSpPr>
          <p:nvPr userDrawn="1">
            <p:ph type="sldNum" sz="quarter" idx="12"/>
          </p:nvPr>
        </p:nvSpPr>
        <p:spPr>
          <a:xfrm>
            <a:off x="8169275" y="6464300"/>
            <a:ext cx="974725" cy="393700"/>
          </a:xfrm>
        </p:spPr>
        <p:txBody>
          <a:bodyPr/>
          <a:lstStyle>
            <a:lvl1pPr>
              <a:defRPr/>
            </a:lvl1pPr>
          </a:lstStyle>
          <a:p>
            <a:pPr>
              <a:defRPr/>
            </a:pPr>
            <a:fld id="{A2331798-15AA-4339-95C9-62745228AC88}" type="slidenum">
              <a:rPr lang="en-US"/>
              <a:pPr>
                <a:defRPr/>
              </a:pPr>
              <a:t>‹#›</a:t>
            </a:fld>
            <a:endParaRPr lang="en-US"/>
          </a:p>
        </p:txBody>
      </p:sp>
    </p:spTree>
    <p:extLst>
      <p:ext uri="{BB962C8B-B14F-4D97-AF65-F5344CB8AC3E}">
        <p14:creationId xmlns:p14="http://schemas.microsoft.com/office/powerpoint/2010/main" val="21717048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01914" y="903116"/>
            <a:ext cx="7772400" cy="480131"/>
          </a:xfrm>
        </p:spPr>
        <p:txBody>
          <a:bodyPr/>
          <a:lstStyle>
            <a:lvl1pPr>
              <a:defRPr sz="2800">
                <a:latin typeface="Lucida Sans"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801914" y="1543943"/>
            <a:ext cx="7772400" cy="1954894"/>
          </a:xfrm>
        </p:spPr>
        <p:txBody>
          <a:bodyPr/>
          <a:lstStyle>
            <a:lvl1pPr marL="344488" indent="-179388">
              <a:spcBef>
                <a:spcPts val="1200"/>
              </a:spcBef>
              <a:buSzPct val="100000"/>
              <a:buFont typeface="Arial" pitchFamily="34" charset="0"/>
              <a:buChar char="•"/>
              <a:defRPr sz="2600" b="0"/>
            </a:lvl1pPr>
            <a:lvl2pPr marL="509588" indent="-165100">
              <a:spcBef>
                <a:spcPts val="400"/>
              </a:spcBef>
              <a:buSzPct val="75000"/>
              <a:buFont typeface="Wingdings" pitchFamily="2" charset="2"/>
              <a:buChar char="§"/>
              <a:defRPr sz="2400"/>
            </a:lvl2pPr>
            <a:lvl3pPr marL="688975" indent="-179388">
              <a:spcBef>
                <a:spcPts val="400"/>
              </a:spcBef>
              <a:buSzPct val="100000"/>
              <a:buFont typeface="Lucida Sans" pitchFamily="34" charset="0"/>
              <a:buChar char="–"/>
              <a:defRPr/>
            </a:lvl3pPr>
            <a:lvl4pPr marL="914400" indent="-165100">
              <a:spcBef>
                <a:spcPts val="400"/>
              </a:spcBef>
              <a:buSzPct val="100000"/>
              <a:buFont typeface="Arial" pitchFamily="34" charset="0"/>
              <a:buChar char="•"/>
              <a:defRPr lang="en-US" sz="2000" dirty="0" smtClean="0">
                <a:solidFill>
                  <a:schemeClr val="bg2"/>
                </a:solidFill>
                <a:latin typeface="Lucida Sans" pitchFamily="34" charset="0"/>
              </a:defRPr>
            </a:lvl4pPr>
            <a:lvl5pPr marL="1079500" indent="-165100">
              <a:spcBef>
                <a:spcPts val="400"/>
              </a:spcBef>
              <a:buSzPct val="100000"/>
              <a:buFont typeface="Arial" pitchFamily="34" charset="0"/>
              <a:buChar char="•"/>
              <a:defRPr lang="en-US" sz="2000" dirty="0">
                <a:solidFill>
                  <a:schemeClr val="bg2"/>
                </a:solidFill>
                <a:latin typeface="Lucida Sans"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6" name="Rectangle 6"/>
          <p:cNvSpPr>
            <a:spLocks noGrp="1" noChangeArrowheads="1"/>
          </p:cNvSpPr>
          <p:nvPr userDrawn="1">
            <p:ph type="sldNum" sz="quarter" idx="12"/>
          </p:nvPr>
        </p:nvSpPr>
        <p:spPr>
          <a:ln/>
        </p:spPr>
        <p:txBody>
          <a:bodyPr/>
          <a:lstStyle>
            <a:lvl1pPr>
              <a:defRPr/>
            </a:lvl1pPr>
          </a:lstStyle>
          <a:p>
            <a:pPr>
              <a:defRPr/>
            </a:pPr>
            <a:fld id="{E4CF630E-341C-4306-847F-02C4376B0B19}" type="slidenum">
              <a:rPr lang="en-US"/>
              <a:pPr>
                <a:defRPr/>
              </a:pPr>
              <a:t>‹#›</a:t>
            </a:fld>
            <a:endParaRPr lang="en-US"/>
          </a:p>
        </p:txBody>
      </p:sp>
    </p:spTree>
    <p:extLst>
      <p:ext uri="{BB962C8B-B14F-4D97-AF65-F5344CB8AC3E}">
        <p14:creationId xmlns:p14="http://schemas.microsoft.com/office/powerpoint/2010/main" val="15838948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12" descr="wsuTLSigRvs-rd"/>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hidden">
          <a:xfrm>
            <a:off x="7334250" y="6116638"/>
            <a:ext cx="1563688"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4"/>
          <p:cNvSpPr>
            <a:spLocks noGrp="1" noChangeArrowheads="1"/>
          </p:cNvSpPr>
          <p:nvPr>
            <p:ph type="ctrTitle"/>
          </p:nvPr>
        </p:nvSpPr>
        <p:spPr>
          <a:xfrm>
            <a:off x="3144054" y="1993614"/>
            <a:ext cx="5070298" cy="584775"/>
          </a:xfrm>
        </p:spPr>
        <p:txBody>
          <a:bodyPr anchorCtr="0"/>
          <a:lstStyle>
            <a:lvl1pPr algn="l">
              <a:lnSpc>
                <a:spcPct val="100000"/>
              </a:lnSpc>
              <a:defRPr sz="3200">
                <a:solidFill>
                  <a:schemeClr val="tx2">
                    <a:lumMod val="60000"/>
                    <a:lumOff val="40000"/>
                  </a:schemeClr>
                </a:solidFill>
                <a:effectLst/>
              </a:defRPr>
            </a:lvl1pPr>
          </a:lstStyle>
          <a:p>
            <a:r>
              <a:rPr lang="en-US" dirty="0"/>
              <a:t>Click to edit Master title style</a:t>
            </a:r>
          </a:p>
        </p:txBody>
      </p:sp>
      <p:sp>
        <p:nvSpPr>
          <p:cNvPr id="8" name="Rectangle 5"/>
          <p:cNvSpPr>
            <a:spLocks noGrp="1" noChangeArrowheads="1"/>
          </p:cNvSpPr>
          <p:nvPr>
            <p:ph type="subTitle" idx="1"/>
          </p:nvPr>
        </p:nvSpPr>
        <p:spPr>
          <a:xfrm>
            <a:off x="3144054" y="2978475"/>
            <a:ext cx="5070298" cy="430887"/>
          </a:xfrm>
        </p:spPr>
        <p:txBody>
          <a:bodyPr rIns="0" anchorCtr="0"/>
          <a:lstStyle>
            <a:lvl1pPr marL="0" indent="0" algn="l">
              <a:buFontTx/>
              <a:buNone/>
              <a:defRPr sz="2200" b="0">
                <a:solidFill>
                  <a:schemeClr val="tx1"/>
                </a:solidFill>
                <a:effectLst/>
                <a:latin typeface="Lucida Sans" pitchFamily="34" charset="0"/>
              </a:defRPr>
            </a:lvl1pPr>
          </a:lstStyle>
          <a:p>
            <a:r>
              <a:rPr lang="en-US" dirty="0"/>
              <a:t>Click to edit Master subtitle style</a:t>
            </a:r>
          </a:p>
        </p:txBody>
      </p:sp>
      <p:sp>
        <p:nvSpPr>
          <p:cNvPr id="5" name="Rectangle 4"/>
          <p:cNvSpPr>
            <a:spLocks noGrp="1" noChangeArrowheads="1"/>
          </p:cNvSpPr>
          <p:nvPr userDrawn="1">
            <p:ph type="dt" sz="half" idx="10"/>
          </p:nvPr>
        </p:nvSpPr>
        <p:spPr/>
        <p:txBody>
          <a:bodyPr/>
          <a:lstStyle>
            <a:lvl1pPr>
              <a:defRPr/>
            </a:lvl1pPr>
          </a:lstStyle>
          <a:p>
            <a:pPr>
              <a:defRPr/>
            </a:pPr>
            <a:endParaRPr lang="en-US"/>
          </a:p>
        </p:txBody>
      </p:sp>
      <p:sp>
        <p:nvSpPr>
          <p:cNvPr id="6" name="Rectangle 5"/>
          <p:cNvSpPr>
            <a:spLocks noGrp="1" noChangeArrowheads="1"/>
          </p:cNvSpPr>
          <p:nvPr userDrawn="1">
            <p:ph type="ftr" sz="quarter" idx="11"/>
          </p:nvPr>
        </p:nvSpPr>
        <p:spPr/>
        <p:txBody>
          <a:bodyPr/>
          <a:lstStyle>
            <a:lvl1pPr>
              <a:defRPr/>
            </a:lvl1pPr>
          </a:lstStyle>
          <a:p>
            <a:pPr>
              <a:defRPr/>
            </a:pPr>
            <a:endParaRPr lang="en-US"/>
          </a:p>
        </p:txBody>
      </p:sp>
      <p:sp>
        <p:nvSpPr>
          <p:cNvPr id="9" name="Rectangle 6"/>
          <p:cNvSpPr>
            <a:spLocks noGrp="1" noChangeArrowheads="1"/>
          </p:cNvSpPr>
          <p:nvPr userDrawn="1">
            <p:ph type="sldNum" sz="quarter" idx="12"/>
          </p:nvPr>
        </p:nvSpPr>
        <p:spPr/>
        <p:txBody>
          <a:bodyPr/>
          <a:lstStyle>
            <a:lvl1pPr>
              <a:defRPr/>
            </a:lvl1pPr>
          </a:lstStyle>
          <a:p>
            <a:pPr>
              <a:defRPr/>
            </a:pPr>
            <a:fld id="{CE0D7667-C62A-40F0-9034-DC97DD692836}" type="slidenum">
              <a:rPr lang="en-US"/>
              <a:pPr>
                <a:defRPr/>
              </a:pPr>
              <a:t>‹#›</a:t>
            </a:fld>
            <a:endParaRPr lang="en-US"/>
          </a:p>
        </p:txBody>
      </p:sp>
    </p:spTree>
    <p:extLst>
      <p:ext uri="{BB962C8B-B14F-4D97-AF65-F5344CB8AC3E}">
        <p14:creationId xmlns:p14="http://schemas.microsoft.com/office/powerpoint/2010/main" val="23480105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71651" y="969592"/>
            <a:ext cx="5600700" cy="480131"/>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79686" y="1813811"/>
            <a:ext cx="4002321" cy="2355004"/>
          </a:xfrm>
        </p:spPr>
        <p:txBody>
          <a:bodyPr/>
          <a:lstStyle>
            <a:lvl1pPr>
              <a:buSzPct val="125000"/>
              <a:buFont typeface="Arial" pitchFamily="34" charset="0"/>
              <a:buChar char="•"/>
              <a:defRPr lang="en-US" sz="2600" b="0" dirty="0" smtClean="0">
                <a:solidFill>
                  <a:schemeClr val="bg2"/>
                </a:solidFill>
                <a:latin typeface="Lucida Sans" pitchFamily="34" charset="0"/>
                <a:ea typeface="+mn-ea"/>
                <a:cs typeface="+mn-cs"/>
              </a:defRPr>
            </a:lvl1pPr>
            <a:lvl2pPr>
              <a:buSzPct val="125000"/>
              <a:buFont typeface="Arial" pitchFamily="34" charset="0"/>
              <a:buChar char="•"/>
              <a:defRPr lang="en-US" sz="2400" dirty="0" smtClean="0">
                <a:solidFill>
                  <a:schemeClr val="bg2"/>
                </a:solidFill>
                <a:latin typeface="Lucida Sans" pitchFamily="34" charset="0"/>
              </a:defRPr>
            </a:lvl2pPr>
            <a:lvl3pPr>
              <a:buSzPct val="125000"/>
              <a:buFont typeface="Arial" pitchFamily="34" charset="0"/>
              <a:buChar char="•"/>
              <a:defRPr lang="en-US" sz="2200" dirty="0" smtClean="0">
                <a:solidFill>
                  <a:schemeClr val="bg2"/>
                </a:solidFill>
                <a:latin typeface="Lucida Sans" pitchFamily="34" charset="0"/>
              </a:defRPr>
            </a:lvl3pPr>
            <a:lvl4pPr>
              <a:buSzPct val="125000"/>
              <a:buFont typeface="Arial" pitchFamily="34" charset="0"/>
              <a:buChar char="•"/>
              <a:defRPr lang="en-US" sz="2000" dirty="0">
                <a:solidFill>
                  <a:schemeClr val="bg2"/>
                </a:solidFill>
                <a:latin typeface="Lucida Sans" pitchFamily="34" charset="0"/>
              </a:defRPr>
            </a:lvl4pPr>
            <a:lvl5pPr>
              <a:buSzPct val="125000"/>
              <a:buFont typeface="Arial" pitchFamily="34" charset="0"/>
              <a:buChar char="•"/>
              <a:defRPr lang="en-US" sz="2000" dirty="0">
                <a:solidFill>
                  <a:schemeClr val="bg2"/>
                </a:solidFill>
                <a:latin typeface="Lucida Sans"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34406" y="1813811"/>
            <a:ext cx="3969948" cy="2355004"/>
          </a:xfrm>
        </p:spPr>
        <p:txBody>
          <a:bodyPr/>
          <a:lstStyle>
            <a:lvl1pPr>
              <a:buSzPct val="125000"/>
              <a:buFont typeface="Arial" pitchFamily="34" charset="0"/>
              <a:buChar char="•"/>
              <a:defRPr lang="en-US" sz="2600" b="0" dirty="0" smtClean="0">
                <a:solidFill>
                  <a:schemeClr val="bg2"/>
                </a:solidFill>
                <a:latin typeface="Lucida Sans" pitchFamily="34" charset="0"/>
                <a:ea typeface="+mn-ea"/>
                <a:cs typeface="+mn-cs"/>
              </a:defRPr>
            </a:lvl1pPr>
            <a:lvl2pPr>
              <a:buSzPct val="125000"/>
              <a:buFont typeface="Arial" pitchFamily="34" charset="0"/>
              <a:buChar char="•"/>
              <a:defRPr lang="en-US" sz="2400" dirty="0" smtClean="0">
                <a:solidFill>
                  <a:schemeClr val="bg2"/>
                </a:solidFill>
                <a:latin typeface="Lucida Sans" pitchFamily="34" charset="0"/>
              </a:defRPr>
            </a:lvl2pPr>
            <a:lvl3pPr>
              <a:buSzPct val="125000"/>
              <a:buFont typeface="Arial" pitchFamily="34" charset="0"/>
              <a:buChar char="•"/>
              <a:defRPr lang="en-US" sz="2200" dirty="0" smtClean="0">
                <a:solidFill>
                  <a:schemeClr val="bg2"/>
                </a:solidFill>
                <a:latin typeface="Lucida Sans" pitchFamily="34" charset="0"/>
              </a:defRPr>
            </a:lvl3pPr>
            <a:lvl4pPr>
              <a:buSzPct val="125000"/>
              <a:buFont typeface="Arial" pitchFamily="34" charset="0"/>
              <a:buChar char="•"/>
              <a:defRPr lang="en-US" sz="2000" dirty="0">
                <a:solidFill>
                  <a:schemeClr val="bg2"/>
                </a:solidFill>
                <a:latin typeface="Lucida Sans" pitchFamily="34" charset="0"/>
              </a:defRPr>
            </a:lvl4pPr>
            <a:lvl5pPr>
              <a:buSzPct val="125000"/>
              <a:buFont typeface="Arial" pitchFamily="34" charset="0"/>
              <a:buChar char="•"/>
              <a:defRPr lang="en-US" sz="2000" dirty="0">
                <a:solidFill>
                  <a:schemeClr val="bg2"/>
                </a:solidFill>
                <a:latin typeface="Lucida Sans"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6"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7" name="Rectangle 6"/>
          <p:cNvSpPr>
            <a:spLocks noGrp="1" noChangeArrowheads="1"/>
          </p:cNvSpPr>
          <p:nvPr userDrawn="1">
            <p:ph type="sldNum" sz="quarter" idx="12"/>
          </p:nvPr>
        </p:nvSpPr>
        <p:spPr>
          <a:ln/>
        </p:spPr>
        <p:txBody>
          <a:bodyPr/>
          <a:lstStyle>
            <a:lvl1pPr>
              <a:defRPr/>
            </a:lvl1pPr>
          </a:lstStyle>
          <a:p>
            <a:pPr>
              <a:defRPr/>
            </a:pPr>
            <a:fld id="{6F08E657-A9F0-44E4-8AEE-56A3B10C592E}" type="slidenum">
              <a:rPr lang="en-US"/>
              <a:pPr>
                <a:defRPr/>
              </a:pPr>
              <a:t>‹#›</a:t>
            </a:fld>
            <a:endParaRPr lang="en-US"/>
          </a:p>
        </p:txBody>
      </p:sp>
    </p:spTree>
    <p:extLst>
      <p:ext uri="{BB962C8B-B14F-4D97-AF65-F5344CB8AC3E}">
        <p14:creationId xmlns:p14="http://schemas.microsoft.com/office/powerpoint/2010/main" val="2777914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480131"/>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8309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2355004"/>
          </a:xfrm>
        </p:spPr>
        <p:txBody>
          <a:bodyPr/>
          <a:lstStyle>
            <a:lvl1pPr>
              <a:defRPr lang="en-US" sz="2600" b="0" dirty="0" smtClean="0">
                <a:solidFill>
                  <a:schemeClr val="bg2"/>
                </a:solidFill>
                <a:latin typeface="Lucida Sans" pitchFamily="34" charset="0"/>
                <a:ea typeface="+mn-ea"/>
                <a:cs typeface="+mn-cs"/>
              </a:defRPr>
            </a:lvl1pPr>
            <a:lvl2pPr>
              <a:defRPr lang="en-US" sz="2400" dirty="0" smtClean="0">
                <a:solidFill>
                  <a:schemeClr val="bg2"/>
                </a:solidFill>
                <a:latin typeface="Lucida Sans" pitchFamily="34" charset="0"/>
              </a:defRPr>
            </a:lvl2pPr>
            <a:lvl3pPr>
              <a:defRPr lang="en-US" sz="2200" dirty="0" smtClean="0">
                <a:solidFill>
                  <a:schemeClr val="bg2"/>
                </a:solidFill>
                <a:latin typeface="Lucida Sans" pitchFamily="34" charset="0"/>
              </a:defRPr>
            </a:lvl3pPr>
            <a:lvl4pPr>
              <a:defRPr lang="en-US" sz="2000" dirty="0">
                <a:solidFill>
                  <a:schemeClr val="bg2"/>
                </a:solidFill>
                <a:latin typeface="Lucida Sans" pitchFamily="34" charset="0"/>
              </a:defRPr>
            </a:lvl4pPr>
            <a:lvl5pPr>
              <a:defRPr lang="en-US" sz="2000" dirty="0">
                <a:solidFill>
                  <a:schemeClr val="bg2"/>
                </a:solidFill>
                <a:latin typeface="Lucida Sans"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6" y="1535113"/>
            <a:ext cx="4041775" cy="8309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2355004"/>
          </a:xfrm>
        </p:spPr>
        <p:txBody>
          <a:bodyPr/>
          <a:lstStyle>
            <a:lvl1pPr>
              <a:defRPr lang="en-US" sz="2600" b="0" dirty="0" smtClean="0">
                <a:solidFill>
                  <a:schemeClr val="bg2"/>
                </a:solidFill>
                <a:latin typeface="Lucida Sans" pitchFamily="34" charset="0"/>
                <a:ea typeface="+mn-ea"/>
                <a:cs typeface="+mn-cs"/>
              </a:defRPr>
            </a:lvl1pPr>
            <a:lvl2pPr>
              <a:defRPr lang="en-US" sz="2400" dirty="0" smtClean="0">
                <a:solidFill>
                  <a:schemeClr val="bg2"/>
                </a:solidFill>
                <a:latin typeface="Lucida Sans" pitchFamily="34" charset="0"/>
              </a:defRPr>
            </a:lvl2pPr>
            <a:lvl3pPr>
              <a:defRPr lang="en-US" sz="2200" dirty="0" smtClean="0">
                <a:solidFill>
                  <a:schemeClr val="bg2"/>
                </a:solidFill>
                <a:latin typeface="Lucida Sans" pitchFamily="34" charset="0"/>
              </a:defRPr>
            </a:lvl3pPr>
            <a:lvl4pPr>
              <a:defRPr lang="en-US" sz="2000" dirty="0">
                <a:solidFill>
                  <a:schemeClr val="bg2"/>
                </a:solidFill>
                <a:latin typeface="Lucida Sans" pitchFamily="34" charset="0"/>
              </a:defRPr>
            </a:lvl4pPr>
            <a:lvl5pPr>
              <a:defRPr lang="en-US" sz="2000" dirty="0">
                <a:solidFill>
                  <a:schemeClr val="bg2"/>
                </a:solidFill>
                <a:latin typeface="Lucida Sans"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8"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9" name="Rectangle 6"/>
          <p:cNvSpPr>
            <a:spLocks noGrp="1" noChangeArrowheads="1"/>
          </p:cNvSpPr>
          <p:nvPr userDrawn="1">
            <p:ph type="sldNum" sz="quarter" idx="12"/>
          </p:nvPr>
        </p:nvSpPr>
        <p:spPr>
          <a:ln/>
        </p:spPr>
        <p:txBody>
          <a:bodyPr/>
          <a:lstStyle>
            <a:lvl1pPr>
              <a:defRPr/>
            </a:lvl1pPr>
          </a:lstStyle>
          <a:p>
            <a:pPr>
              <a:defRPr/>
            </a:pPr>
            <a:fld id="{299DAA2C-4485-478C-9F59-3C8C15E54CBA}" type="slidenum">
              <a:rPr lang="en-US"/>
              <a:pPr>
                <a:defRPr/>
              </a:pPr>
              <a:t>‹#›</a:t>
            </a:fld>
            <a:endParaRPr lang="en-US"/>
          </a:p>
        </p:txBody>
      </p:sp>
    </p:spTree>
    <p:extLst>
      <p:ext uri="{BB962C8B-B14F-4D97-AF65-F5344CB8AC3E}">
        <p14:creationId xmlns:p14="http://schemas.microsoft.com/office/powerpoint/2010/main" val="39971874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71651" y="1981200"/>
            <a:ext cx="5600700" cy="480131"/>
          </a:xfrm>
        </p:spPr>
        <p:txBody>
          <a:bodyPr/>
          <a:lstStyle/>
          <a:p>
            <a:r>
              <a:rPr lang="en-US" smtClean="0"/>
              <a:t>Click to edit Master title style</a:t>
            </a:r>
            <a:endParaRPr lang="en-US"/>
          </a:p>
        </p:txBody>
      </p:sp>
      <p:sp>
        <p:nvSpPr>
          <p:cNvPr id="3"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4"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5" name="Rectangle 6"/>
          <p:cNvSpPr>
            <a:spLocks noGrp="1" noChangeArrowheads="1"/>
          </p:cNvSpPr>
          <p:nvPr userDrawn="1">
            <p:ph type="sldNum" sz="quarter" idx="12"/>
          </p:nvPr>
        </p:nvSpPr>
        <p:spPr>
          <a:ln/>
        </p:spPr>
        <p:txBody>
          <a:bodyPr/>
          <a:lstStyle>
            <a:lvl1pPr>
              <a:defRPr/>
            </a:lvl1pPr>
          </a:lstStyle>
          <a:p>
            <a:pPr>
              <a:defRPr/>
            </a:pPr>
            <a:fld id="{450C85E2-163F-488E-877D-C948E3AA7CAB}" type="slidenum">
              <a:rPr lang="en-US"/>
              <a:pPr>
                <a:defRPr/>
              </a:pPr>
              <a:t>‹#›</a:t>
            </a:fld>
            <a:endParaRPr lang="en-US"/>
          </a:p>
        </p:txBody>
      </p:sp>
    </p:spTree>
    <p:extLst>
      <p:ext uri="{BB962C8B-B14F-4D97-AF65-F5344CB8AC3E}">
        <p14:creationId xmlns:p14="http://schemas.microsoft.com/office/powerpoint/2010/main" val="28628091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2438400"/>
            <a:ext cx="44958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438400"/>
            <a:ext cx="44958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A507F5F-C493-465E-95A9-BD31BEEC0573}" type="slidenum">
              <a:rPr lang="en-US"/>
              <a:pPr>
                <a:defRPr/>
              </a:pPr>
              <a:t>‹#›</a:t>
            </a:fld>
            <a:endParaRPr lang="en-US"/>
          </a:p>
        </p:txBody>
      </p:sp>
    </p:spTree>
    <p:extLst>
      <p:ext uri="{BB962C8B-B14F-4D97-AF65-F5344CB8AC3E}">
        <p14:creationId xmlns:p14="http://schemas.microsoft.com/office/powerpoint/2010/main" val="4650397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3"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4" name="Rectangle 6"/>
          <p:cNvSpPr>
            <a:spLocks noGrp="1" noChangeArrowheads="1"/>
          </p:cNvSpPr>
          <p:nvPr userDrawn="1">
            <p:ph type="sldNum" sz="quarter" idx="12"/>
          </p:nvPr>
        </p:nvSpPr>
        <p:spPr>
          <a:ln/>
        </p:spPr>
        <p:txBody>
          <a:bodyPr/>
          <a:lstStyle>
            <a:lvl1pPr>
              <a:defRPr/>
            </a:lvl1pPr>
          </a:lstStyle>
          <a:p>
            <a:pPr>
              <a:defRPr/>
            </a:pPr>
            <a:fld id="{3A6B03CD-23E0-4F3F-8F4B-07549003C760}" type="slidenum">
              <a:rPr lang="en-US"/>
              <a:pPr>
                <a:defRPr/>
              </a:pPr>
              <a:t>‹#›</a:t>
            </a:fld>
            <a:endParaRPr lang="en-US"/>
          </a:p>
        </p:txBody>
      </p:sp>
    </p:spTree>
    <p:extLst>
      <p:ext uri="{BB962C8B-B14F-4D97-AF65-F5344CB8AC3E}">
        <p14:creationId xmlns:p14="http://schemas.microsoft.com/office/powerpoint/2010/main" val="32647986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646331"/>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2355004"/>
          </a:xfrm>
        </p:spPr>
        <p:txBody>
          <a:bodyPr/>
          <a:lstStyle>
            <a:lvl1pPr marL="165100" indent="-165100">
              <a:buSzPct val="125000"/>
              <a:buFont typeface="Arial" pitchFamily="34" charset="0"/>
              <a:buChar char="•"/>
              <a:defRPr lang="en-US" sz="2600" b="0" dirty="0" smtClean="0">
                <a:solidFill>
                  <a:schemeClr val="bg2"/>
                </a:solidFill>
                <a:latin typeface="Lucida Sans" pitchFamily="34" charset="0"/>
                <a:ea typeface="+mn-ea"/>
                <a:cs typeface="+mn-cs"/>
              </a:defRPr>
            </a:lvl1pPr>
            <a:lvl2pPr marL="509588" indent="-165100">
              <a:buSzPct val="125000"/>
              <a:buFont typeface="Arial" pitchFamily="34" charset="0"/>
              <a:buChar char="•"/>
              <a:defRPr lang="en-US" sz="2400" dirty="0" smtClean="0">
                <a:solidFill>
                  <a:schemeClr val="bg2"/>
                </a:solidFill>
                <a:latin typeface="Lucida Sans" pitchFamily="34" charset="0"/>
              </a:defRPr>
            </a:lvl2pPr>
            <a:lvl3pPr>
              <a:buSzPct val="125000"/>
              <a:buFont typeface="Arial" pitchFamily="34" charset="0"/>
              <a:buChar char="•"/>
              <a:defRPr lang="en-US" sz="2200" dirty="0" smtClean="0">
                <a:solidFill>
                  <a:schemeClr val="bg2"/>
                </a:solidFill>
                <a:latin typeface="Lucida Sans" pitchFamily="34" charset="0"/>
              </a:defRPr>
            </a:lvl3pPr>
            <a:lvl4pPr marL="974725" indent="-180975">
              <a:buSzPct val="125000"/>
              <a:buFont typeface="Arial" pitchFamily="34" charset="0"/>
              <a:buChar char="•"/>
              <a:defRPr lang="en-US" sz="2000" dirty="0">
                <a:solidFill>
                  <a:schemeClr val="bg2"/>
                </a:solidFill>
                <a:latin typeface="Lucida Sans" pitchFamily="34" charset="0"/>
              </a:defRPr>
            </a:lvl4pPr>
            <a:lvl5pPr>
              <a:buSzPct val="125000"/>
              <a:buFont typeface="Arial" pitchFamily="34" charset="0"/>
              <a:buChar char="•"/>
              <a:defRPr lang="en-US" sz="2000" dirty="0">
                <a:solidFill>
                  <a:schemeClr val="bg2"/>
                </a:solidFill>
                <a:latin typeface="Lucida Sans"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1" y="1435100"/>
            <a:ext cx="3008313"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6"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7" name="Rectangle 6"/>
          <p:cNvSpPr>
            <a:spLocks noGrp="1" noChangeArrowheads="1"/>
          </p:cNvSpPr>
          <p:nvPr userDrawn="1">
            <p:ph type="sldNum" sz="quarter" idx="12"/>
          </p:nvPr>
        </p:nvSpPr>
        <p:spPr>
          <a:ln/>
        </p:spPr>
        <p:txBody>
          <a:bodyPr/>
          <a:lstStyle>
            <a:lvl1pPr>
              <a:defRPr/>
            </a:lvl1pPr>
          </a:lstStyle>
          <a:p>
            <a:pPr>
              <a:defRPr/>
            </a:pPr>
            <a:fld id="{E9AA0844-8BD7-49C7-A103-B86FA1ED0552}" type="slidenum">
              <a:rPr lang="en-US"/>
              <a:pPr>
                <a:defRPr/>
              </a:pPr>
              <a:t>‹#›</a:t>
            </a:fld>
            <a:endParaRPr lang="en-US"/>
          </a:p>
        </p:txBody>
      </p:sp>
    </p:spTree>
    <p:extLst>
      <p:ext uri="{BB962C8B-B14F-4D97-AF65-F5344CB8AC3E}">
        <p14:creationId xmlns:p14="http://schemas.microsoft.com/office/powerpoint/2010/main" val="20326760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369332"/>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5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6"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7" name="Rectangle 6"/>
          <p:cNvSpPr>
            <a:spLocks noGrp="1" noChangeArrowheads="1"/>
          </p:cNvSpPr>
          <p:nvPr userDrawn="1">
            <p:ph type="sldNum" sz="quarter" idx="12"/>
          </p:nvPr>
        </p:nvSpPr>
        <p:spPr>
          <a:ln/>
        </p:spPr>
        <p:txBody>
          <a:bodyPr/>
          <a:lstStyle>
            <a:lvl1pPr>
              <a:defRPr/>
            </a:lvl1pPr>
          </a:lstStyle>
          <a:p>
            <a:pPr>
              <a:defRPr/>
            </a:pPr>
            <a:fld id="{76DB1638-A4A0-47D4-A46B-0B79D9669C01}" type="slidenum">
              <a:rPr lang="en-US"/>
              <a:pPr>
                <a:defRPr/>
              </a:pPr>
              <a:t>‹#›</a:t>
            </a:fld>
            <a:endParaRPr lang="en-US"/>
          </a:p>
        </p:txBody>
      </p:sp>
    </p:spTree>
    <p:extLst>
      <p:ext uri="{BB962C8B-B14F-4D97-AF65-F5344CB8AC3E}">
        <p14:creationId xmlns:p14="http://schemas.microsoft.com/office/powerpoint/2010/main" val="11392486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771651" y="1981200"/>
            <a:ext cx="5600700" cy="480131"/>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2540260" y="2667001"/>
            <a:ext cx="4832092" cy="1851025"/>
          </a:xfrm>
        </p:spPr>
        <p:txBody>
          <a:bodyPr vert="eaVert"/>
          <a:lstStyle>
            <a:lvl1pPr>
              <a:defRPr b="0"/>
            </a:lvl1pPr>
            <a:lvl2pPr>
              <a:defRPr b="0"/>
            </a:lvl2pPr>
            <a:lvl3pPr>
              <a:defRPr b="0"/>
            </a:lvl3pPr>
            <a:lvl4pPr>
              <a:defRPr b="0"/>
            </a:lvl4pPr>
            <a:lvl5pPr>
              <a:defRPr b="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6" name="Rectangle 6"/>
          <p:cNvSpPr>
            <a:spLocks noGrp="1" noChangeArrowheads="1"/>
          </p:cNvSpPr>
          <p:nvPr userDrawn="1">
            <p:ph type="sldNum" sz="quarter" idx="12"/>
          </p:nvPr>
        </p:nvSpPr>
        <p:spPr>
          <a:ln/>
        </p:spPr>
        <p:txBody>
          <a:bodyPr/>
          <a:lstStyle>
            <a:lvl1pPr>
              <a:defRPr/>
            </a:lvl1pPr>
          </a:lstStyle>
          <a:p>
            <a:pPr>
              <a:defRPr/>
            </a:pPr>
            <a:fld id="{1A0FB856-1DD5-4E01-A57C-BF7DAC67558F}" type="slidenum">
              <a:rPr lang="en-US"/>
              <a:pPr>
                <a:defRPr/>
              </a:pPr>
              <a:t>‹#›</a:t>
            </a:fld>
            <a:endParaRPr lang="en-US"/>
          </a:p>
        </p:txBody>
      </p:sp>
    </p:spTree>
    <p:extLst>
      <p:ext uri="{BB962C8B-B14F-4D97-AF65-F5344CB8AC3E}">
        <p14:creationId xmlns:p14="http://schemas.microsoft.com/office/powerpoint/2010/main" val="36691320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24441" y="1981200"/>
            <a:ext cx="1348061" cy="2514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45320" y="1981200"/>
            <a:ext cx="2774606" cy="2514600"/>
          </a:xfrm>
        </p:spPr>
        <p:txBody>
          <a:bodyPr vert="eaVert"/>
          <a:lstStyle>
            <a:lvl1pPr>
              <a:defRPr b="0"/>
            </a:lvl1pPr>
            <a:lvl2pPr>
              <a:defRPr b="0"/>
            </a:lvl2pPr>
            <a:lvl3pPr>
              <a:defRPr b="0"/>
            </a:lvl3pPr>
            <a:lvl4pPr>
              <a:defRPr b="0"/>
            </a:lvl4pPr>
            <a:lvl5pPr>
              <a:defRPr b="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6" name="Rectangle 6"/>
          <p:cNvSpPr>
            <a:spLocks noGrp="1" noChangeArrowheads="1"/>
          </p:cNvSpPr>
          <p:nvPr userDrawn="1">
            <p:ph type="sldNum" sz="quarter" idx="12"/>
          </p:nvPr>
        </p:nvSpPr>
        <p:spPr>
          <a:ln/>
        </p:spPr>
        <p:txBody>
          <a:bodyPr/>
          <a:lstStyle>
            <a:lvl1pPr>
              <a:defRPr/>
            </a:lvl1pPr>
          </a:lstStyle>
          <a:p>
            <a:pPr>
              <a:defRPr/>
            </a:pPr>
            <a:fld id="{356632A8-C701-4B83-9294-09187482E535}" type="slidenum">
              <a:rPr lang="en-US"/>
              <a:pPr>
                <a:defRPr/>
              </a:pPr>
              <a:t>‹#›</a:t>
            </a:fld>
            <a:endParaRPr lang="en-US"/>
          </a:p>
        </p:txBody>
      </p:sp>
    </p:spTree>
    <p:extLst>
      <p:ext uri="{BB962C8B-B14F-4D97-AF65-F5344CB8AC3E}">
        <p14:creationId xmlns:p14="http://schemas.microsoft.com/office/powerpoint/2010/main" val="39987457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9993700-6C4F-4A2F-80DE-8BEF96309CE1}" type="slidenum">
              <a:rPr lang="en-US"/>
              <a:pPr>
                <a:defRPr/>
              </a:pPr>
              <a:t>‹#›</a:t>
            </a:fld>
            <a:endParaRPr lang="en-US"/>
          </a:p>
        </p:txBody>
      </p:sp>
    </p:spTree>
    <p:extLst>
      <p:ext uri="{BB962C8B-B14F-4D97-AF65-F5344CB8AC3E}">
        <p14:creationId xmlns:p14="http://schemas.microsoft.com/office/powerpoint/2010/main" val="33479266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85D0AD9-CFF0-418D-9952-319D371DCE2A}" type="slidenum">
              <a:rPr lang="en-US"/>
              <a:pPr>
                <a:defRPr/>
              </a:pPr>
              <a:t>‹#›</a:t>
            </a:fld>
            <a:endParaRPr lang="en-US"/>
          </a:p>
        </p:txBody>
      </p:sp>
    </p:spTree>
    <p:extLst>
      <p:ext uri="{BB962C8B-B14F-4D97-AF65-F5344CB8AC3E}">
        <p14:creationId xmlns:p14="http://schemas.microsoft.com/office/powerpoint/2010/main" val="5510695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3437654-5566-460A-AF2C-DEC6770B5809}" type="slidenum">
              <a:rPr lang="en-US"/>
              <a:pPr>
                <a:defRPr/>
              </a:pPr>
              <a:t>‹#›</a:t>
            </a:fld>
            <a:endParaRPr lang="en-US"/>
          </a:p>
        </p:txBody>
      </p:sp>
    </p:spTree>
    <p:extLst>
      <p:ext uri="{BB962C8B-B14F-4D97-AF65-F5344CB8AC3E}">
        <p14:creationId xmlns:p14="http://schemas.microsoft.com/office/powerpoint/2010/main" val="646710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73E0A64-ADBE-4ACE-8904-69C968AB5ABA}" type="slidenum">
              <a:rPr lang="en-US"/>
              <a:pPr>
                <a:defRPr/>
              </a:pPr>
              <a:t>‹#›</a:t>
            </a:fld>
            <a:endParaRPr lang="en-US"/>
          </a:p>
        </p:txBody>
      </p:sp>
    </p:spTree>
    <p:extLst>
      <p:ext uri="{BB962C8B-B14F-4D97-AF65-F5344CB8AC3E}">
        <p14:creationId xmlns:p14="http://schemas.microsoft.com/office/powerpoint/2010/main" val="23771208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28F5E4F-CC5B-4E5F-9BD6-F014ACBDA0D9}" type="slidenum">
              <a:rPr lang="en-US"/>
              <a:pPr>
                <a:defRPr/>
              </a:pPr>
              <a:t>‹#›</a:t>
            </a:fld>
            <a:endParaRPr lang="en-US"/>
          </a:p>
        </p:txBody>
      </p:sp>
    </p:spTree>
    <p:extLst>
      <p:ext uri="{BB962C8B-B14F-4D97-AF65-F5344CB8AC3E}">
        <p14:creationId xmlns:p14="http://schemas.microsoft.com/office/powerpoint/2010/main" val="1597643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914400"/>
            <a:ext cx="9144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1"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0" y="2438400"/>
            <a:ext cx="9144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77156" name="Rectangle 4"/>
          <p:cNvSpPr>
            <a:spLocks noGrp="1" noChangeArrowheads="1"/>
          </p:cNvSpPr>
          <p:nvPr>
            <p:ph type="dt" sz="half" idx="2"/>
          </p:nvPr>
        </p:nvSpPr>
        <p:spPr bwMode="auto">
          <a:xfrm>
            <a:off x="76200" y="62484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cs typeface="+mn-cs"/>
              </a:defRPr>
            </a:lvl1pPr>
          </a:lstStyle>
          <a:p>
            <a:pPr>
              <a:defRPr/>
            </a:pPr>
            <a:endParaRPr lang="en-US"/>
          </a:p>
        </p:txBody>
      </p:sp>
      <p:sp>
        <p:nvSpPr>
          <p:cNvPr id="177157" name="Rectangle 5"/>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mn-cs"/>
              </a:defRPr>
            </a:lvl1pPr>
          </a:lstStyle>
          <a:p>
            <a:pPr>
              <a:defRPr/>
            </a:pPr>
            <a:endParaRPr lang="en-US"/>
          </a:p>
        </p:txBody>
      </p:sp>
      <p:sp>
        <p:nvSpPr>
          <p:cNvPr id="177158" name="Rectangle 6"/>
          <p:cNvSpPr>
            <a:spLocks noGrp="1" noChangeArrowheads="1"/>
          </p:cNvSpPr>
          <p:nvPr>
            <p:ph type="sldNum" sz="quarter" idx="4"/>
          </p:nvPr>
        </p:nvSpPr>
        <p:spPr bwMode="auto">
          <a:xfrm>
            <a:off x="6934200" y="62484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cs typeface="+mn-cs"/>
              </a:defRPr>
            </a:lvl1pPr>
          </a:lstStyle>
          <a:p>
            <a:pPr>
              <a:defRPr/>
            </a:pPr>
            <a:fld id="{5230943F-73B0-40DB-AB0C-282865AF7EF2}" type="slidenum">
              <a:rPr lang="en-US"/>
              <a:pPr>
                <a:defRPr/>
              </a:pPr>
              <a:t>‹#›</a:t>
            </a:fld>
            <a:endParaRPr lang="en-US"/>
          </a:p>
        </p:txBody>
      </p:sp>
      <p:grpSp>
        <p:nvGrpSpPr>
          <p:cNvPr id="1031" name="Group 7"/>
          <p:cNvGrpSpPr>
            <a:grpSpLocks/>
          </p:cNvGrpSpPr>
          <p:nvPr/>
        </p:nvGrpSpPr>
        <p:grpSpPr bwMode="auto">
          <a:xfrm>
            <a:off x="0" y="0"/>
            <a:ext cx="9170988" cy="1222375"/>
            <a:chOff x="0" y="0"/>
            <a:chExt cx="5777" cy="770"/>
          </a:xfrm>
        </p:grpSpPr>
        <p:sp>
          <p:nvSpPr>
            <p:cNvPr id="1032" name="Freeform 8"/>
            <p:cNvSpPr>
              <a:spLocks/>
            </p:cNvSpPr>
            <p:nvPr userDrawn="1"/>
          </p:nvSpPr>
          <p:spPr bwMode="ltGray">
            <a:xfrm>
              <a:off x="0" y="0"/>
              <a:ext cx="5777" cy="770"/>
            </a:xfrm>
            <a:custGeom>
              <a:avLst/>
              <a:gdLst>
                <a:gd name="T0" fmla="*/ 125492 w 4986"/>
                <a:gd name="T1" fmla="*/ 218398 h 566"/>
                <a:gd name="T2" fmla="*/ 7678 w 4986"/>
                <a:gd name="T3" fmla="*/ 494188 h 566"/>
                <a:gd name="T4" fmla="*/ 0 w 4986"/>
                <a:gd name="T5" fmla="*/ 0 h 566"/>
                <a:gd name="T6" fmla="*/ 127221 w 4986"/>
                <a:gd name="T7" fmla="*/ 0 h 566"/>
                <a:gd name="T8" fmla="*/ 125492 w 4986"/>
                <a:gd name="T9" fmla="*/ 218398 h 5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86" h="566">
                  <a:moveTo>
                    <a:pt x="4917" y="250"/>
                  </a:moveTo>
                  <a:lnTo>
                    <a:pt x="301" y="566"/>
                  </a:lnTo>
                  <a:lnTo>
                    <a:pt x="0" y="0"/>
                  </a:lnTo>
                  <a:lnTo>
                    <a:pt x="4986" y="0"/>
                  </a:lnTo>
                  <a:lnTo>
                    <a:pt x="4917" y="250"/>
                  </a:lnTo>
                  <a:close/>
                </a:path>
              </a:pathLst>
            </a:custGeom>
            <a:solidFill>
              <a:srgbClr val="CC0033"/>
            </a:solidFill>
            <a:ln>
              <a:noFill/>
            </a:ln>
            <a:effectLst>
              <a:outerShdw dist="107763" dir="2700000" algn="ctr" rotWithShape="0">
                <a:srgbClr val="B2B2B2"/>
              </a:outerShdw>
            </a:effectLst>
            <a:extLst>
              <a:ext uri="{91240B29-F687-4F45-9708-019B960494DF}">
                <a14:hiddenLine xmlns:a14="http://schemas.microsoft.com/office/drawing/2010/main" w="19050" cap="flat" cmpd="sng">
                  <a:solidFill>
                    <a:srgbClr val="000000"/>
                  </a:solidFill>
                  <a:prstDash val="solid"/>
                  <a:round/>
                  <a:headEnd/>
                  <a:tailEnd/>
                </a14:hiddenLine>
              </a:ext>
            </a:extLst>
          </p:spPr>
          <p:txBody>
            <a:bodyPr wrap="none" anchor="ctr"/>
            <a:lstStyle/>
            <a:p>
              <a:endParaRPr lang="en-US"/>
            </a:p>
          </p:txBody>
        </p:sp>
        <p:pic>
          <p:nvPicPr>
            <p:cNvPr id="1033" name="Picture 9" descr="wsuTLSigRvs-rd"/>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240" y="88"/>
              <a:ext cx="1362" cy="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5153" r:id="rId1"/>
    <p:sldLayoutId id="2147485116" r:id="rId2"/>
    <p:sldLayoutId id="2147485117" r:id="rId3"/>
    <p:sldLayoutId id="2147485118" r:id="rId4"/>
    <p:sldLayoutId id="2147485119" r:id="rId5"/>
    <p:sldLayoutId id="2147485120" r:id="rId6"/>
    <p:sldLayoutId id="2147485121" r:id="rId7"/>
    <p:sldLayoutId id="2147485122" r:id="rId8"/>
    <p:sldLayoutId id="2147485123" r:id="rId9"/>
    <p:sldLayoutId id="2147485124" r:id="rId10"/>
    <p:sldLayoutId id="2147485125" r:id="rId11"/>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ctr" rtl="0" eaLnBrk="0" fontAlgn="base" hangingPunct="0">
        <a:lnSpc>
          <a:spcPct val="90000"/>
        </a:lnSpc>
        <a:spcBef>
          <a:spcPct val="0"/>
        </a:spcBef>
        <a:spcAft>
          <a:spcPct val="0"/>
        </a:spcAft>
        <a:defRPr sz="3600" b="1">
          <a:solidFill>
            <a:schemeClr val="tx2"/>
          </a:solidFill>
          <a:latin typeface="+mj-lt"/>
          <a:ea typeface="+mj-ea"/>
          <a:cs typeface="+mj-cs"/>
        </a:defRPr>
      </a:lvl1pPr>
      <a:lvl2pPr algn="ctr" rtl="0" eaLnBrk="0" fontAlgn="base" hangingPunct="0">
        <a:lnSpc>
          <a:spcPct val="90000"/>
        </a:lnSpc>
        <a:spcBef>
          <a:spcPct val="0"/>
        </a:spcBef>
        <a:spcAft>
          <a:spcPct val="0"/>
        </a:spcAft>
        <a:defRPr sz="3600" b="1">
          <a:solidFill>
            <a:schemeClr val="tx2"/>
          </a:solidFill>
          <a:latin typeface="Arial" pitchFamily="34" charset="0"/>
        </a:defRPr>
      </a:lvl2pPr>
      <a:lvl3pPr algn="ctr" rtl="0" eaLnBrk="0" fontAlgn="base" hangingPunct="0">
        <a:lnSpc>
          <a:spcPct val="90000"/>
        </a:lnSpc>
        <a:spcBef>
          <a:spcPct val="0"/>
        </a:spcBef>
        <a:spcAft>
          <a:spcPct val="0"/>
        </a:spcAft>
        <a:defRPr sz="3600" b="1">
          <a:solidFill>
            <a:schemeClr val="tx2"/>
          </a:solidFill>
          <a:latin typeface="Arial" pitchFamily="34" charset="0"/>
        </a:defRPr>
      </a:lvl3pPr>
      <a:lvl4pPr algn="ctr" rtl="0" eaLnBrk="0" fontAlgn="base" hangingPunct="0">
        <a:lnSpc>
          <a:spcPct val="90000"/>
        </a:lnSpc>
        <a:spcBef>
          <a:spcPct val="0"/>
        </a:spcBef>
        <a:spcAft>
          <a:spcPct val="0"/>
        </a:spcAft>
        <a:defRPr sz="3600" b="1">
          <a:solidFill>
            <a:schemeClr val="tx2"/>
          </a:solidFill>
          <a:latin typeface="Arial" pitchFamily="34" charset="0"/>
        </a:defRPr>
      </a:lvl4pPr>
      <a:lvl5pPr algn="ctr" rtl="0" eaLnBrk="0" fontAlgn="base" hangingPunct="0">
        <a:lnSpc>
          <a:spcPct val="90000"/>
        </a:lnSpc>
        <a:spcBef>
          <a:spcPct val="0"/>
        </a:spcBef>
        <a:spcAft>
          <a:spcPct val="0"/>
        </a:spcAft>
        <a:defRPr sz="3600" b="1">
          <a:solidFill>
            <a:schemeClr val="tx2"/>
          </a:solidFill>
          <a:latin typeface="Arial" pitchFamily="34" charset="0"/>
        </a:defRPr>
      </a:lvl5pPr>
      <a:lvl6pPr marL="457200" algn="ctr" rtl="0" fontAlgn="base">
        <a:lnSpc>
          <a:spcPct val="90000"/>
        </a:lnSpc>
        <a:spcBef>
          <a:spcPct val="0"/>
        </a:spcBef>
        <a:spcAft>
          <a:spcPct val="0"/>
        </a:spcAft>
        <a:defRPr sz="3600" b="1">
          <a:solidFill>
            <a:schemeClr val="tx2"/>
          </a:solidFill>
          <a:latin typeface="Arial" pitchFamily="34" charset="0"/>
        </a:defRPr>
      </a:lvl6pPr>
      <a:lvl7pPr marL="914400" algn="ctr" rtl="0" fontAlgn="base">
        <a:lnSpc>
          <a:spcPct val="90000"/>
        </a:lnSpc>
        <a:spcBef>
          <a:spcPct val="0"/>
        </a:spcBef>
        <a:spcAft>
          <a:spcPct val="0"/>
        </a:spcAft>
        <a:defRPr sz="3600" b="1">
          <a:solidFill>
            <a:schemeClr val="tx2"/>
          </a:solidFill>
          <a:latin typeface="Arial" pitchFamily="34" charset="0"/>
        </a:defRPr>
      </a:lvl7pPr>
      <a:lvl8pPr marL="1371600" algn="ctr" rtl="0" fontAlgn="base">
        <a:lnSpc>
          <a:spcPct val="90000"/>
        </a:lnSpc>
        <a:spcBef>
          <a:spcPct val="0"/>
        </a:spcBef>
        <a:spcAft>
          <a:spcPct val="0"/>
        </a:spcAft>
        <a:defRPr sz="3600" b="1">
          <a:solidFill>
            <a:schemeClr val="tx2"/>
          </a:solidFill>
          <a:latin typeface="Arial" pitchFamily="34" charset="0"/>
        </a:defRPr>
      </a:lvl8pPr>
      <a:lvl9pPr marL="1828800" algn="ctr" rtl="0" fontAlgn="base">
        <a:lnSpc>
          <a:spcPct val="90000"/>
        </a:lnSpc>
        <a:spcBef>
          <a:spcPct val="0"/>
        </a:spcBef>
        <a:spcAft>
          <a:spcPct val="0"/>
        </a:spcAft>
        <a:defRPr sz="3600" b="1">
          <a:solidFill>
            <a:schemeClr val="tx2"/>
          </a:solidFill>
          <a:latin typeface="Arial" pitchFamily="34" charset="0"/>
        </a:defRPr>
      </a:lvl9pPr>
    </p:titleStyle>
    <p:bodyStyle>
      <a:lvl1pPr marL="244475" indent="-244475" algn="l" rtl="0" eaLnBrk="0" fontAlgn="base" hangingPunct="0">
        <a:lnSpc>
          <a:spcPct val="95000"/>
        </a:lnSpc>
        <a:spcBef>
          <a:spcPct val="25000"/>
        </a:spcBef>
        <a:spcAft>
          <a:spcPct val="0"/>
        </a:spcAft>
        <a:buSzPct val="125000"/>
        <a:buChar char="•"/>
        <a:defRPr sz="2800" b="1">
          <a:solidFill>
            <a:schemeClr val="tx1"/>
          </a:solidFill>
          <a:latin typeface="+mn-lt"/>
          <a:ea typeface="+mn-ea"/>
          <a:cs typeface="+mn-cs"/>
        </a:defRPr>
      </a:lvl1pPr>
      <a:lvl2pPr marL="517525" indent="-271463" algn="l" rtl="0" eaLnBrk="0" fontAlgn="base" hangingPunct="0">
        <a:lnSpc>
          <a:spcPct val="95000"/>
        </a:lnSpc>
        <a:spcBef>
          <a:spcPct val="10000"/>
        </a:spcBef>
        <a:spcAft>
          <a:spcPct val="0"/>
        </a:spcAft>
        <a:buFont typeface="Wingdings" pitchFamily="2" charset="2"/>
        <a:buChar char="§"/>
        <a:defRPr sz="2800" b="1">
          <a:solidFill>
            <a:schemeClr val="tx1"/>
          </a:solidFill>
          <a:latin typeface="+mn-lt"/>
        </a:defRPr>
      </a:lvl2pPr>
      <a:lvl3pPr marL="701675" indent="-182563" algn="l" rtl="0" eaLnBrk="0" fontAlgn="base" hangingPunct="0">
        <a:lnSpc>
          <a:spcPct val="95000"/>
        </a:lnSpc>
        <a:spcBef>
          <a:spcPct val="10000"/>
        </a:spcBef>
        <a:spcAft>
          <a:spcPct val="0"/>
        </a:spcAft>
        <a:buChar char="•"/>
        <a:defRPr sz="2400" b="1">
          <a:solidFill>
            <a:schemeClr val="tx1"/>
          </a:solidFill>
          <a:latin typeface="+mn-lt"/>
        </a:defRPr>
      </a:lvl3pPr>
      <a:lvl4pPr marL="930275" indent="-227013" algn="l" rtl="0" eaLnBrk="0" fontAlgn="base" hangingPunct="0">
        <a:lnSpc>
          <a:spcPct val="95000"/>
        </a:lnSpc>
        <a:spcBef>
          <a:spcPct val="10000"/>
        </a:spcBef>
        <a:spcAft>
          <a:spcPct val="0"/>
        </a:spcAft>
        <a:buFont typeface="Wingdings" pitchFamily="2" charset="2"/>
        <a:buChar char="§"/>
        <a:defRPr sz="2400" b="1">
          <a:solidFill>
            <a:schemeClr val="tx1"/>
          </a:solidFill>
          <a:latin typeface="+mn-lt"/>
        </a:defRPr>
      </a:lvl4pPr>
      <a:lvl5pPr marL="1112838" indent="-180975" algn="l" rtl="0" eaLnBrk="0" fontAlgn="base" hangingPunct="0">
        <a:lnSpc>
          <a:spcPct val="95000"/>
        </a:lnSpc>
        <a:spcBef>
          <a:spcPct val="10000"/>
        </a:spcBef>
        <a:spcAft>
          <a:spcPct val="0"/>
        </a:spcAft>
        <a:buChar char="•"/>
        <a:defRPr sz="2400" b="1">
          <a:solidFill>
            <a:schemeClr val="tx1"/>
          </a:solidFill>
          <a:latin typeface="+mn-lt"/>
        </a:defRPr>
      </a:lvl5pPr>
      <a:lvl6pPr marL="1570038" indent="-180975" algn="l" rtl="0" fontAlgn="base">
        <a:lnSpc>
          <a:spcPct val="95000"/>
        </a:lnSpc>
        <a:spcBef>
          <a:spcPct val="10000"/>
        </a:spcBef>
        <a:spcAft>
          <a:spcPct val="0"/>
        </a:spcAft>
        <a:buChar char="•"/>
        <a:defRPr sz="2400" b="1">
          <a:solidFill>
            <a:schemeClr val="tx1"/>
          </a:solidFill>
          <a:latin typeface="+mn-lt"/>
        </a:defRPr>
      </a:lvl6pPr>
      <a:lvl7pPr marL="2027238" indent="-180975" algn="l" rtl="0" fontAlgn="base">
        <a:lnSpc>
          <a:spcPct val="95000"/>
        </a:lnSpc>
        <a:spcBef>
          <a:spcPct val="10000"/>
        </a:spcBef>
        <a:spcAft>
          <a:spcPct val="0"/>
        </a:spcAft>
        <a:buChar char="•"/>
        <a:defRPr sz="2400" b="1">
          <a:solidFill>
            <a:schemeClr val="tx1"/>
          </a:solidFill>
          <a:latin typeface="+mn-lt"/>
        </a:defRPr>
      </a:lvl7pPr>
      <a:lvl8pPr marL="2484438" indent="-180975" algn="l" rtl="0" fontAlgn="base">
        <a:lnSpc>
          <a:spcPct val="95000"/>
        </a:lnSpc>
        <a:spcBef>
          <a:spcPct val="10000"/>
        </a:spcBef>
        <a:spcAft>
          <a:spcPct val="0"/>
        </a:spcAft>
        <a:buChar char="•"/>
        <a:defRPr sz="2400" b="1">
          <a:solidFill>
            <a:schemeClr val="tx1"/>
          </a:solidFill>
          <a:latin typeface="+mn-lt"/>
        </a:defRPr>
      </a:lvl8pPr>
      <a:lvl9pPr marL="2941638" indent="-180975" algn="l" rtl="0" fontAlgn="base">
        <a:lnSpc>
          <a:spcPct val="95000"/>
        </a:lnSpc>
        <a:spcBef>
          <a:spcPct val="10000"/>
        </a:spcBef>
        <a:spcAft>
          <a:spcPct val="0"/>
        </a:spcAft>
        <a:buChar char="•"/>
        <a:defRPr sz="2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981E32"/>
            </a:gs>
            <a:gs pos="60001">
              <a:srgbClr val="981E32"/>
            </a:gs>
            <a:gs pos="100000">
              <a:srgbClr val="C60C30"/>
            </a:gs>
          </a:gsLst>
          <a:lin ang="0"/>
        </a:gradFill>
        <a:effectLst/>
      </p:bgPr>
    </p:bg>
    <p:spTree>
      <p:nvGrpSpPr>
        <p:cNvPr id="1" name=""/>
        <p:cNvGrpSpPr/>
        <p:nvPr/>
      </p:nvGrpSpPr>
      <p:grpSpPr>
        <a:xfrm>
          <a:off x="0" y="0"/>
          <a:ext cx="0" cy="0"/>
          <a:chOff x="0" y="0"/>
          <a:chExt cx="0" cy="0"/>
        </a:xfrm>
      </p:grpSpPr>
      <p:grpSp>
        <p:nvGrpSpPr>
          <p:cNvPr id="2050" name="Group 23"/>
          <p:cNvGrpSpPr>
            <a:grpSpLocks/>
          </p:cNvGrpSpPr>
          <p:nvPr userDrawn="1"/>
        </p:nvGrpSpPr>
        <p:grpSpPr bwMode="auto">
          <a:xfrm>
            <a:off x="9007475" y="0"/>
            <a:ext cx="136525" cy="6858000"/>
            <a:chOff x="9007474" y="0"/>
            <a:chExt cx="136525" cy="6858000"/>
          </a:xfrm>
        </p:grpSpPr>
        <p:sp>
          <p:nvSpPr>
            <p:cNvPr id="20" name="Rectangle 19"/>
            <p:cNvSpPr/>
            <p:nvPr userDrawn="1"/>
          </p:nvSpPr>
          <p:spPr bwMode="ltGray">
            <a:xfrm>
              <a:off x="9007474" y="5683250"/>
              <a:ext cx="136525" cy="11747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1" name="Rectangle 20"/>
            <p:cNvSpPr/>
            <p:nvPr userDrawn="1"/>
          </p:nvSpPr>
          <p:spPr bwMode="ltGray">
            <a:xfrm flipH="1">
              <a:off x="9007474" y="0"/>
              <a:ext cx="136525" cy="38338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2" name="Rectangle 21"/>
            <p:cNvSpPr/>
            <p:nvPr userDrawn="1"/>
          </p:nvSpPr>
          <p:spPr bwMode="ltGray">
            <a:xfrm flipH="1">
              <a:off x="9007474" y="3698875"/>
              <a:ext cx="136525" cy="2178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sp>
        <p:nvSpPr>
          <p:cNvPr id="2051" name="Rectangle 3"/>
          <p:cNvSpPr>
            <a:spLocks noGrp="1" noChangeArrowheads="1"/>
          </p:cNvSpPr>
          <p:nvPr userDrawn="1">
            <p:ph type="body" idx="1"/>
          </p:nvPr>
        </p:nvSpPr>
        <p:spPr bwMode="black">
          <a:xfrm>
            <a:off x="1874838" y="1592263"/>
            <a:ext cx="56007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52" name="Rectangle 2"/>
          <p:cNvSpPr>
            <a:spLocks noGrp="1" noChangeArrowheads="1"/>
          </p:cNvSpPr>
          <p:nvPr userDrawn="1">
            <p:ph type="title"/>
          </p:nvPr>
        </p:nvSpPr>
        <p:spPr bwMode="black">
          <a:xfrm>
            <a:off x="455613" y="906463"/>
            <a:ext cx="8439150"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1" compatLnSpc="1">
            <a:prstTxWarp prst="textNoShape">
              <a:avLst/>
            </a:prstTxWarp>
            <a:spAutoFit/>
          </a:bodyPr>
          <a:lstStyle/>
          <a:p>
            <a:pPr lvl="0"/>
            <a:r>
              <a:rPr lang="en-US" altLang="en-US" smtClean="0"/>
              <a:t>Click to edit Master title style</a:t>
            </a:r>
          </a:p>
        </p:txBody>
      </p:sp>
      <p:sp>
        <p:nvSpPr>
          <p:cNvPr id="3" name="Rectangle 4"/>
          <p:cNvSpPr>
            <a:spLocks noGrp="1" noChangeArrowheads="1"/>
          </p:cNvSpPr>
          <p:nvPr userDrawn="1">
            <p:ph type="dt" sz="half" idx="2"/>
          </p:nvPr>
        </p:nvSpPr>
        <p:spPr bwMode="black">
          <a:xfrm>
            <a:off x="123825" y="6469063"/>
            <a:ext cx="1519238" cy="388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mn-cs"/>
              </a:defRPr>
            </a:lvl1pPr>
          </a:lstStyle>
          <a:p>
            <a:pPr>
              <a:defRPr/>
            </a:pPr>
            <a:endParaRPr lang="en-US"/>
          </a:p>
        </p:txBody>
      </p:sp>
      <p:sp>
        <p:nvSpPr>
          <p:cNvPr id="4" name="Rectangle 5"/>
          <p:cNvSpPr>
            <a:spLocks noGrp="1" noChangeArrowheads="1"/>
          </p:cNvSpPr>
          <p:nvPr userDrawn="1">
            <p:ph type="ftr" sz="quarter" idx="3"/>
          </p:nvPr>
        </p:nvSpPr>
        <p:spPr bwMode="black">
          <a:xfrm>
            <a:off x="1544638" y="6469063"/>
            <a:ext cx="6153150" cy="388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cs typeface="+mn-cs"/>
              </a:defRPr>
            </a:lvl1pPr>
          </a:lstStyle>
          <a:p>
            <a:pPr>
              <a:defRPr/>
            </a:pPr>
            <a:endParaRPr lang="en-US"/>
          </a:p>
        </p:txBody>
      </p:sp>
      <p:sp>
        <p:nvSpPr>
          <p:cNvPr id="2" name="Rectangle 6"/>
          <p:cNvSpPr>
            <a:spLocks noGrp="1" noChangeArrowheads="1"/>
          </p:cNvSpPr>
          <p:nvPr userDrawn="1">
            <p:ph type="sldNum" sz="quarter" idx="4"/>
          </p:nvPr>
        </p:nvSpPr>
        <p:spPr bwMode="black">
          <a:xfrm>
            <a:off x="7766050" y="6469063"/>
            <a:ext cx="1301750" cy="388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cs typeface="+mn-cs"/>
              </a:defRPr>
            </a:lvl1pPr>
          </a:lstStyle>
          <a:p>
            <a:pPr>
              <a:defRPr/>
            </a:pPr>
            <a:fld id="{57968DC5-C998-493E-9CF8-9C7E7FEDCD04}" type="slidenum">
              <a:rPr lang="en-US"/>
              <a:pPr>
                <a:defRPr/>
              </a:pPr>
              <a:t>‹#›</a:t>
            </a:fld>
            <a:endParaRPr lang="en-US"/>
          </a:p>
        </p:txBody>
      </p:sp>
      <p:pic>
        <p:nvPicPr>
          <p:cNvPr id="2056" name="Picture 12" descr="wsuTLSigRvs-rd"/>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hidden">
          <a:xfrm>
            <a:off x="7334250" y="6116638"/>
            <a:ext cx="1563688"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l" rtl="0" eaLnBrk="0" fontAlgn="base" hangingPunct="0">
        <a:lnSpc>
          <a:spcPct val="90000"/>
        </a:lnSpc>
        <a:spcBef>
          <a:spcPct val="0"/>
        </a:spcBef>
        <a:spcAft>
          <a:spcPct val="0"/>
        </a:spcAft>
        <a:defRPr sz="3200">
          <a:solidFill>
            <a:srgbClr val="E9E2CD"/>
          </a:solidFill>
          <a:latin typeface="Times New Roman" pitchFamily="18" charset="0"/>
          <a:ea typeface="+mj-ea"/>
          <a:cs typeface="Times New Roman" pitchFamily="18" charset="0"/>
        </a:defRPr>
      </a:lvl1pPr>
      <a:lvl2pPr algn="l" rtl="0" eaLnBrk="0" fontAlgn="base" hangingPunct="0">
        <a:lnSpc>
          <a:spcPct val="90000"/>
        </a:lnSpc>
        <a:spcBef>
          <a:spcPct val="0"/>
        </a:spcBef>
        <a:spcAft>
          <a:spcPct val="0"/>
        </a:spcAft>
        <a:defRPr sz="3200">
          <a:solidFill>
            <a:srgbClr val="E9E2CD"/>
          </a:solidFill>
          <a:latin typeface="Times New Roman" pitchFamily="18" charset="0"/>
          <a:cs typeface="Times New Roman" pitchFamily="18" charset="0"/>
        </a:defRPr>
      </a:lvl2pPr>
      <a:lvl3pPr algn="l" rtl="0" eaLnBrk="0" fontAlgn="base" hangingPunct="0">
        <a:lnSpc>
          <a:spcPct val="90000"/>
        </a:lnSpc>
        <a:spcBef>
          <a:spcPct val="0"/>
        </a:spcBef>
        <a:spcAft>
          <a:spcPct val="0"/>
        </a:spcAft>
        <a:defRPr sz="3200">
          <a:solidFill>
            <a:srgbClr val="E9E2CD"/>
          </a:solidFill>
          <a:latin typeface="Times New Roman" pitchFamily="18" charset="0"/>
          <a:cs typeface="Times New Roman" pitchFamily="18" charset="0"/>
        </a:defRPr>
      </a:lvl3pPr>
      <a:lvl4pPr algn="l" rtl="0" eaLnBrk="0" fontAlgn="base" hangingPunct="0">
        <a:lnSpc>
          <a:spcPct val="90000"/>
        </a:lnSpc>
        <a:spcBef>
          <a:spcPct val="0"/>
        </a:spcBef>
        <a:spcAft>
          <a:spcPct val="0"/>
        </a:spcAft>
        <a:defRPr sz="3200">
          <a:solidFill>
            <a:srgbClr val="E9E2CD"/>
          </a:solidFill>
          <a:latin typeface="Times New Roman" pitchFamily="18" charset="0"/>
          <a:cs typeface="Times New Roman" pitchFamily="18" charset="0"/>
        </a:defRPr>
      </a:lvl4pPr>
      <a:lvl5pPr algn="l" rtl="0" eaLnBrk="0" fontAlgn="base" hangingPunct="0">
        <a:lnSpc>
          <a:spcPct val="90000"/>
        </a:lnSpc>
        <a:spcBef>
          <a:spcPct val="0"/>
        </a:spcBef>
        <a:spcAft>
          <a:spcPct val="0"/>
        </a:spcAft>
        <a:defRPr sz="3200">
          <a:solidFill>
            <a:srgbClr val="E9E2CD"/>
          </a:solidFill>
          <a:latin typeface="Times New Roman" pitchFamily="18" charset="0"/>
          <a:cs typeface="Times New Roman" pitchFamily="18"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p:titleStyle>
    <p:bodyStyle>
      <a:lvl1pPr marL="165100" indent="-165100" algn="l" rtl="0" eaLnBrk="0" fontAlgn="base" hangingPunct="0">
        <a:spcBef>
          <a:spcPct val="25000"/>
        </a:spcBef>
        <a:spcAft>
          <a:spcPct val="0"/>
        </a:spcAft>
        <a:buClr>
          <a:schemeClr val="tx1"/>
        </a:buClr>
        <a:buSzPct val="100000"/>
        <a:buFont typeface="Arial" charset="0"/>
        <a:buChar char="•"/>
        <a:defRPr lang="en-US" sz="2400" dirty="0">
          <a:solidFill>
            <a:schemeClr val="tx1"/>
          </a:solidFill>
          <a:latin typeface="Lucida Sans" pitchFamily="34" charset="0"/>
          <a:ea typeface="+mn-ea"/>
          <a:cs typeface="+mn-cs"/>
        </a:defRPr>
      </a:lvl1pPr>
      <a:lvl2pPr marL="344488" indent="-179388" algn="l" rtl="0" eaLnBrk="0" fontAlgn="base" hangingPunct="0">
        <a:lnSpc>
          <a:spcPct val="95000"/>
        </a:lnSpc>
        <a:spcBef>
          <a:spcPct val="10000"/>
        </a:spcBef>
        <a:spcAft>
          <a:spcPct val="0"/>
        </a:spcAft>
        <a:buClr>
          <a:schemeClr val="tx1"/>
        </a:buClr>
        <a:buSzPct val="100000"/>
        <a:buFont typeface="Arial" charset="0"/>
        <a:buChar char="•"/>
        <a:defRPr lang="en-US" sz="2200" dirty="0">
          <a:solidFill>
            <a:schemeClr val="tx1"/>
          </a:solidFill>
          <a:latin typeface="Lucida Sans" pitchFamily="34" charset="0"/>
        </a:defRPr>
      </a:lvl2pPr>
      <a:lvl3pPr marL="509588" indent="-165100" algn="l" rtl="0" eaLnBrk="0" fontAlgn="base" hangingPunct="0">
        <a:lnSpc>
          <a:spcPct val="95000"/>
        </a:lnSpc>
        <a:spcBef>
          <a:spcPct val="10000"/>
        </a:spcBef>
        <a:spcAft>
          <a:spcPct val="0"/>
        </a:spcAft>
        <a:buClr>
          <a:schemeClr val="tx1"/>
        </a:buClr>
        <a:buSzPct val="100000"/>
        <a:buFont typeface="Arial" charset="0"/>
        <a:buChar char="•"/>
        <a:defRPr lang="en-US" sz="2000" dirty="0">
          <a:solidFill>
            <a:schemeClr val="tx1"/>
          </a:solidFill>
          <a:latin typeface="Lucida Sans" pitchFamily="34" charset="0"/>
        </a:defRPr>
      </a:lvl3pPr>
      <a:lvl4pPr marL="688975" indent="-179388" algn="l" rtl="0" eaLnBrk="0" fontAlgn="base" hangingPunct="0">
        <a:lnSpc>
          <a:spcPct val="95000"/>
        </a:lnSpc>
        <a:spcBef>
          <a:spcPct val="10000"/>
        </a:spcBef>
        <a:spcAft>
          <a:spcPct val="0"/>
        </a:spcAft>
        <a:buClr>
          <a:schemeClr val="tx1"/>
        </a:buClr>
        <a:buSzPct val="100000"/>
        <a:buFont typeface="Arial" charset="0"/>
        <a:buChar char="•"/>
        <a:defRPr lang="en-US" dirty="0">
          <a:solidFill>
            <a:schemeClr val="tx1"/>
          </a:solidFill>
          <a:latin typeface="Lucida Sans" pitchFamily="34" charset="0"/>
        </a:defRPr>
      </a:lvl4pPr>
      <a:lvl5pPr marL="854075" indent="-165100" algn="l" rtl="0" eaLnBrk="0" fontAlgn="base" hangingPunct="0">
        <a:lnSpc>
          <a:spcPct val="95000"/>
        </a:lnSpc>
        <a:spcBef>
          <a:spcPct val="10000"/>
        </a:spcBef>
        <a:spcAft>
          <a:spcPct val="0"/>
        </a:spcAft>
        <a:buClr>
          <a:schemeClr val="tx1"/>
        </a:buClr>
        <a:buSzPct val="100000"/>
        <a:buFont typeface="Arial" charset="0"/>
        <a:buChar char="•"/>
        <a:defRPr lang="en-US" sz="1600" dirty="0">
          <a:solidFill>
            <a:schemeClr val="tx1"/>
          </a:solidFill>
          <a:latin typeface="Lucida Sans" pitchFamily="34" charset="0"/>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981E32"/>
            </a:gs>
            <a:gs pos="60001">
              <a:srgbClr val="981E32"/>
            </a:gs>
            <a:gs pos="100000">
              <a:srgbClr val="C60C30"/>
            </a:gs>
          </a:gsLst>
          <a:lin ang="0"/>
        </a:gradFill>
        <a:effectLst/>
      </p:bgPr>
    </p:bg>
    <p:spTree>
      <p:nvGrpSpPr>
        <p:cNvPr id="1" name=""/>
        <p:cNvGrpSpPr/>
        <p:nvPr/>
      </p:nvGrpSpPr>
      <p:grpSpPr>
        <a:xfrm>
          <a:off x="0" y="0"/>
          <a:ext cx="0" cy="0"/>
          <a:chOff x="0" y="0"/>
          <a:chExt cx="0" cy="0"/>
        </a:xfrm>
      </p:grpSpPr>
      <p:grpSp>
        <p:nvGrpSpPr>
          <p:cNvPr id="3074" name="Group 8"/>
          <p:cNvGrpSpPr>
            <a:grpSpLocks/>
          </p:cNvGrpSpPr>
          <p:nvPr userDrawn="1"/>
        </p:nvGrpSpPr>
        <p:grpSpPr bwMode="auto">
          <a:xfrm>
            <a:off x="0" y="0"/>
            <a:ext cx="9144000" cy="6858000"/>
            <a:chOff x="0" y="0"/>
            <a:chExt cx="9144000" cy="6858000"/>
          </a:xfrm>
        </p:grpSpPr>
        <p:sp>
          <p:nvSpPr>
            <p:cNvPr id="10" name="Rectangle 9"/>
            <p:cNvSpPr/>
            <p:nvPr userDrawn="1"/>
          </p:nvSpPr>
          <p:spPr bwMode="ltGray">
            <a:xfrm>
              <a:off x="0" y="0"/>
              <a:ext cx="9144000" cy="215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1" name="Freeform 10"/>
            <p:cNvSpPr/>
            <p:nvPr userDrawn="1"/>
          </p:nvSpPr>
          <p:spPr bwMode="ltGray">
            <a:xfrm>
              <a:off x="6450013" y="0"/>
              <a:ext cx="2522537" cy="6858000"/>
            </a:xfrm>
            <a:custGeom>
              <a:avLst/>
              <a:gdLst>
                <a:gd name="connsiteX0" fmla="*/ 1366684 w 1545304"/>
                <a:gd name="connsiteY0" fmla="*/ 0 h 3657600"/>
                <a:gd name="connsiteX1" fmla="*/ 1317523 w 1545304"/>
                <a:gd name="connsiteY1" fmla="*/ 1828800 h 3657600"/>
                <a:gd name="connsiteX2" fmla="*/ 0 w 1545304"/>
                <a:gd name="connsiteY2" fmla="*/ 3657600 h 3657600"/>
                <a:gd name="connsiteX0" fmla="*/ 1366684 w 1455994"/>
                <a:gd name="connsiteY0" fmla="*/ 0 h 3657600"/>
                <a:gd name="connsiteX1" fmla="*/ 1119528 w 1455994"/>
                <a:gd name="connsiteY1" fmla="*/ 1828800 h 3657600"/>
                <a:gd name="connsiteX2" fmla="*/ 0 w 1455994"/>
                <a:gd name="connsiteY2" fmla="*/ 3657600 h 3657600"/>
                <a:gd name="connsiteX0" fmla="*/ 1366684 w 1455994"/>
                <a:gd name="connsiteY0" fmla="*/ 0 h 3657600"/>
                <a:gd name="connsiteX1" fmla="*/ 1119528 w 1455994"/>
                <a:gd name="connsiteY1" fmla="*/ 1828800 h 3657600"/>
                <a:gd name="connsiteX2" fmla="*/ 0 w 1455994"/>
                <a:gd name="connsiteY2" fmla="*/ 3657600 h 3657600"/>
                <a:gd name="connsiteX0" fmla="*/ 1366684 w 1455994"/>
                <a:gd name="connsiteY0" fmla="*/ 0 h 3657600"/>
                <a:gd name="connsiteX1" fmla="*/ 1119528 w 1455994"/>
                <a:gd name="connsiteY1" fmla="*/ 1828800 h 3657600"/>
                <a:gd name="connsiteX2" fmla="*/ 0 w 1455994"/>
                <a:gd name="connsiteY2" fmla="*/ 3657600 h 3657600"/>
                <a:gd name="connsiteX0" fmla="*/ 1366684 w 1455994"/>
                <a:gd name="connsiteY0" fmla="*/ 0 h 3657600"/>
                <a:gd name="connsiteX1" fmla="*/ 1119528 w 1455994"/>
                <a:gd name="connsiteY1" fmla="*/ 1828800 h 3657600"/>
                <a:gd name="connsiteX2" fmla="*/ 0 w 1455994"/>
                <a:gd name="connsiteY2" fmla="*/ 3657600 h 3657600"/>
                <a:gd name="connsiteX0" fmla="*/ 1451539 w 1540849"/>
                <a:gd name="connsiteY0" fmla="*/ 0 h 3657600"/>
                <a:gd name="connsiteX1" fmla="*/ 1119528 w 1540849"/>
                <a:gd name="connsiteY1" fmla="*/ 1828800 h 3657600"/>
                <a:gd name="connsiteX2" fmla="*/ 0 w 1540849"/>
                <a:gd name="connsiteY2" fmla="*/ 3657600 h 3657600"/>
                <a:gd name="connsiteX0" fmla="*/ 1451539 w 1451539"/>
                <a:gd name="connsiteY0" fmla="*/ 0 h 3657600"/>
                <a:gd name="connsiteX1" fmla="*/ 1119528 w 1451539"/>
                <a:gd name="connsiteY1" fmla="*/ 1828800 h 3657600"/>
                <a:gd name="connsiteX2" fmla="*/ 0 w 1451539"/>
                <a:gd name="connsiteY2" fmla="*/ 3657600 h 3657600"/>
                <a:gd name="connsiteX0" fmla="*/ 1451539 w 1451539"/>
                <a:gd name="connsiteY0" fmla="*/ 0 h 3657600"/>
                <a:gd name="connsiteX1" fmla="*/ 1119528 w 1451539"/>
                <a:gd name="connsiteY1" fmla="*/ 1828800 h 3657600"/>
                <a:gd name="connsiteX2" fmla="*/ 0 w 1451539"/>
                <a:gd name="connsiteY2" fmla="*/ 3657600 h 3657600"/>
                <a:gd name="connsiteX0" fmla="*/ 1451539 w 1451539"/>
                <a:gd name="connsiteY0" fmla="*/ 0 h 3657600"/>
                <a:gd name="connsiteX1" fmla="*/ 1119528 w 1451539"/>
                <a:gd name="connsiteY1" fmla="*/ 1828800 h 3657600"/>
                <a:gd name="connsiteX2" fmla="*/ 0 w 1451539"/>
                <a:gd name="connsiteY2" fmla="*/ 3657600 h 3657600"/>
                <a:gd name="connsiteX0" fmla="*/ 1451539 w 1451539"/>
                <a:gd name="connsiteY0" fmla="*/ 0 h 3657600"/>
                <a:gd name="connsiteX1" fmla="*/ 1119528 w 1451539"/>
                <a:gd name="connsiteY1" fmla="*/ 1828800 h 3657600"/>
                <a:gd name="connsiteX2" fmla="*/ 0 w 1451539"/>
                <a:gd name="connsiteY2" fmla="*/ 3657600 h 3657600"/>
                <a:gd name="connsiteX0" fmla="*/ 1451539 w 1451539"/>
                <a:gd name="connsiteY0" fmla="*/ 0 h 3657600"/>
                <a:gd name="connsiteX1" fmla="*/ 1119528 w 1451539"/>
                <a:gd name="connsiteY1" fmla="*/ 1828800 h 3657600"/>
                <a:gd name="connsiteX2" fmla="*/ 0 w 1451539"/>
                <a:gd name="connsiteY2" fmla="*/ 3657600 h 3657600"/>
                <a:gd name="connsiteX0" fmla="*/ 1451539 w 1451539"/>
                <a:gd name="connsiteY0" fmla="*/ 0 h 3657600"/>
                <a:gd name="connsiteX1" fmla="*/ 1119528 w 1451539"/>
                <a:gd name="connsiteY1" fmla="*/ 1828800 h 3657600"/>
                <a:gd name="connsiteX2" fmla="*/ 0 w 1451539"/>
                <a:gd name="connsiteY2" fmla="*/ 3657600 h 3657600"/>
                <a:gd name="connsiteX0" fmla="*/ 1451539 w 1451539"/>
                <a:gd name="connsiteY0" fmla="*/ 0 h 3657600"/>
                <a:gd name="connsiteX1" fmla="*/ 1119528 w 1451539"/>
                <a:gd name="connsiteY1" fmla="*/ 1828800 h 3657600"/>
                <a:gd name="connsiteX2" fmla="*/ 910777 w 1451539"/>
                <a:gd name="connsiteY2" fmla="*/ 2559009 h 3657600"/>
                <a:gd name="connsiteX3" fmla="*/ 0 w 1451539"/>
                <a:gd name="connsiteY3" fmla="*/ 3657600 h 3657600"/>
                <a:gd name="connsiteX0" fmla="*/ 1451539 w 1451539"/>
                <a:gd name="connsiteY0" fmla="*/ 0 h 3657600"/>
                <a:gd name="connsiteX1" fmla="*/ 1006388 w 1451539"/>
                <a:gd name="connsiteY1" fmla="*/ 2106725 h 3657600"/>
                <a:gd name="connsiteX2" fmla="*/ 910777 w 1451539"/>
                <a:gd name="connsiteY2" fmla="*/ 2559009 h 3657600"/>
                <a:gd name="connsiteX3" fmla="*/ 0 w 1451539"/>
                <a:gd name="connsiteY3" fmla="*/ 3657600 h 3657600"/>
                <a:gd name="connsiteX0" fmla="*/ 1451539 w 1451539"/>
                <a:gd name="connsiteY0" fmla="*/ 0 h 3657600"/>
                <a:gd name="connsiteX1" fmla="*/ 1006388 w 1451539"/>
                <a:gd name="connsiteY1" fmla="*/ 2106725 h 3657600"/>
                <a:gd name="connsiteX2" fmla="*/ 0 w 1451539"/>
                <a:gd name="connsiteY2" fmla="*/ 3657600 h 3657600"/>
                <a:gd name="connsiteX0" fmla="*/ 1451539 w 1451539"/>
                <a:gd name="connsiteY0" fmla="*/ 0 h 3657600"/>
                <a:gd name="connsiteX1" fmla="*/ 1006388 w 1451539"/>
                <a:gd name="connsiteY1" fmla="*/ 2106725 h 3657600"/>
                <a:gd name="connsiteX2" fmla="*/ 0 w 1451539"/>
                <a:gd name="connsiteY2" fmla="*/ 3657600 h 3657600"/>
                <a:gd name="connsiteX0" fmla="*/ 1451539 w 1451539"/>
                <a:gd name="connsiteY0" fmla="*/ 0 h 3657600"/>
                <a:gd name="connsiteX1" fmla="*/ 1006388 w 1451539"/>
                <a:gd name="connsiteY1" fmla="*/ 2106725 h 3657600"/>
                <a:gd name="connsiteX2" fmla="*/ 1137058 w 1451539"/>
                <a:gd name="connsiteY2" fmla="*/ 2454132 h 3657600"/>
                <a:gd name="connsiteX3" fmla="*/ 0 w 1451539"/>
                <a:gd name="connsiteY3" fmla="*/ 3657600 h 3657600"/>
                <a:gd name="connsiteX0" fmla="*/ 1451539 w 1451539"/>
                <a:gd name="connsiteY0" fmla="*/ 0 h 3657600"/>
                <a:gd name="connsiteX1" fmla="*/ 1006388 w 1451539"/>
                <a:gd name="connsiteY1" fmla="*/ 2106725 h 3657600"/>
                <a:gd name="connsiteX2" fmla="*/ 1289796 w 1451539"/>
                <a:gd name="connsiteY2" fmla="*/ 1945476 h 3657600"/>
                <a:gd name="connsiteX3" fmla="*/ 1137058 w 1451539"/>
                <a:gd name="connsiteY3" fmla="*/ 2454132 h 3657600"/>
                <a:gd name="connsiteX4" fmla="*/ 0 w 1451539"/>
                <a:gd name="connsiteY4" fmla="*/ 3657600 h 3657600"/>
                <a:gd name="connsiteX0" fmla="*/ 1451539 w 1451539"/>
                <a:gd name="connsiteY0" fmla="*/ 0 h 3657600"/>
                <a:gd name="connsiteX1" fmla="*/ 1091243 w 1451539"/>
                <a:gd name="connsiteY1" fmla="*/ 1839288 h 3657600"/>
                <a:gd name="connsiteX2" fmla="*/ 1289796 w 1451539"/>
                <a:gd name="connsiteY2" fmla="*/ 1945476 h 3657600"/>
                <a:gd name="connsiteX3" fmla="*/ 1137058 w 1451539"/>
                <a:gd name="connsiteY3" fmla="*/ 2454132 h 3657600"/>
                <a:gd name="connsiteX4" fmla="*/ 0 w 1451539"/>
                <a:gd name="connsiteY4" fmla="*/ 3657600 h 3657600"/>
                <a:gd name="connsiteX0" fmla="*/ 1451539 w 1451539"/>
                <a:gd name="connsiteY0" fmla="*/ 0 h 3657600"/>
                <a:gd name="connsiteX1" fmla="*/ 1091243 w 1451539"/>
                <a:gd name="connsiteY1" fmla="*/ 1839288 h 3657600"/>
                <a:gd name="connsiteX2" fmla="*/ 1289796 w 1451539"/>
                <a:gd name="connsiteY2" fmla="*/ 1945476 h 3657600"/>
                <a:gd name="connsiteX3" fmla="*/ 1137058 w 1451539"/>
                <a:gd name="connsiteY3" fmla="*/ 2454132 h 3657600"/>
                <a:gd name="connsiteX4" fmla="*/ 0 w 1451539"/>
                <a:gd name="connsiteY4" fmla="*/ 3657600 h 3657600"/>
                <a:gd name="connsiteX0" fmla="*/ 1451539 w 1451539"/>
                <a:gd name="connsiteY0" fmla="*/ 0 h 3657600"/>
                <a:gd name="connsiteX1" fmla="*/ 1091243 w 1451539"/>
                <a:gd name="connsiteY1" fmla="*/ 1839288 h 3657600"/>
                <a:gd name="connsiteX2" fmla="*/ 1289796 w 1451539"/>
                <a:gd name="connsiteY2" fmla="*/ 1945476 h 3657600"/>
                <a:gd name="connsiteX3" fmla="*/ 1137058 w 1451539"/>
                <a:gd name="connsiteY3" fmla="*/ 2454132 h 3657600"/>
                <a:gd name="connsiteX4" fmla="*/ 0 w 1451539"/>
                <a:gd name="connsiteY4" fmla="*/ 3657600 h 3657600"/>
                <a:gd name="connsiteX0" fmla="*/ 1451539 w 1451539"/>
                <a:gd name="connsiteY0" fmla="*/ 0 h 3657600"/>
                <a:gd name="connsiteX1" fmla="*/ 1091243 w 1451539"/>
                <a:gd name="connsiteY1" fmla="*/ 1839288 h 3657600"/>
                <a:gd name="connsiteX2" fmla="*/ 944720 w 1451539"/>
                <a:gd name="connsiteY2" fmla="*/ 2024134 h 3657600"/>
                <a:gd name="connsiteX3" fmla="*/ 1289796 w 1451539"/>
                <a:gd name="connsiteY3" fmla="*/ 1945476 h 3657600"/>
                <a:gd name="connsiteX4" fmla="*/ 1137058 w 1451539"/>
                <a:gd name="connsiteY4" fmla="*/ 2454132 h 3657600"/>
                <a:gd name="connsiteX5" fmla="*/ 0 w 1451539"/>
                <a:gd name="connsiteY5" fmla="*/ 3657600 h 3657600"/>
                <a:gd name="connsiteX0" fmla="*/ 1451539 w 1451539"/>
                <a:gd name="connsiteY0" fmla="*/ 0 h 3657600"/>
                <a:gd name="connsiteX1" fmla="*/ 1135085 w 1451539"/>
                <a:gd name="connsiteY1" fmla="*/ 1839288 h 3657600"/>
                <a:gd name="connsiteX2" fmla="*/ 944720 w 1451539"/>
                <a:gd name="connsiteY2" fmla="*/ 2024134 h 3657600"/>
                <a:gd name="connsiteX3" fmla="*/ 1289796 w 1451539"/>
                <a:gd name="connsiteY3" fmla="*/ 1945476 h 3657600"/>
                <a:gd name="connsiteX4" fmla="*/ 1137058 w 1451539"/>
                <a:gd name="connsiteY4" fmla="*/ 2454132 h 3657600"/>
                <a:gd name="connsiteX5" fmla="*/ 0 w 1451539"/>
                <a:gd name="connsiteY5" fmla="*/ 3657600 h 3657600"/>
                <a:gd name="connsiteX0" fmla="*/ 1451539 w 1670885"/>
                <a:gd name="connsiteY0" fmla="*/ 0 h 3657600"/>
                <a:gd name="connsiteX1" fmla="*/ 1440563 w 1670885"/>
                <a:gd name="connsiteY1" fmla="*/ 1839288 h 3657600"/>
                <a:gd name="connsiteX2" fmla="*/ 944720 w 1670885"/>
                <a:gd name="connsiteY2" fmla="*/ 2024134 h 3657600"/>
                <a:gd name="connsiteX3" fmla="*/ 1289796 w 1670885"/>
                <a:gd name="connsiteY3" fmla="*/ 1945476 h 3657600"/>
                <a:gd name="connsiteX4" fmla="*/ 1137058 w 1670885"/>
                <a:gd name="connsiteY4" fmla="*/ 2454132 h 3657600"/>
                <a:gd name="connsiteX5" fmla="*/ 0 w 1670885"/>
                <a:gd name="connsiteY5" fmla="*/ 3657600 h 3657600"/>
                <a:gd name="connsiteX0" fmla="*/ 1451539 w 1451539"/>
                <a:gd name="connsiteY0" fmla="*/ 0 h 3657600"/>
                <a:gd name="connsiteX1" fmla="*/ 1112457 w 1451539"/>
                <a:gd name="connsiteY1" fmla="*/ 1839288 h 3657600"/>
                <a:gd name="connsiteX2" fmla="*/ 944720 w 1451539"/>
                <a:gd name="connsiteY2" fmla="*/ 2024134 h 3657600"/>
                <a:gd name="connsiteX3" fmla="*/ 1289796 w 1451539"/>
                <a:gd name="connsiteY3" fmla="*/ 1945476 h 3657600"/>
                <a:gd name="connsiteX4" fmla="*/ 1137058 w 1451539"/>
                <a:gd name="connsiteY4" fmla="*/ 2454132 h 3657600"/>
                <a:gd name="connsiteX5" fmla="*/ 0 w 1451539"/>
                <a:gd name="connsiteY5" fmla="*/ 3657600 h 3657600"/>
                <a:gd name="connsiteX0" fmla="*/ 1451539 w 1451539"/>
                <a:gd name="connsiteY0" fmla="*/ 0 h 3657600"/>
                <a:gd name="connsiteX1" fmla="*/ 1112457 w 1451539"/>
                <a:gd name="connsiteY1" fmla="*/ 1839288 h 3657600"/>
                <a:gd name="connsiteX2" fmla="*/ 1289796 w 1451539"/>
                <a:gd name="connsiteY2" fmla="*/ 1945476 h 3657600"/>
                <a:gd name="connsiteX3" fmla="*/ 1137058 w 1451539"/>
                <a:gd name="connsiteY3" fmla="*/ 2454132 h 3657600"/>
                <a:gd name="connsiteX4" fmla="*/ 0 w 1451539"/>
                <a:gd name="connsiteY4" fmla="*/ 3657600 h 3657600"/>
                <a:gd name="connsiteX0" fmla="*/ 1451539 w 1451539"/>
                <a:gd name="connsiteY0" fmla="*/ 0 h 3657600"/>
                <a:gd name="connsiteX1" fmla="*/ 1112457 w 1451539"/>
                <a:gd name="connsiteY1" fmla="*/ 1839288 h 3657600"/>
                <a:gd name="connsiteX2" fmla="*/ 1289796 w 1451539"/>
                <a:gd name="connsiteY2" fmla="*/ 1945476 h 3657600"/>
                <a:gd name="connsiteX3" fmla="*/ 1284139 w 1451539"/>
                <a:gd name="connsiteY3" fmla="*/ 1950720 h 3657600"/>
                <a:gd name="connsiteX4" fmla="*/ 1137058 w 1451539"/>
                <a:gd name="connsiteY4" fmla="*/ 2454132 h 3657600"/>
                <a:gd name="connsiteX5" fmla="*/ 0 w 1451539"/>
                <a:gd name="connsiteY5" fmla="*/ 3657600 h 3657600"/>
                <a:gd name="connsiteX0" fmla="*/ 1451539 w 1451539"/>
                <a:gd name="connsiteY0" fmla="*/ 0 h 3657600"/>
                <a:gd name="connsiteX1" fmla="*/ 1112457 w 1451539"/>
                <a:gd name="connsiteY1" fmla="*/ 1839288 h 3657600"/>
                <a:gd name="connsiteX2" fmla="*/ 1289796 w 1451539"/>
                <a:gd name="connsiteY2" fmla="*/ 1945476 h 3657600"/>
                <a:gd name="connsiteX3" fmla="*/ 1137058 w 1451539"/>
                <a:gd name="connsiteY3" fmla="*/ 2454132 h 3657600"/>
                <a:gd name="connsiteX4" fmla="*/ 0 w 1451539"/>
                <a:gd name="connsiteY4" fmla="*/ 3657600 h 3657600"/>
                <a:gd name="connsiteX0" fmla="*/ 1451539 w 1451539"/>
                <a:gd name="connsiteY0" fmla="*/ 0 h 3657600"/>
                <a:gd name="connsiteX1" fmla="*/ 1112457 w 1451539"/>
                <a:gd name="connsiteY1" fmla="*/ 1839288 h 3657600"/>
                <a:gd name="connsiteX2" fmla="*/ 1137058 w 1451539"/>
                <a:gd name="connsiteY2" fmla="*/ 2454132 h 3657600"/>
                <a:gd name="connsiteX3" fmla="*/ 0 w 1451539"/>
                <a:gd name="connsiteY3" fmla="*/ 3657600 h 3657600"/>
                <a:gd name="connsiteX0" fmla="*/ 1451539 w 1451539"/>
                <a:gd name="connsiteY0" fmla="*/ 0 h 3657600"/>
                <a:gd name="connsiteX1" fmla="*/ 1112457 w 1451539"/>
                <a:gd name="connsiteY1" fmla="*/ 1839288 h 3657600"/>
                <a:gd name="connsiteX2" fmla="*/ 0 w 1451539"/>
                <a:gd name="connsiteY2" fmla="*/ 3657600 h 3657600"/>
                <a:gd name="connsiteX0" fmla="*/ 1451539 w 1451539"/>
                <a:gd name="connsiteY0" fmla="*/ 0 h 3657600"/>
                <a:gd name="connsiteX1" fmla="*/ 1112457 w 1451539"/>
                <a:gd name="connsiteY1" fmla="*/ 1839288 h 3657600"/>
                <a:gd name="connsiteX2" fmla="*/ 0 w 1451539"/>
                <a:gd name="connsiteY2" fmla="*/ 3657600 h 3657600"/>
              </a:gdLst>
              <a:ahLst/>
              <a:cxnLst>
                <a:cxn ang="0">
                  <a:pos x="connsiteX0" y="connsiteY0"/>
                </a:cxn>
                <a:cxn ang="0">
                  <a:pos x="connsiteX1" y="connsiteY1"/>
                </a:cxn>
                <a:cxn ang="0">
                  <a:pos x="connsiteX2" y="connsiteY2"/>
                </a:cxn>
              </a:cxnLst>
              <a:rect l="l" t="t" r="r" b="b"/>
              <a:pathLst>
                <a:path w="1451539" h="3657600">
                  <a:moveTo>
                    <a:pt x="1451539" y="0"/>
                  </a:moveTo>
                  <a:cubicBezTo>
                    <a:pt x="1450337" y="625331"/>
                    <a:pt x="1342779" y="1215851"/>
                    <a:pt x="1112457" y="1839288"/>
                  </a:cubicBezTo>
                  <a:cubicBezTo>
                    <a:pt x="870534" y="2448888"/>
                    <a:pt x="633410" y="2916958"/>
                    <a:pt x="0" y="3657600"/>
                  </a:cubicBezTo>
                </a:path>
              </a:pathLst>
            </a:custGeom>
            <a:ln w="12700">
              <a:solidFill>
                <a:schemeClr val="accent4"/>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solidFill>
                  <a:srgbClr val="EC7A08"/>
                </a:solidFill>
              </a:endParaRPr>
            </a:p>
          </p:txBody>
        </p:sp>
      </p:grpSp>
      <p:sp>
        <p:nvSpPr>
          <p:cNvPr id="3075" name="Rectangle 3"/>
          <p:cNvSpPr>
            <a:spLocks noGrp="1" noChangeArrowheads="1"/>
          </p:cNvSpPr>
          <p:nvPr userDrawn="1">
            <p:ph type="body" idx="1"/>
          </p:nvPr>
        </p:nvSpPr>
        <p:spPr bwMode="black">
          <a:xfrm>
            <a:off x="1874838" y="1592263"/>
            <a:ext cx="56007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76" name="Rectangle 2"/>
          <p:cNvSpPr>
            <a:spLocks noGrp="1" noChangeArrowheads="1"/>
          </p:cNvSpPr>
          <p:nvPr userDrawn="1">
            <p:ph type="title"/>
          </p:nvPr>
        </p:nvSpPr>
        <p:spPr bwMode="black">
          <a:xfrm>
            <a:off x="455613" y="906463"/>
            <a:ext cx="8439150"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1" compatLnSpc="1">
            <a:prstTxWarp prst="textNoShape">
              <a:avLst/>
            </a:prstTxWarp>
            <a:spAutoFit/>
          </a:bodyPr>
          <a:lstStyle/>
          <a:p>
            <a:pPr lvl="0"/>
            <a:r>
              <a:rPr lang="en-US" altLang="en-US" smtClean="0"/>
              <a:t>Click to edit Master title style</a:t>
            </a:r>
          </a:p>
        </p:txBody>
      </p:sp>
      <p:sp>
        <p:nvSpPr>
          <p:cNvPr id="3" name="Rectangle 4"/>
          <p:cNvSpPr>
            <a:spLocks noGrp="1" noChangeArrowheads="1"/>
          </p:cNvSpPr>
          <p:nvPr userDrawn="1">
            <p:ph type="dt" sz="half" idx="2"/>
          </p:nvPr>
        </p:nvSpPr>
        <p:spPr bwMode="black">
          <a:xfrm>
            <a:off x="123825" y="6469063"/>
            <a:ext cx="1519238" cy="388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mn-cs"/>
              </a:defRPr>
            </a:lvl1pPr>
          </a:lstStyle>
          <a:p>
            <a:pPr>
              <a:defRPr/>
            </a:pPr>
            <a:endParaRPr lang="en-US"/>
          </a:p>
        </p:txBody>
      </p:sp>
      <p:sp>
        <p:nvSpPr>
          <p:cNvPr id="4" name="Rectangle 5"/>
          <p:cNvSpPr>
            <a:spLocks noGrp="1" noChangeArrowheads="1"/>
          </p:cNvSpPr>
          <p:nvPr userDrawn="1">
            <p:ph type="ftr" sz="quarter" idx="3"/>
          </p:nvPr>
        </p:nvSpPr>
        <p:spPr bwMode="black">
          <a:xfrm>
            <a:off x="1544638" y="6469063"/>
            <a:ext cx="6153150" cy="388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cs typeface="+mn-cs"/>
              </a:defRPr>
            </a:lvl1pPr>
          </a:lstStyle>
          <a:p>
            <a:pPr>
              <a:defRPr/>
            </a:pPr>
            <a:endParaRPr lang="en-US"/>
          </a:p>
        </p:txBody>
      </p:sp>
      <p:sp>
        <p:nvSpPr>
          <p:cNvPr id="2" name="Rectangle 6"/>
          <p:cNvSpPr>
            <a:spLocks noGrp="1" noChangeArrowheads="1"/>
          </p:cNvSpPr>
          <p:nvPr userDrawn="1">
            <p:ph type="sldNum" sz="quarter" idx="4"/>
          </p:nvPr>
        </p:nvSpPr>
        <p:spPr bwMode="black">
          <a:xfrm>
            <a:off x="7766050" y="6469063"/>
            <a:ext cx="1301750" cy="388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cs typeface="+mn-cs"/>
              </a:defRPr>
            </a:lvl1pPr>
          </a:lstStyle>
          <a:p>
            <a:pPr>
              <a:defRPr/>
            </a:pPr>
            <a:fld id="{53C2B93B-A131-4F93-BA9E-529C0B1F4EE7}"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154" r:id="rId1"/>
    <p:sldLayoutId id="2147485126" r:id="rId2"/>
    <p:sldLayoutId id="2147485155" r:id="rId3"/>
    <p:sldLayoutId id="2147485127" r:id="rId4"/>
    <p:sldLayoutId id="2147485128" r:id="rId5"/>
    <p:sldLayoutId id="2147485129" r:id="rId6"/>
    <p:sldLayoutId id="2147485130" r:id="rId7"/>
    <p:sldLayoutId id="2147485131" r:id="rId8"/>
    <p:sldLayoutId id="2147485132" r:id="rId9"/>
    <p:sldLayoutId id="2147485133" r:id="rId10"/>
    <p:sldLayoutId id="2147485134" r:id="rId11"/>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l" rtl="0" eaLnBrk="0" fontAlgn="base" hangingPunct="0">
        <a:lnSpc>
          <a:spcPct val="90000"/>
        </a:lnSpc>
        <a:spcBef>
          <a:spcPct val="0"/>
        </a:spcBef>
        <a:spcAft>
          <a:spcPct val="0"/>
        </a:spcAft>
        <a:defRPr sz="3200">
          <a:solidFill>
            <a:srgbClr val="E9E2CD"/>
          </a:solidFill>
          <a:latin typeface="Times New Roman" pitchFamily="18" charset="0"/>
          <a:ea typeface="+mj-ea"/>
          <a:cs typeface="Times New Roman" pitchFamily="18" charset="0"/>
        </a:defRPr>
      </a:lvl1pPr>
      <a:lvl2pPr algn="l" rtl="0" eaLnBrk="0" fontAlgn="base" hangingPunct="0">
        <a:lnSpc>
          <a:spcPct val="90000"/>
        </a:lnSpc>
        <a:spcBef>
          <a:spcPct val="0"/>
        </a:spcBef>
        <a:spcAft>
          <a:spcPct val="0"/>
        </a:spcAft>
        <a:defRPr sz="3200">
          <a:solidFill>
            <a:srgbClr val="E9E2CD"/>
          </a:solidFill>
          <a:latin typeface="Times New Roman" pitchFamily="18" charset="0"/>
          <a:cs typeface="Times New Roman" pitchFamily="18" charset="0"/>
        </a:defRPr>
      </a:lvl2pPr>
      <a:lvl3pPr algn="l" rtl="0" eaLnBrk="0" fontAlgn="base" hangingPunct="0">
        <a:lnSpc>
          <a:spcPct val="90000"/>
        </a:lnSpc>
        <a:spcBef>
          <a:spcPct val="0"/>
        </a:spcBef>
        <a:spcAft>
          <a:spcPct val="0"/>
        </a:spcAft>
        <a:defRPr sz="3200">
          <a:solidFill>
            <a:srgbClr val="E9E2CD"/>
          </a:solidFill>
          <a:latin typeface="Times New Roman" pitchFamily="18" charset="0"/>
          <a:cs typeface="Times New Roman" pitchFamily="18" charset="0"/>
        </a:defRPr>
      </a:lvl3pPr>
      <a:lvl4pPr algn="l" rtl="0" eaLnBrk="0" fontAlgn="base" hangingPunct="0">
        <a:lnSpc>
          <a:spcPct val="90000"/>
        </a:lnSpc>
        <a:spcBef>
          <a:spcPct val="0"/>
        </a:spcBef>
        <a:spcAft>
          <a:spcPct val="0"/>
        </a:spcAft>
        <a:defRPr sz="3200">
          <a:solidFill>
            <a:srgbClr val="E9E2CD"/>
          </a:solidFill>
          <a:latin typeface="Times New Roman" pitchFamily="18" charset="0"/>
          <a:cs typeface="Times New Roman" pitchFamily="18" charset="0"/>
        </a:defRPr>
      </a:lvl4pPr>
      <a:lvl5pPr algn="l" rtl="0" eaLnBrk="0" fontAlgn="base" hangingPunct="0">
        <a:lnSpc>
          <a:spcPct val="90000"/>
        </a:lnSpc>
        <a:spcBef>
          <a:spcPct val="0"/>
        </a:spcBef>
        <a:spcAft>
          <a:spcPct val="0"/>
        </a:spcAft>
        <a:defRPr sz="3200">
          <a:solidFill>
            <a:srgbClr val="E9E2CD"/>
          </a:solidFill>
          <a:latin typeface="Times New Roman" pitchFamily="18" charset="0"/>
          <a:cs typeface="Times New Roman" pitchFamily="18"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p:titleStyle>
    <p:bodyStyle>
      <a:lvl1pPr marL="165100" indent="-165100" algn="l" rtl="0" eaLnBrk="0" fontAlgn="base" hangingPunct="0">
        <a:spcBef>
          <a:spcPct val="25000"/>
        </a:spcBef>
        <a:spcAft>
          <a:spcPct val="0"/>
        </a:spcAft>
        <a:buClr>
          <a:schemeClr val="tx1"/>
        </a:buClr>
        <a:buSzPct val="100000"/>
        <a:buFont typeface="Arial" charset="0"/>
        <a:buChar char="•"/>
        <a:defRPr lang="en-US" sz="2400" dirty="0">
          <a:solidFill>
            <a:schemeClr val="tx1"/>
          </a:solidFill>
          <a:latin typeface="Lucida Sans" pitchFamily="34" charset="0"/>
          <a:ea typeface="+mn-ea"/>
          <a:cs typeface="+mn-cs"/>
        </a:defRPr>
      </a:lvl1pPr>
      <a:lvl2pPr marL="344488" indent="-179388" algn="l" rtl="0" eaLnBrk="0" fontAlgn="base" hangingPunct="0">
        <a:lnSpc>
          <a:spcPct val="95000"/>
        </a:lnSpc>
        <a:spcBef>
          <a:spcPct val="10000"/>
        </a:spcBef>
        <a:spcAft>
          <a:spcPct val="0"/>
        </a:spcAft>
        <a:buClr>
          <a:schemeClr val="tx1"/>
        </a:buClr>
        <a:buSzPct val="100000"/>
        <a:buFont typeface="Arial" charset="0"/>
        <a:buChar char="•"/>
        <a:defRPr lang="en-US" sz="2200" dirty="0">
          <a:solidFill>
            <a:schemeClr val="tx1"/>
          </a:solidFill>
          <a:latin typeface="Lucida Sans" pitchFamily="34" charset="0"/>
        </a:defRPr>
      </a:lvl2pPr>
      <a:lvl3pPr marL="509588" indent="-165100" algn="l" rtl="0" eaLnBrk="0" fontAlgn="base" hangingPunct="0">
        <a:lnSpc>
          <a:spcPct val="95000"/>
        </a:lnSpc>
        <a:spcBef>
          <a:spcPct val="10000"/>
        </a:spcBef>
        <a:spcAft>
          <a:spcPct val="0"/>
        </a:spcAft>
        <a:buClr>
          <a:schemeClr val="tx1"/>
        </a:buClr>
        <a:buSzPct val="100000"/>
        <a:buFont typeface="Arial" charset="0"/>
        <a:buChar char="•"/>
        <a:defRPr lang="en-US" sz="2000" dirty="0">
          <a:solidFill>
            <a:schemeClr val="tx1"/>
          </a:solidFill>
          <a:latin typeface="Lucida Sans" pitchFamily="34" charset="0"/>
        </a:defRPr>
      </a:lvl3pPr>
      <a:lvl4pPr marL="688975" indent="-179388" algn="l" rtl="0" eaLnBrk="0" fontAlgn="base" hangingPunct="0">
        <a:lnSpc>
          <a:spcPct val="95000"/>
        </a:lnSpc>
        <a:spcBef>
          <a:spcPct val="10000"/>
        </a:spcBef>
        <a:spcAft>
          <a:spcPct val="0"/>
        </a:spcAft>
        <a:buClr>
          <a:schemeClr val="tx1"/>
        </a:buClr>
        <a:buSzPct val="100000"/>
        <a:buFont typeface="Arial" charset="0"/>
        <a:buChar char="•"/>
        <a:defRPr lang="en-US" dirty="0">
          <a:solidFill>
            <a:schemeClr val="tx1"/>
          </a:solidFill>
          <a:latin typeface="Lucida Sans" pitchFamily="34" charset="0"/>
        </a:defRPr>
      </a:lvl4pPr>
      <a:lvl5pPr marL="854075" indent="-165100" algn="l" rtl="0" eaLnBrk="0" fontAlgn="base" hangingPunct="0">
        <a:lnSpc>
          <a:spcPct val="95000"/>
        </a:lnSpc>
        <a:spcBef>
          <a:spcPct val="10000"/>
        </a:spcBef>
        <a:spcAft>
          <a:spcPct val="0"/>
        </a:spcAft>
        <a:buClr>
          <a:schemeClr val="tx1"/>
        </a:buClr>
        <a:buSzPct val="100000"/>
        <a:buFont typeface="Arial" charset="0"/>
        <a:buChar char="•"/>
        <a:defRPr lang="en-US" sz="1600" dirty="0">
          <a:solidFill>
            <a:schemeClr val="tx1"/>
          </a:solidFill>
          <a:latin typeface="Lucida Sans" pitchFamily="34" charset="0"/>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981E32"/>
            </a:gs>
            <a:gs pos="60001">
              <a:srgbClr val="981E32"/>
            </a:gs>
            <a:gs pos="100000">
              <a:srgbClr val="C60C30"/>
            </a:gs>
          </a:gsLst>
          <a:lin ang="0"/>
        </a:gradFill>
        <a:effectLst/>
      </p:bgPr>
    </p:bg>
    <p:spTree>
      <p:nvGrpSpPr>
        <p:cNvPr id="1" name=""/>
        <p:cNvGrpSpPr/>
        <p:nvPr/>
      </p:nvGrpSpPr>
      <p:grpSpPr>
        <a:xfrm>
          <a:off x="0" y="0"/>
          <a:ext cx="0" cy="0"/>
          <a:chOff x="0" y="0"/>
          <a:chExt cx="0" cy="0"/>
        </a:xfrm>
      </p:grpSpPr>
      <p:grpSp>
        <p:nvGrpSpPr>
          <p:cNvPr id="4098" name="Group 8"/>
          <p:cNvGrpSpPr>
            <a:grpSpLocks/>
          </p:cNvGrpSpPr>
          <p:nvPr userDrawn="1"/>
        </p:nvGrpSpPr>
        <p:grpSpPr bwMode="auto">
          <a:xfrm>
            <a:off x="0" y="0"/>
            <a:ext cx="9144000" cy="6858000"/>
            <a:chOff x="0" y="0"/>
            <a:chExt cx="9144000" cy="6858000"/>
          </a:xfrm>
        </p:grpSpPr>
        <p:sp>
          <p:nvSpPr>
            <p:cNvPr id="10" name="Rectangle 9"/>
            <p:cNvSpPr/>
            <p:nvPr userDrawn="1"/>
          </p:nvSpPr>
          <p:spPr bwMode="ltGray">
            <a:xfrm>
              <a:off x="0" y="0"/>
              <a:ext cx="9144000" cy="215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1" name="Freeform 10"/>
            <p:cNvSpPr/>
            <p:nvPr userDrawn="1"/>
          </p:nvSpPr>
          <p:spPr bwMode="ltGray">
            <a:xfrm>
              <a:off x="6450013" y="0"/>
              <a:ext cx="2522537" cy="6858000"/>
            </a:xfrm>
            <a:custGeom>
              <a:avLst/>
              <a:gdLst>
                <a:gd name="connsiteX0" fmla="*/ 1366684 w 1545304"/>
                <a:gd name="connsiteY0" fmla="*/ 0 h 3657600"/>
                <a:gd name="connsiteX1" fmla="*/ 1317523 w 1545304"/>
                <a:gd name="connsiteY1" fmla="*/ 1828800 h 3657600"/>
                <a:gd name="connsiteX2" fmla="*/ 0 w 1545304"/>
                <a:gd name="connsiteY2" fmla="*/ 3657600 h 3657600"/>
                <a:gd name="connsiteX0" fmla="*/ 1366684 w 1455994"/>
                <a:gd name="connsiteY0" fmla="*/ 0 h 3657600"/>
                <a:gd name="connsiteX1" fmla="*/ 1119528 w 1455994"/>
                <a:gd name="connsiteY1" fmla="*/ 1828800 h 3657600"/>
                <a:gd name="connsiteX2" fmla="*/ 0 w 1455994"/>
                <a:gd name="connsiteY2" fmla="*/ 3657600 h 3657600"/>
                <a:gd name="connsiteX0" fmla="*/ 1366684 w 1455994"/>
                <a:gd name="connsiteY0" fmla="*/ 0 h 3657600"/>
                <a:gd name="connsiteX1" fmla="*/ 1119528 w 1455994"/>
                <a:gd name="connsiteY1" fmla="*/ 1828800 h 3657600"/>
                <a:gd name="connsiteX2" fmla="*/ 0 w 1455994"/>
                <a:gd name="connsiteY2" fmla="*/ 3657600 h 3657600"/>
                <a:gd name="connsiteX0" fmla="*/ 1366684 w 1455994"/>
                <a:gd name="connsiteY0" fmla="*/ 0 h 3657600"/>
                <a:gd name="connsiteX1" fmla="*/ 1119528 w 1455994"/>
                <a:gd name="connsiteY1" fmla="*/ 1828800 h 3657600"/>
                <a:gd name="connsiteX2" fmla="*/ 0 w 1455994"/>
                <a:gd name="connsiteY2" fmla="*/ 3657600 h 3657600"/>
                <a:gd name="connsiteX0" fmla="*/ 1366684 w 1455994"/>
                <a:gd name="connsiteY0" fmla="*/ 0 h 3657600"/>
                <a:gd name="connsiteX1" fmla="*/ 1119528 w 1455994"/>
                <a:gd name="connsiteY1" fmla="*/ 1828800 h 3657600"/>
                <a:gd name="connsiteX2" fmla="*/ 0 w 1455994"/>
                <a:gd name="connsiteY2" fmla="*/ 3657600 h 3657600"/>
                <a:gd name="connsiteX0" fmla="*/ 1451539 w 1540849"/>
                <a:gd name="connsiteY0" fmla="*/ 0 h 3657600"/>
                <a:gd name="connsiteX1" fmla="*/ 1119528 w 1540849"/>
                <a:gd name="connsiteY1" fmla="*/ 1828800 h 3657600"/>
                <a:gd name="connsiteX2" fmla="*/ 0 w 1540849"/>
                <a:gd name="connsiteY2" fmla="*/ 3657600 h 3657600"/>
                <a:gd name="connsiteX0" fmla="*/ 1451539 w 1451539"/>
                <a:gd name="connsiteY0" fmla="*/ 0 h 3657600"/>
                <a:gd name="connsiteX1" fmla="*/ 1119528 w 1451539"/>
                <a:gd name="connsiteY1" fmla="*/ 1828800 h 3657600"/>
                <a:gd name="connsiteX2" fmla="*/ 0 w 1451539"/>
                <a:gd name="connsiteY2" fmla="*/ 3657600 h 3657600"/>
                <a:gd name="connsiteX0" fmla="*/ 1451539 w 1451539"/>
                <a:gd name="connsiteY0" fmla="*/ 0 h 3657600"/>
                <a:gd name="connsiteX1" fmla="*/ 1119528 w 1451539"/>
                <a:gd name="connsiteY1" fmla="*/ 1828800 h 3657600"/>
                <a:gd name="connsiteX2" fmla="*/ 0 w 1451539"/>
                <a:gd name="connsiteY2" fmla="*/ 3657600 h 3657600"/>
                <a:gd name="connsiteX0" fmla="*/ 1451539 w 1451539"/>
                <a:gd name="connsiteY0" fmla="*/ 0 h 3657600"/>
                <a:gd name="connsiteX1" fmla="*/ 1119528 w 1451539"/>
                <a:gd name="connsiteY1" fmla="*/ 1828800 h 3657600"/>
                <a:gd name="connsiteX2" fmla="*/ 0 w 1451539"/>
                <a:gd name="connsiteY2" fmla="*/ 3657600 h 3657600"/>
                <a:gd name="connsiteX0" fmla="*/ 1451539 w 1451539"/>
                <a:gd name="connsiteY0" fmla="*/ 0 h 3657600"/>
                <a:gd name="connsiteX1" fmla="*/ 1119528 w 1451539"/>
                <a:gd name="connsiteY1" fmla="*/ 1828800 h 3657600"/>
                <a:gd name="connsiteX2" fmla="*/ 0 w 1451539"/>
                <a:gd name="connsiteY2" fmla="*/ 3657600 h 3657600"/>
                <a:gd name="connsiteX0" fmla="*/ 1451539 w 1451539"/>
                <a:gd name="connsiteY0" fmla="*/ 0 h 3657600"/>
                <a:gd name="connsiteX1" fmla="*/ 1119528 w 1451539"/>
                <a:gd name="connsiteY1" fmla="*/ 1828800 h 3657600"/>
                <a:gd name="connsiteX2" fmla="*/ 0 w 1451539"/>
                <a:gd name="connsiteY2" fmla="*/ 3657600 h 3657600"/>
                <a:gd name="connsiteX0" fmla="*/ 1451539 w 1451539"/>
                <a:gd name="connsiteY0" fmla="*/ 0 h 3657600"/>
                <a:gd name="connsiteX1" fmla="*/ 1119528 w 1451539"/>
                <a:gd name="connsiteY1" fmla="*/ 1828800 h 3657600"/>
                <a:gd name="connsiteX2" fmla="*/ 0 w 1451539"/>
                <a:gd name="connsiteY2" fmla="*/ 3657600 h 3657600"/>
                <a:gd name="connsiteX0" fmla="*/ 1451539 w 1451539"/>
                <a:gd name="connsiteY0" fmla="*/ 0 h 3657600"/>
                <a:gd name="connsiteX1" fmla="*/ 1119528 w 1451539"/>
                <a:gd name="connsiteY1" fmla="*/ 1828800 h 3657600"/>
                <a:gd name="connsiteX2" fmla="*/ 910777 w 1451539"/>
                <a:gd name="connsiteY2" fmla="*/ 2559009 h 3657600"/>
                <a:gd name="connsiteX3" fmla="*/ 0 w 1451539"/>
                <a:gd name="connsiteY3" fmla="*/ 3657600 h 3657600"/>
                <a:gd name="connsiteX0" fmla="*/ 1451539 w 1451539"/>
                <a:gd name="connsiteY0" fmla="*/ 0 h 3657600"/>
                <a:gd name="connsiteX1" fmla="*/ 1006388 w 1451539"/>
                <a:gd name="connsiteY1" fmla="*/ 2106725 h 3657600"/>
                <a:gd name="connsiteX2" fmla="*/ 910777 w 1451539"/>
                <a:gd name="connsiteY2" fmla="*/ 2559009 h 3657600"/>
                <a:gd name="connsiteX3" fmla="*/ 0 w 1451539"/>
                <a:gd name="connsiteY3" fmla="*/ 3657600 h 3657600"/>
                <a:gd name="connsiteX0" fmla="*/ 1451539 w 1451539"/>
                <a:gd name="connsiteY0" fmla="*/ 0 h 3657600"/>
                <a:gd name="connsiteX1" fmla="*/ 1006388 w 1451539"/>
                <a:gd name="connsiteY1" fmla="*/ 2106725 h 3657600"/>
                <a:gd name="connsiteX2" fmla="*/ 0 w 1451539"/>
                <a:gd name="connsiteY2" fmla="*/ 3657600 h 3657600"/>
                <a:gd name="connsiteX0" fmla="*/ 1451539 w 1451539"/>
                <a:gd name="connsiteY0" fmla="*/ 0 h 3657600"/>
                <a:gd name="connsiteX1" fmla="*/ 1006388 w 1451539"/>
                <a:gd name="connsiteY1" fmla="*/ 2106725 h 3657600"/>
                <a:gd name="connsiteX2" fmla="*/ 0 w 1451539"/>
                <a:gd name="connsiteY2" fmla="*/ 3657600 h 3657600"/>
                <a:gd name="connsiteX0" fmla="*/ 1451539 w 1451539"/>
                <a:gd name="connsiteY0" fmla="*/ 0 h 3657600"/>
                <a:gd name="connsiteX1" fmla="*/ 1006388 w 1451539"/>
                <a:gd name="connsiteY1" fmla="*/ 2106725 h 3657600"/>
                <a:gd name="connsiteX2" fmla="*/ 1137058 w 1451539"/>
                <a:gd name="connsiteY2" fmla="*/ 2454132 h 3657600"/>
                <a:gd name="connsiteX3" fmla="*/ 0 w 1451539"/>
                <a:gd name="connsiteY3" fmla="*/ 3657600 h 3657600"/>
                <a:gd name="connsiteX0" fmla="*/ 1451539 w 1451539"/>
                <a:gd name="connsiteY0" fmla="*/ 0 h 3657600"/>
                <a:gd name="connsiteX1" fmla="*/ 1006388 w 1451539"/>
                <a:gd name="connsiteY1" fmla="*/ 2106725 h 3657600"/>
                <a:gd name="connsiteX2" fmla="*/ 1289796 w 1451539"/>
                <a:gd name="connsiteY2" fmla="*/ 1945476 h 3657600"/>
                <a:gd name="connsiteX3" fmla="*/ 1137058 w 1451539"/>
                <a:gd name="connsiteY3" fmla="*/ 2454132 h 3657600"/>
                <a:gd name="connsiteX4" fmla="*/ 0 w 1451539"/>
                <a:gd name="connsiteY4" fmla="*/ 3657600 h 3657600"/>
                <a:gd name="connsiteX0" fmla="*/ 1451539 w 1451539"/>
                <a:gd name="connsiteY0" fmla="*/ 0 h 3657600"/>
                <a:gd name="connsiteX1" fmla="*/ 1091243 w 1451539"/>
                <a:gd name="connsiteY1" fmla="*/ 1839288 h 3657600"/>
                <a:gd name="connsiteX2" fmla="*/ 1289796 w 1451539"/>
                <a:gd name="connsiteY2" fmla="*/ 1945476 h 3657600"/>
                <a:gd name="connsiteX3" fmla="*/ 1137058 w 1451539"/>
                <a:gd name="connsiteY3" fmla="*/ 2454132 h 3657600"/>
                <a:gd name="connsiteX4" fmla="*/ 0 w 1451539"/>
                <a:gd name="connsiteY4" fmla="*/ 3657600 h 3657600"/>
                <a:gd name="connsiteX0" fmla="*/ 1451539 w 1451539"/>
                <a:gd name="connsiteY0" fmla="*/ 0 h 3657600"/>
                <a:gd name="connsiteX1" fmla="*/ 1091243 w 1451539"/>
                <a:gd name="connsiteY1" fmla="*/ 1839288 h 3657600"/>
                <a:gd name="connsiteX2" fmla="*/ 1289796 w 1451539"/>
                <a:gd name="connsiteY2" fmla="*/ 1945476 h 3657600"/>
                <a:gd name="connsiteX3" fmla="*/ 1137058 w 1451539"/>
                <a:gd name="connsiteY3" fmla="*/ 2454132 h 3657600"/>
                <a:gd name="connsiteX4" fmla="*/ 0 w 1451539"/>
                <a:gd name="connsiteY4" fmla="*/ 3657600 h 3657600"/>
                <a:gd name="connsiteX0" fmla="*/ 1451539 w 1451539"/>
                <a:gd name="connsiteY0" fmla="*/ 0 h 3657600"/>
                <a:gd name="connsiteX1" fmla="*/ 1091243 w 1451539"/>
                <a:gd name="connsiteY1" fmla="*/ 1839288 h 3657600"/>
                <a:gd name="connsiteX2" fmla="*/ 1289796 w 1451539"/>
                <a:gd name="connsiteY2" fmla="*/ 1945476 h 3657600"/>
                <a:gd name="connsiteX3" fmla="*/ 1137058 w 1451539"/>
                <a:gd name="connsiteY3" fmla="*/ 2454132 h 3657600"/>
                <a:gd name="connsiteX4" fmla="*/ 0 w 1451539"/>
                <a:gd name="connsiteY4" fmla="*/ 3657600 h 3657600"/>
                <a:gd name="connsiteX0" fmla="*/ 1451539 w 1451539"/>
                <a:gd name="connsiteY0" fmla="*/ 0 h 3657600"/>
                <a:gd name="connsiteX1" fmla="*/ 1091243 w 1451539"/>
                <a:gd name="connsiteY1" fmla="*/ 1839288 h 3657600"/>
                <a:gd name="connsiteX2" fmla="*/ 944720 w 1451539"/>
                <a:gd name="connsiteY2" fmla="*/ 2024134 h 3657600"/>
                <a:gd name="connsiteX3" fmla="*/ 1289796 w 1451539"/>
                <a:gd name="connsiteY3" fmla="*/ 1945476 h 3657600"/>
                <a:gd name="connsiteX4" fmla="*/ 1137058 w 1451539"/>
                <a:gd name="connsiteY4" fmla="*/ 2454132 h 3657600"/>
                <a:gd name="connsiteX5" fmla="*/ 0 w 1451539"/>
                <a:gd name="connsiteY5" fmla="*/ 3657600 h 3657600"/>
                <a:gd name="connsiteX0" fmla="*/ 1451539 w 1451539"/>
                <a:gd name="connsiteY0" fmla="*/ 0 h 3657600"/>
                <a:gd name="connsiteX1" fmla="*/ 1135085 w 1451539"/>
                <a:gd name="connsiteY1" fmla="*/ 1839288 h 3657600"/>
                <a:gd name="connsiteX2" fmla="*/ 944720 w 1451539"/>
                <a:gd name="connsiteY2" fmla="*/ 2024134 h 3657600"/>
                <a:gd name="connsiteX3" fmla="*/ 1289796 w 1451539"/>
                <a:gd name="connsiteY3" fmla="*/ 1945476 h 3657600"/>
                <a:gd name="connsiteX4" fmla="*/ 1137058 w 1451539"/>
                <a:gd name="connsiteY4" fmla="*/ 2454132 h 3657600"/>
                <a:gd name="connsiteX5" fmla="*/ 0 w 1451539"/>
                <a:gd name="connsiteY5" fmla="*/ 3657600 h 3657600"/>
                <a:gd name="connsiteX0" fmla="*/ 1451539 w 1670885"/>
                <a:gd name="connsiteY0" fmla="*/ 0 h 3657600"/>
                <a:gd name="connsiteX1" fmla="*/ 1440563 w 1670885"/>
                <a:gd name="connsiteY1" fmla="*/ 1839288 h 3657600"/>
                <a:gd name="connsiteX2" fmla="*/ 944720 w 1670885"/>
                <a:gd name="connsiteY2" fmla="*/ 2024134 h 3657600"/>
                <a:gd name="connsiteX3" fmla="*/ 1289796 w 1670885"/>
                <a:gd name="connsiteY3" fmla="*/ 1945476 h 3657600"/>
                <a:gd name="connsiteX4" fmla="*/ 1137058 w 1670885"/>
                <a:gd name="connsiteY4" fmla="*/ 2454132 h 3657600"/>
                <a:gd name="connsiteX5" fmla="*/ 0 w 1670885"/>
                <a:gd name="connsiteY5" fmla="*/ 3657600 h 3657600"/>
                <a:gd name="connsiteX0" fmla="*/ 1451539 w 1451539"/>
                <a:gd name="connsiteY0" fmla="*/ 0 h 3657600"/>
                <a:gd name="connsiteX1" fmla="*/ 1112457 w 1451539"/>
                <a:gd name="connsiteY1" fmla="*/ 1839288 h 3657600"/>
                <a:gd name="connsiteX2" fmla="*/ 944720 w 1451539"/>
                <a:gd name="connsiteY2" fmla="*/ 2024134 h 3657600"/>
                <a:gd name="connsiteX3" fmla="*/ 1289796 w 1451539"/>
                <a:gd name="connsiteY3" fmla="*/ 1945476 h 3657600"/>
                <a:gd name="connsiteX4" fmla="*/ 1137058 w 1451539"/>
                <a:gd name="connsiteY4" fmla="*/ 2454132 h 3657600"/>
                <a:gd name="connsiteX5" fmla="*/ 0 w 1451539"/>
                <a:gd name="connsiteY5" fmla="*/ 3657600 h 3657600"/>
                <a:gd name="connsiteX0" fmla="*/ 1451539 w 1451539"/>
                <a:gd name="connsiteY0" fmla="*/ 0 h 3657600"/>
                <a:gd name="connsiteX1" fmla="*/ 1112457 w 1451539"/>
                <a:gd name="connsiteY1" fmla="*/ 1839288 h 3657600"/>
                <a:gd name="connsiteX2" fmla="*/ 1289796 w 1451539"/>
                <a:gd name="connsiteY2" fmla="*/ 1945476 h 3657600"/>
                <a:gd name="connsiteX3" fmla="*/ 1137058 w 1451539"/>
                <a:gd name="connsiteY3" fmla="*/ 2454132 h 3657600"/>
                <a:gd name="connsiteX4" fmla="*/ 0 w 1451539"/>
                <a:gd name="connsiteY4" fmla="*/ 3657600 h 3657600"/>
                <a:gd name="connsiteX0" fmla="*/ 1451539 w 1451539"/>
                <a:gd name="connsiteY0" fmla="*/ 0 h 3657600"/>
                <a:gd name="connsiteX1" fmla="*/ 1112457 w 1451539"/>
                <a:gd name="connsiteY1" fmla="*/ 1839288 h 3657600"/>
                <a:gd name="connsiteX2" fmla="*/ 1289796 w 1451539"/>
                <a:gd name="connsiteY2" fmla="*/ 1945476 h 3657600"/>
                <a:gd name="connsiteX3" fmla="*/ 1284139 w 1451539"/>
                <a:gd name="connsiteY3" fmla="*/ 1950720 h 3657600"/>
                <a:gd name="connsiteX4" fmla="*/ 1137058 w 1451539"/>
                <a:gd name="connsiteY4" fmla="*/ 2454132 h 3657600"/>
                <a:gd name="connsiteX5" fmla="*/ 0 w 1451539"/>
                <a:gd name="connsiteY5" fmla="*/ 3657600 h 3657600"/>
                <a:gd name="connsiteX0" fmla="*/ 1451539 w 1451539"/>
                <a:gd name="connsiteY0" fmla="*/ 0 h 3657600"/>
                <a:gd name="connsiteX1" fmla="*/ 1112457 w 1451539"/>
                <a:gd name="connsiteY1" fmla="*/ 1839288 h 3657600"/>
                <a:gd name="connsiteX2" fmla="*/ 1289796 w 1451539"/>
                <a:gd name="connsiteY2" fmla="*/ 1945476 h 3657600"/>
                <a:gd name="connsiteX3" fmla="*/ 1137058 w 1451539"/>
                <a:gd name="connsiteY3" fmla="*/ 2454132 h 3657600"/>
                <a:gd name="connsiteX4" fmla="*/ 0 w 1451539"/>
                <a:gd name="connsiteY4" fmla="*/ 3657600 h 3657600"/>
                <a:gd name="connsiteX0" fmla="*/ 1451539 w 1451539"/>
                <a:gd name="connsiteY0" fmla="*/ 0 h 3657600"/>
                <a:gd name="connsiteX1" fmla="*/ 1112457 w 1451539"/>
                <a:gd name="connsiteY1" fmla="*/ 1839288 h 3657600"/>
                <a:gd name="connsiteX2" fmla="*/ 1137058 w 1451539"/>
                <a:gd name="connsiteY2" fmla="*/ 2454132 h 3657600"/>
                <a:gd name="connsiteX3" fmla="*/ 0 w 1451539"/>
                <a:gd name="connsiteY3" fmla="*/ 3657600 h 3657600"/>
                <a:gd name="connsiteX0" fmla="*/ 1451539 w 1451539"/>
                <a:gd name="connsiteY0" fmla="*/ 0 h 3657600"/>
                <a:gd name="connsiteX1" fmla="*/ 1112457 w 1451539"/>
                <a:gd name="connsiteY1" fmla="*/ 1839288 h 3657600"/>
                <a:gd name="connsiteX2" fmla="*/ 0 w 1451539"/>
                <a:gd name="connsiteY2" fmla="*/ 3657600 h 3657600"/>
                <a:gd name="connsiteX0" fmla="*/ 1451539 w 1451539"/>
                <a:gd name="connsiteY0" fmla="*/ 0 h 3657600"/>
                <a:gd name="connsiteX1" fmla="*/ 1112457 w 1451539"/>
                <a:gd name="connsiteY1" fmla="*/ 1839288 h 3657600"/>
                <a:gd name="connsiteX2" fmla="*/ 0 w 1451539"/>
                <a:gd name="connsiteY2" fmla="*/ 3657600 h 3657600"/>
              </a:gdLst>
              <a:ahLst/>
              <a:cxnLst>
                <a:cxn ang="0">
                  <a:pos x="connsiteX0" y="connsiteY0"/>
                </a:cxn>
                <a:cxn ang="0">
                  <a:pos x="connsiteX1" y="connsiteY1"/>
                </a:cxn>
                <a:cxn ang="0">
                  <a:pos x="connsiteX2" y="connsiteY2"/>
                </a:cxn>
              </a:cxnLst>
              <a:rect l="l" t="t" r="r" b="b"/>
              <a:pathLst>
                <a:path w="1451539" h="3657600">
                  <a:moveTo>
                    <a:pt x="1451539" y="0"/>
                  </a:moveTo>
                  <a:cubicBezTo>
                    <a:pt x="1450337" y="625331"/>
                    <a:pt x="1342779" y="1215851"/>
                    <a:pt x="1112457" y="1839288"/>
                  </a:cubicBezTo>
                  <a:cubicBezTo>
                    <a:pt x="870534" y="2448888"/>
                    <a:pt x="633410" y="2916958"/>
                    <a:pt x="0" y="3657600"/>
                  </a:cubicBezTo>
                </a:path>
              </a:pathLst>
            </a:custGeom>
            <a:ln w="12700">
              <a:solidFill>
                <a:schemeClr val="accent4"/>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solidFill>
                  <a:srgbClr val="EC7A08"/>
                </a:solidFill>
              </a:endParaRPr>
            </a:p>
          </p:txBody>
        </p:sp>
      </p:grpSp>
      <p:sp>
        <p:nvSpPr>
          <p:cNvPr id="4099" name="Rectangle 3"/>
          <p:cNvSpPr>
            <a:spLocks noGrp="1" noChangeArrowheads="1"/>
          </p:cNvSpPr>
          <p:nvPr userDrawn="1">
            <p:ph type="body" idx="1"/>
          </p:nvPr>
        </p:nvSpPr>
        <p:spPr bwMode="black">
          <a:xfrm>
            <a:off x="1874838" y="1592263"/>
            <a:ext cx="56007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0" name="Rectangle 2"/>
          <p:cNvSpPr>
            <a:spLocks noGrp="1" noChangeArrowheads="1"/>
          </p:cNvSpPr>
          <p:nvPr userDrawn="1">
            <p:ph type="title"/>
          </p:nvPr>
        </p:nvSpPr>
        <p:spPr bwMode="black">
          <a:xfrm>
            <a:off x="455613" y="906463"/>
            <a:ext cx="8439150"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1" compatLnSpc="1">
            <a:prstTxWarp prst="textNoShape">
              <a:avLst/>
            </a:prstTxWarp>
            <a:spAutoFit/>
          </a:bodyPr>
          <a:lstStyle/>
          <a:p>
            <a:pPr lvl="0"/>
            <a:r>
              <a:rPr lang="en-US" altLang="en-US" smtClean="0"/>
              <a:t>Click to edit Master title style</a:t>
            </a:r>
          </a:p>
        </p:txBody>
      </p:sp>
      <p:sp>
        <p:nvSpPr>
          <p:cNvPr id="3" name="Rectangle 4"/>
          <p:cNvSpPr>
            <a:spLocks noGrp="1" noChangeArrowheads="1"/>
          </p:cNvSpPr>
          <p:nvPr userDrawn="1">
            <p:ph type="dt" sz="half" idx="2"/>
          </p:nvPr>
        </p:nvSpPr>
        <p:spPr bwMode="black">
          <a:xfrm>
            <a:off x="123825" y="6469063"/>
            <a:ext cx="1519238" cy="388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mn-cs"/>
              </a:defRPr>
            </a:lvl1pPr>
          </a:lstStyle>
          <a:p>
            <a:pPr>
              <a:defRPr/>
            </a:pPr>
            <a:endParaRPr lang="en-US"/>
          </a:p>
        </p:txBody>
      </p:sp>
      <p:sp>
        <p:nvSpPr>
          <p:cNvPr id="4" name="Rectangle 5"/>
          <p:cNvSpPr>
            <a:spLocks noGrp="1" noChangeArrowheads="1"/>
          </p:cNvSpPr>
          <p:nvPr userDrawn="1">
            <p:ph type="ftr" sz="quarter" idx="3"/>
          </p:nvPr>
        </p:nvSpPr>
        <p:spPr bwMode="black">
          <a:xfrm>
            <a:off x="1544638" y="6469063"/>
            <a:ext cx="6153150" cy="388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cs typeface="+mn-cs"/>
              </a:defRPr>
            </a:lvl1pPr>
          </a:lstStyle>
          <a:p>
            <a:pPr>
              <a:defRPr/>
            </a:pPr>
            <a:endParaRPr lang="en-US"/>
          </a:p>
        </p:txBody>
      </p:sp>
      <p:sp>
        <p:nvSpPr>
          <p:cNvPr id="2" name="Rectangle 6"/>
          <p:cNvSpPr>
            <a:spLocks noGrp="1" noChangeArrowheads="1"/>
          </p:cNvSpPr>
          <p:nvPr userDrawn="1">
            <p:ph type="sldNum" sz="quarter" idx="4"/>
          </p:nvPr>
        </p:nvSpPr>
        <p:spPr bwMode="black">
          <a:xfrm>
            <a:off x="7766050" y="6469063"/>
            <a:ext cx="1301750" cy="388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cs typeface="+mn-cs"/>
              </a:defRPr>
            </a:lvl1pPr>
          </a:lstStyle>
          <a:p>
            <a:pPr>
              <a:defRPr/>
            </a:pPr>
            <a:fld id="{21F2A68E-356A-42E2-B6A5-467547BE431D}"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156" r:id="rId1"/>
    <p:sldLayoutId id="2147485135" r:id="rId2"/>
    <p:sldLayoutId id="2147485157" r:id="rId3"/>
    <p:sldLayoutId id="2147485136" r:id="rId4"/>
    <p:sldLayoutId id="2147485137" r:id="rId5"/>
    <p:sldLayoutId id="2147485138" r:id="rId6"/>
    <p:sldLayoutId id="2147485139" r:id="rId7"/>
    <p:sldLayoutId id="2147485140" r:id="rId8"/>
    <p:sldLayoutId id="2147485141" r:id="rId9"/>
    <p:sldLayoutId id="2147485142" r:id="rId10"/>
    <p:sldLayoutId id="2147485143" r:id="rId11"/>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l" rtl="0" eaLnBrk="0" fontAlgn="base" hangingPunct="0">
        <a:lnSpc>
          <a:spcPct val="90000"/>
        </a:lnSpc>
        <a:spcBef>
          <a:spcPct val="0"/>
        </a:spcBef>
        <a:spcAft>
          <a:spcPct val="0"/>
        </a:spcAft>
        <a:defRPr sz="3200">
          <a:solidFill>
            <a:srgbClr val="E9E2CD"/>
          </a:solidFill>
          <a:latin typeface="Times New Roman" pitchFamily="18" charset="0"/>
          <a:ea typeface="+mj-ea"/>
          <a:cs typeface="Times New Roman" pitchFamily="18" charset="0"/>
        </a:defRPr>
      </a:lvl1pPr>
      <a:lvl2pPr algn="l" rtl="0" eaLnBrk="0" fontAlgn="base" hangingPunct="0">
        <a:lnSpc>
          <a:spcPct val="90000"/>
        </a:lnSpc>
        <a:spcBef>
          <a:spcPct val="0"/>
        </a:spcBef>
        <a:spcAft>
          <a:spcPct val="0"/>
        </a:spcAft>
        <a:defRPr sz="3200">
          <a:solidFill>
            <a:srgbClr val="E9E2CD"/>
          </a:solidFill>
          <a:latin typeface="Times New Roman" pitchFamily="18" charset="0"/>
          <a:cs typeface="Times New Roman" pitchFamily="18" charset="0"/>
        </a:defRPr>
      </a:lvl2pPr>
      <a:lvl3pPr algn="l" rtl="0" eaLnBrk="0" fontAlgn="base" hangingPunct="0">
        <a:lnSpc>
          <a:spcPct val="90000"/>
        </a:lnSpc>
        <a:spcBef>
          <a:spcPct val="0"/>
        </a:spcBef>
        <a:spcAft>
          <a:spcPct val="0"/>
        </a:spcAft>
        <a:defRPr sz="3200">
          <a:solidFill>
            <a:srgbClr val="E9E2CD"/>
          </a:solidFill>
          <a:latin typeface="Times New Roman" pitchFamily="18" charset="0"/>
          <a:cs typeface="Times New Roman" pitchFamily="18" charset="0"/>
        </a:defRPr>
      </a:lvl3pPr>
      <a:lvl4pPr algn="l" rtl="0" eaLnBrk="0" fontAlgn="base" hangingPunct="0">
        <a:lnSpc>
          <a:spcPct val="90000"/>
        </a:lnSpc>
        <a:spcBef>
          <a:spcPct val="0"/>
        </a:spcBef>
        <a:spcAft>
          <a:spcPct val="0"/>
        </a:spcAft>
        <a:defRPr sz="3200">
          <a:solidFill>
            <a:srgbClr val="E9E2CD"/>
          </a:solidFill>
          <a:latin typeface="Times New Roman" pitchFamily="18" charset="0"/>
          <a:cs typeface="Times New Roman" pitchFamily="18" charset="0"/>
        </a:defRPr>
      </a:lvl4pPr>
      <a:lvl5pPr algn="l" rtl="0" eaLnBrk="0" fontAlgn="base" hangingPunct="0">
        <a:lnSpc>
          <a:spcPct val="90000"/>
        </a:lnSpc>
        <a:spcBef>
          <a:spcPct val="0"/>
        </a:spcBef>
        <a:spcAft>
          <a:spcPct val="0"/>
        </a:spcAft>
        <a:defRPr sz="3200">
          <a:solidFill>
            <a:srgbClr val="E9E2CD"/>
          </a:solidFill>
          <a:latin typeface="Times New Roman" pitchFamily="18" charset="0"/>
          <a:cs typeface="Times New Roman" pitchFamily="18"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p:titleStyle>
    <p:bodyStyle>
      <a:lvl1pPr marL="165100" indent="-165100" algn="l" rtl="0" eaLnBrk="0" fontAlgn="base" hangingPunct="0">
        <a:spcBef>
          <a:spcPct val="25000"/>
        </a:spcBef>
        <a:spcAft>
          <a:spcPct val="0"/>
        </a:spcAft>
        <a:buClr>
          <a:schemeClr val="tx1"/>
        </a:buClr>
        <a:buSzPct val="100000"/>
        <a:buFont typeface="Arial" charset="0"/>
        <a:buChar char="•"/>
        <a:defRPr lang="en-US" sz="2400" dirty="0">
          <a:solidFill>
            <a:schemeClr val="tx1"/>
          </a:solidFill>
          <a:latin typeface="Lucida Sans" pitchFamily="34" charset="0"/>
          <a:ea typeface="+mn-ea"/>
          <a:cs typeface="+mn-cs"/>
        </a:defRPr>
      </a:lvl1pPr>
      <a:lvl2pPr marL="344488" indent="-179388" algn="l" rtl="0" eaLnBrk="0" fontAlgn="base" hangingPunct="0">
        <a:lnSpc>
          <a:spcPct val="95000"/>
        </a:lnSpc>
        <a:spcBef>
          <a:spcPct val="10000"/>
        </a:spcBef>
        <a:spcAft>
          <a:spcPct val="0"/>
        </a:spcAft>
        <a:buClr>
          <a:schemeClr val="tx1"/>
        </a:buClr>
        <a:buSzPct val="100000"/>
        <a:buFont typeface="Arial" charset="0"/>
        <a:buChar char="•"/>
        <a:defRPr lang="en-US" sz="2200" dirty="0">
          <a:solidFill>
            <a:schemeClr val="tx1"/>
          </a:solidFill>
          <a:latin typeface="Lucida Sans" pitchFamily="34" charset="0"/>
        </a:defRPr>
      </a:lvl2pPr>
      <a:lvl3pPr marL="509588" indent="-165100" algn="l" rtl="0" eaLnBrk="0" fontAlgn="base" hangingPunct="0">
        <a:lnSpc>
          <a:spcPct val="95000"/>
        </a:lnSpc>
        <a:spcBef>
          <a:spcPct val="10000"/>
        </a:spcBef>
        <a:spcAft>
          <a:spcPct val="0"/>
        </a:spcAft>
        <a:buClr>
          <a:schemeClr val="tx1"/>
        </a:buClr>
        <a:buSzPct val="100000"/>
        <a:buFont typeface="Arial" charset="0"/>
        <a:buChar char="•"/>
        <a:defRPr lang="en-US" sz="2000" dirty="0">
          <a:solidFill>
            <a:schemeClr val="tx1"/>
          </a:solidFill>
          <a:latin typeface="Lucida Sans" pitchFamily="34" charset="0"/>
        </a:defRPr>
      </a:lvl3pPr>
      <a:lvl4pPr marL="688975" indent="-179388" algn="l" rtl="0" eaLnBrk="0" fontAlgn="base" hangingPunct="0">
        <a:lnSpc>
          <a:spcPct val="95000"/>
        </a:lnSpc>
        <a:spcBef>
          <a:spcPct val="10000"/>
        </a:spcBef>
        <a:spcAft>
          <a:spcPct val="0"/>
        </a:spcAft>
        <a:buClr>
          <a:schemeClr val="tx1"/>
        </a:buClr>
        <a:buSzPct val="100000"/>
        <a:buFont typeface="Arial" charset="0"/>
        <a:buChar char="•"/>
        <a:defRPr lang="en-US" dirty="0">
          <a:solidFill>
            <a:schemeClr val="tx1"/>
          </a:solidFill>
          <a:latin typeface="Lucida Sans" pitchFamily="34" charset="0"/>
        </a:defRPr>
      </a:lvl4pPr>
      <a:lvl5pPr marL="854075" indent="-165100" algn="l" rtl="0" eaLnBrk="0" fontAlgn="base" hangingPunct="0">
        <a:lnSpc>
          <a:spcPct val="95000"/>
        </a:lnSpc>
        <a:spcBef>
          <a:spcPct val="10000"/>
        </a:spcBef>
        <a:spcAft>
          <a:spcPct val="0"/>
        </a:spcAft>
        <a:buClr>
          <a:schemeClr val="tx1"/>
        </a:buClr>
        <a:buSzPct val="100000"/>
        <a:buFont typeface="Arial" charset="0"/>
        <a:buChar char="•"/>
        <a:defRPr lang="en-US" sz="1600" dirty="0">
          <a:solidFill>
            <a:schemeClr val="tx1"/>
          </a:solidFill>
          <a:latin typeface="Lucida Sans" pitchFamily="34" charset="0"/>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981E32"/>
            </a:gs>
            <a:gs pos="60001">
              <a:srgbClr val="981E32"/>
            </a:gs>
            <a:gs pos="100000">
              <a:srgbClr val="C60C30"/>
            </a:gs>
          </a:gsLst>
          <a:lin ang="0"/>
        </a:gradFill>
        <a:effectLst/>
      </p:bgPr>
    </p:bg>
    <p:spTree>
      <p:nvGrpSpPr>
        <p:cNvPr id="1" name=""/>
        <p:cNvGrpSpPr/>
        <p:nvPr/>
      </p:nvGrpSpPr>
      <p:grpSpPr>
        <a:xfrm>
          <a:off x="0" y="0"/>
          <a:ext cx="0" cy="0"/>
          <a:chOff x="0" y="0"/>
          <a:chExt cx="0" cy="0"/>
        </a:xfrm>
      </p:grpSpPr>
      <p:grpSp>
        <p:nvGrpSpPr>
          <p:cNvPr id="5122" name="Group 8"/>
          <p:cNvGrpSpPr>
            <a:grpSpLocks/>
          </p:cNvGrpSpPr>
          <p:nvPr userDrawn="1"/>
        </p:nvGrpSpPr>
        <p:grpSpPr bwMode="auto">
          <a:xfrm>
            <a:off x="0" y="0"/>
            <a:ext cx="9144000" cy="6858000"/>
            <a:chOff x="0" y="0"/>
            <a:chExt cx="9144000" cy="6858000"/>
          </a:xfrm>
        </p:grpSpPr>
        <p:sp>
          <p:nvSpPr>
            <p:cNvPr id="10" name="Rectangle 9"/>
            <p:cNvSpPr/>
            <p:nvPr userDrawn="1"/>
          </p:nvSpPr>
          <p:spPr bwMode="ltGray">
            <a:xfrm>
              <a:off x="0" y="0"/>
              <a:ext cx="9144000" cy="215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1" name="Freeform 10"/>
            <p:cNvSpPr/>
            <p:nvPr userDrawn="1"/>
          </p:nvSpPr>
          <p:spPr bwMode="ltGray">
            <a:xfrm>
              <a:off x="6450013" y="0"/>
              <a:ext cx="2522537" cy="6858000"/>
            </a:xfrm>
            <a:custGeom>
              <a:avLst/>
              <a:gdLst>
                <a:gd name="connsiteX0" fmla="*/ 1366684 w 1545304"/>
                <a:gd name="connsiteY0" fmla="*/ 0 h 3657600"/>
                <a:gd name="connsiteX1" fmla="*/ 1317523 w 1545304"/>
                <a:gd name="connsiteY1" fmla="*/ 1828800 h 3657600"/>
                <a:gd name="connsiteX2" fmla="*/ 0 w 1545304"/>
                <a:gd name="connsiteY2" fmla="*/ 3657600 h 3657600"/>
                <a:gd name="connsiteX0" fmla="*/ 1366684 w 1455994"/>
                <a:gd name="connsiteY0" fmla="*/ 0 h 3657600"/>
                <a:gd name="connsiteX1" fmla="*/ 1119528 w 1455994"/>
                <a:gd name="connsiteY1" fmla="*/ 1828800 h 3657600"/>
                <a:gd name="connsiteX2" fmla="*/ 0 w 1455994"/>
                <a:gd name="connsiteY2" fmla="*/ 3657600 h 3657600"/>
                <a:gd name="connsiteX0" fmla="*/ 1366684 w 1455994"/>
                <a:gd name="connsiteY0" fmla="*/ 0 h 3657600"/>
                <a:gd name="connsiteX1" fmla="*/ 1119528 w 1455994"/>
                <a:gd name="connsiteY1" fmla="*/ 1828800 h 3657600"/>
                <a:gd name="connsiteX2" fmla="*/ 0 w 1455994"/>
                <a:gd name="connsiteY2" fmla="*/ 3657600 h 3657600"/>
                <a:gd name="connsiteX0" fmla="*/ 1366684 w 1455994"/>
                <a:gd name="connsiteY0" fmla="*/ 0 h 3657600"/>
                <a:gd name="connsiteX1" fmla="*/ 1119528 w 1455994"/>
                <a:gd name="connsiteY1" fmla="*/ 1828800 h 3657600"/>
                <a:gd name="connsiteX2" fmla="*/ 0 w 1455994"/>
                <a:gd name="connsiteY2" fmla="*/ 3657600 h 3657600"/>
                <a:gd name="connsiteX0" fmla="*/ 1366684 w 1455994"/>
                <a:gd name="connsiteY0" fmla="*/ 0 h 3657600"/>
                <a:gd name="connsiteX1" fmla="*/ 1119528 w 1455994"/>
                <a:gd name="connsiteY1" fmla="*/ 1828800 h 3657600"/>
                <a:gd name="connsiteX2" fmla="*/ 0 w 1455994"/>
                <a:gd name="connsiteY2" fmla="*/ 3657600 h 3657600"/>
                <a:gd name="connsiteX0" fmla="*/ 1451539 w 1540849"/>
                <a:gd name="connsiteY0" fmla="*/ 0 h 3657600"/>
                <a:gd name="connsiteX1" fmla="*/ 1119528 w 1540849"/>
                <a:gd name="connsiteY1" fmla="*/ 1828800 h 3657600"/>
                <a:gd name="connsiteX2" fmla="*/ 0 w 1540849"/>
                <a:gd name="connsiteY2" fmla="*/ 3657600 h 3657600"/>
                <a:gd name="connsiteX0" fmla="*/ 1451539 w 1451539"/>
                <a:gd name="connsiteY0" fmla="*/ 0 h 3657600"/>
                <a:gd name="connsiteX1" fmla="*/ 1119528 w 1451539"/>
                <a:gd name="connsiteY1" fmla="*/ 1828800 h 3657600"/>
                <a:gd name="connsiteX2" fmla="*/ 0 w 1451539"/>
                <a:gd name="connsiteY2" fmla="*/ 3657600 h 3657600"/>
                <a:gd name="connsiteX0" fmla="*/ 1451539 w 1451539"/>
                <a:gd name="connsiteY0" fmla="*/ 0 h 3657600"/>
                <a:gd name="connsiteX1" fmla="*/ 1119528 w 1451539"/>
                <a:gd name="connsiteY1" fmla="*/ 1828800 h 3657600"/>
                <a:gd name="connsiteX2" fmla="*/ 0 w 1451539"/>
                <a:gd name="connsiteY2" fmla="*/ 3657600 h 3657600"/>
                <a:gd name="connsiteX0" fmla="*/ 1451539 w 1451539"/>
                <a:gd name="connsiteY0" fmla="*/ 0 h 3657600"/>
                <a:gd name="connsiteX1" fmla="*/ 1119528 w 1451539"/>
                <a:gd name="connsiteY1" fmla="*/ 1828800 h 3657600"/>
                <a:gd name="connsiteX2" fmla="*/ 0 w 1451539"/>
                <a:gd name="connsiteY2" fmla="*/ 3657600 h 3657600"/>
                <a:gd name="connsiteX0" fmla="*/ 1451539 w 1451539"/>
                <a:gd name="connsiteY0" fmla="*/ 0 h 3657600"/>
                <a:gd name="connsiteX1" fmla="*/ 1119528 w 1451539"/>
                <a:gd name="connsiteY1" fmla="*/ 1828800 h 3657600"/>
                <a:gd name="connsiteX2" fmla="*/ 0 w 1451539"/>
                <a:gd name="connsiteY2" fmla="*/ 3657600 h 3657600"/>
                <a:gd name="connsiteX0" fmla="*/ 1451539 w 1451539"/>
                <a:gd name="connsiteY0" fmla="*/ 0 h 3657600"/>
                <a:gd name="connsiteX1" fmla="*/ 1119528 w 1451539"/>
                <a:gd name="connsiteY1" fmla="*/ 1828800 h 3657600"/>
                <a:gd name="connsiteX2" fmla="*/ 0 w 1451539"/>
                <a:gd name="connsiteY2" fmla="*/ 3657600 h 3657600"/>
                <a:gd name="connsiteX0" fmla="*/ 1451539 w 1451539"/>
                <a:gd name="connsiteY0" fmla="*/ 0 h 3657600"/>
                <a:gd name="connsiteX1" fmla="*/ 1119528 w 1451539"/>
                <a:gd name="connsiteY1" fmla="*/ 1828800 h 3657600"/>
                <a:gd name="connsiteX2" fmla="*/ 0 w 1451539"/>
                <a:gd name="connsiteY2" fmla="*/ 3657600 h 3657600"/>
                <a:gd name="connsiteX0" fmla="*/ 1451539 w 1451539"/>
                <a:gd name="connsiteY0" fmla="*/ 0 h 3657600"/>
                <a:gd name="connsiteX1" fmla="*/ 1119528 w 1451539"/>
                <a:gd name="connsiteY1" fmla="*/ 1828800 h 3657600"/>
                <a:gd name="connsiteX2" fmla="*/ 910777 w 1451539"/>
                <a:gd name="connsiteY2" fmla="*/ 2559009 h 3657600"/>
                <a:gd name="connsiteX3" fmla="*/ 0 w 1451539"/>
                <a:gd name="connsiteY3" fmla="*/ 3657600 h 3657600"/>
                <a:gd name="connsiteX0" fmla="*/ 1451539 w 1451539"/>
                <a:gd name="connsiteY0" fmla="*/ 0 h 3657600"/>
                <a:gd name="connsiteX1" fmla="*/ 1006388 w 1451539"/>
                <a:gd name="connsiteY1" fmla="*/ 2106725 h 3657600"/>
                <a:gd name="connsiteX2" fmla="*/ 910777 w 1451539"/>
                <a:gd name="connsiteY2" fmla="*/ 2559009 h 3657600"/>
                <a:gd name="connsiteX3" fmla="*/ 0 w 1451539"/>
                <a:gd name="connsiteY3" fmla="*/ 3657600 h 3657600"/>
                <a:gd name="connsiteX0" fmla="*/ 1451539 w 1451539"/>
                <a:gd name="connsiteY0" fmla="*/ 0 h 3657600"/>
                <a:gd name="connsiteX1" fmla="*/ 1006388 w 1451539"/>
                <a:gd name="connsiteY1" fmla="*/ 2106725 h 3657600"/>
                <a:gd name="connsiteX2" fmla="*/ 0 w 1451539"/>
                <a:gd name="connsiteY2" fmla="*/ 3657600 h 3657600"/>
                <a:gd name="connsiteX0" fmla="*/ 1451539 w 1451539"/>
                <a:gd name="connsiteY0" fmla="*/ 0 h 3657600"/>
                <a:gd name="connsiteX1" fmla="*/ 1006388 w 1451539"/>
                <a:gd name="connsiteY1" fmla="*/ 2106725 h 3657600"/>
                <a:gd name="connsiteX2" fmla="*/ 0 w 1451539"/>
                <a:gd name="connsiteY2" fmla="*/ 3657600 h 3657600"/>
                <a:gd name="connsiteX0" fmla="*/ 1451539 w 1451539"/>
                <a:gd name="connsiteY0" fmla="*/ 0 h 3657600"/>
                <a:gd name="connsiteX1" fmla="*/ 1006388 w 1451539"/>
                <a:gd name="connsiteY1" fmla="*/ 2106725 h 3657600"/>
                <a:gd name="connsiteX2" fmla="*/ 1137058 w 1451539"/>
                <a:gd name="connsiteY2" fmla="*/ 2454132 h 3657600"/>
                <a:gd name="connsiteX3" fmla="*/ 0 w 1451539"/>
                <a:gd name="connsiteY3" fmla="*/ 3657600 h 3657600"/>
                <a:gd name="connsiteX0" fmla="*/ 1451539 w 1451539"/>
                <a:gd name="connsiteY0" fmla="*/ 0 h 3657600"/>
                <a:gd name="connsiteX1" fmla="*/ 1006388 w 1451539"/>
                <a:gd name="connsiteY1" fmla="*/ 2106725 h 3657600"/>
                <a:gd name="connsiteX2" fmla="*/ 1289796 w 1451539"/>
                <a:gd name="connsiteY2" fmla="*/ 1945476 h 3657600"/>
                <a:gd name="connsiteX3" fmla="*/ 1137058 w 1451539"/>
                <a:gd name="connsiteY3" fmla="*/ 2454132 h 3657600"/>
                <a:gd name="connsiteX4" fmla="*/ 0 w 1451539"/>
                <a:gd name="connsiteY4" fmla="*/ 3657600 h 3657600"/>
                <a:gd name="connsiteX0" fmla="*/ 1451539 w 1451539"/>
                <a:gd name="connsiteY0" fmla="*/ 0 h 3657600"/>
                <a:gd name="connsiteX1" fmla="*/ 1091243 w 1451539"/>
                <a:gd name="connsiteY1" fmla="*/ 1839288 h 3657600"/>
                <a:gd name="connsiteX2" fmla="*/ 1289796 w 1451539"/>
                <a:gd name="connsiteY2" fmla="*/ 1945476 h 3657600"/>
                <a:gd name="connsiteX3" fmla="*/ 1137058 w 1451539"/>
                <a:gd name="connsiteY3" fmla="*/ 2454132 h 3657600"/>
                <a:gd name="connsiteX4" fmla="*/ 0 w 1451539"/>
                <a:gd name="connsiteY4" fmla="*/ 3657600 h 3657600"/>
                <a:gd name="connsiteX0" fmla="*/ 1451539 w 1451539"/>
                <a:gd name="connsiteY0" fmla="*/ 0 h 3657600"/>
                <a:gd name="connsiteX1" fmla="*/ 1091243 w 1451539"/>
                <a:gd name="connsiteY1" fmla="*/ 1839288 h 3657600"/>
                <a:gd name="connsiteX2" fmla="*/ 1289796 w 1451539"/>
                <a:gd name="connsiteY2" fmla="*/ 1945476 h 3657600"/>
                <a:gd name="connsiteX3" fmla="*/ 1137058 w 1451539"/>
                <a:gd name="connsiteY3" fmla="*/ 2454132 h 3657600"/>
                <a:gd name="connsiteX4" fmla="*/ 0 w 1451539"/>
                <a:gd name="connsiteY4" fmla="*/ 3657600 h 3657600"/>
                <a:gd name="connsiteX0" fmla="*/ 1451539 w 1451539"/>
                <a:gd name="connsiteY0" fmla="*/ 0 h 3657600"/>
                <a:gd name="connsiteX1" fmla="*/ 1091243 w 1451539"/>
                <a:gd name="connsiteY1" fmla="*/ 1839288 h 3657600"/>
                <a:gd name="connsiteX2" fmla="*/ 1289796 w 1451539"/>
                <a:gd name="connsiteY2" fmla="*/ 1945476 h 3657600"/>
                <a:gd name="connsiteX3" fmla="*/ 1137058 w 1451539"/>
                <a:gd name="connsiteY3" fmla="*/ 2454132 h 3657600"/>
                <a:gd name="connsiteX4" fmla="*/ 0 w 1451539"/>
                <a:gd name="connsiteY4" fmla="*/ 3657600 h 3657600"/>
                <a:gd name="connsiteX0" fmla="*/ 1451539 w 1451539"/>
                <a:gd name="connsiteY0" fmla="*/ 0 h 3657600"/>
                <a:gd name="connsiteX1" fmla="*/ 1091243 w 1451539"/>
                <a:gd name="connsiteY1" fmla="*/ 1839288 h 3657600"/>
                <a:gd name="connsiteX2" fmla="*/ 944720 w 1451539"/>
                <a:gd name="connsiteY2" fmla="*/ 2024134 h 3657600"/>
                <a:gd name="connsiteX3" fmla="*/ 1289796 w 1451539"/>
                <a:gd name="connsiteY3" fmla="*/ 1945476 h 3657600"/>
                <a:gd name="connsiteX4" fmla="*/ 1137058 w 1451539"/>
                <a:gd name="connsiteY4" fmla="*/ 2454132 h 3657600"/>
                <a:gd name="connsiteX5" fmla="*/ 0 w 1451539"/>
                <a:gd name="connsiteY5" fmla="*/ 3657600 h 3657600"/>
                <a:gd name="connsiteX0" fmla="*/ 1451539 w 1451539"/>
                <a:gd name="connsiteY0" fmla="*/ 0 h 3657600"/>
                <a:gd name="connsiteX1" fmla="*/ 1135085 w 1451539"/>
                <a:gd name="connsiteY1" fmla="*/ 1839288 h 3657600"/>
                <a:gd name="connsiteX2" fmla="*/ 944720 w 1451539"/>
                <a:gd name="connsiteY2" fmla="*/ 2024134 h 3657600"/>
                <a:gd name="connsiteX3" fmla="*/ 1289796 w 1451539"/>
                <a:gd name="connsiteY3" fmla="*/ 1945476 h 3657600"/>
                <a:gd name="connsiteX4" fmla="*/ 1137058 w 1451539"/>
                <a:gd name="connsiteY4" fmla="*/ 2454132 h 3657600"/>
                <a:gd name="connsiteX5" fmla="*/ 0 w 1451539"/>
                <a:gd name="connsiteY5" fmla="*/ 3657600 h 3657600"/>
                <a:gd name="connsiteX0" fmla="*/ 1451539 w 1670885"/>
                <a:gd name="connsiteY0" fmla="*/ 0 h 3657600"/>
                <a:gd name="connsiteX1" fmla="*/ 1440563 w 1670885"/>
                <a:gd name="connsiteY1" fmla="*/ 1839288 h 3657600"/>
                <a:gd name="connsiteX2" fmla="*/ 944720 w 1670885"/>
                <a:gd name="connsiteY2" fmla="*/ 2024134 h 3657600"/>
                <a:gd name="connsiteX3" fmla="*/ 1289796 w 1670885"/>
                <a:gd name="connsiteY3" fmla="*/ 1945476 h 3657600"/>
                <a:gd name="connsiteX4" fmla="*/ 1137058 w 1670885"/>
                <a:gd name="connsiteY4" fmla="*/ 2454132 h 3657600"/>
                <a:gd name="connsiteX5" fmla="*/ 0 w 1670885"/>
                <a:gd name="connsiteY5" fmla="*/ 3657600 h 3657600"/>
                <a:gd name="connsiteX0" fmla="*/ 1451539 w 1451539"/>
                <a:gd name="connsiteY0" fmla="*/ 0 h 3657600"/>
                <a:gd name="connsiteX1" fmla="*/ 1112457 w 1451539"/>
                <a:gd name="connsiteY1" fmla="*/ 1839288 h 3657600"/>
                <a:gd name="connsiteX2" fmla="*/ 944720 w 1451539"/>
                <a:gd name="connsiteY2" fmla="*/ 2024134 h 3657600"/>
                <a:gd name="connsiteX3" fmla="*/ 1289796 w 1451539"/>
                <a:gd name="connsiteY3" fmla="*/ 1945476 h 3657600"/>
                <a:gd name="connsiteX4" fmla="*/ 1137058 w 1451539"/>
                <a:gd name="connsiteY4" fmla="*/ 2454132 h 3657600"/>
                <a:gd name="connsiteX5" fmla="*/ 0 w 1451539"/>
                <a:gd name="connsiteY5" fmla="*/ 3657600 h 3657600"/>
                <a:gd name="connsiteX0" fmla="*/ 1451539 w 1451539"/>
                <a:gd name="connsiteY0" fmla="*/ 0 h 3657600"/>
                <a:gd name="connsiteX1" fmla="*/ 1112457 w 1451539"/>
                <a:gd name="connsiteY1" fmla="*/ 1839288 h 3657600"/>
                <a:gd name="connsiteX2" fmla="*/ 1289796 w 1451539"/>
                <a:gd name="connsiteY2" fmla="*/ 1945476 h 3657600"/>
                <a:gd name="connsiteX3" fmla="*/ 1137058 w 1451539"/>
                <a:gd name="connsiteY3" fmla="*/ 2454132 h 3657600"/>
                <a:gd name="connsiteX4" fmla="*/ 0 w 1451539"/>
                <a:gd name="connsiteY4" fmla="*/ 3657600 h 3657600"/>
                <a:gd name="connsiteX0" fmla="*/ 1451539 w 1451539"/>
                <a:gd name="connsiteY0" fmla="*/ 0 h 3657600"/>
                <a:gd name="connsiteX1" fmla="*/ 1112457 w 1451539"/>
                <a:gd name="connsiteY1" fmla="*/ 1839288 h 3657600"/>
                <a:gd name="connsiteX2" fmla="*/ 1289796 w 1451539"/>
                <a:gd name="connsiteY2" fmla="*/ 1945476 h 3657600"/>
                <a:gd name="connsiteX3" fmla="*/ 1284139 w 1451539"/>
                <a:gd name="connsiteY3" fmla="*/ 1950720 h 3657600"/>
                <a:gd name="connsiteX4" fmla="*/ 1137058 w 1451539"/>
                <a:gd name="connsiteY4" fmla="*/ 2454132 h 3657600"/>
                <a:gd name="connsiteX5" fmla="*/ 0 w 1451539"/>
                <a:gd name="connsiteY5" fmla="*/ 3657600 h 3657600"/>
                <a:gd name="connsiteX0" fmla="*/ 1451539 w 1451539"/>
                <a:gd name="connsiteY0" fmla="*/ 0 h 3657600"/>
                <a:gd name="connsiteX1" fmla="*/ 1112457 w 1451539"/>
                <a:gd name="connsiteY1" fmla="*/ 1839288 h 3657600"/>
                <a:gd name="connsiteX2" fmla="*/ 1289796 w 1451539"/>
                <a:gd name="connsiteY2" fmla="*/ 1945476 h 3657600"/>
                <a:gd name="connsiteX3" fmla="*/ 1137058 w 1451539"/>
                <a:gd name="connsiteY3" fmla="*/ 2454132 h 3657600"/>
                <a:gd name="connsiteX4" fmla="*/ 0 w 1451539"/>
                <a:gd name="connsiteY4" fmla="*/ 3657600 h 3657600"/>
                <a:gd name="connsiteX0" fmla="*/ 1451539 w 1451539"/>
                <a:gd name="connsiteY0" fmla="*/ 0 h 3657600"/>
                <a:gd name="connsiteX1" fmla="*/ 1112457 w 1451539"/>
                <a:gd name="connsiteY1" fmla="*/ 1839288 h 3657600"/>
                <a:gd name="connsiteX2" fmla="*/ 1137058 w 1451539"/>
                <a:gd name="connsiteY2" fmla="*/ 2454132 h 3657600"/>
                <a:gd name="connsiteX3" fmla="*/ 0 w 1451539"/>
                <a:gd name="connsiteY3" fmla="*/ 3657600 h 3657600"/>
                <a:gd name="connsiteX0" fmla="*/ 1451539 w 1451539"/>
                <a:gd name="connsiteY0" fmla="*/ 0 h 3657600"/>
                <a:gd name="connsiteX1" fmla="*/ 1112457 w 1451539"/>
                <a:gd name="connsiteY1" fmla="*/ 1839288 h 3657600"/>
                <a:gd name="connsiteX2" fmla="*/ 0 w 1451539"/>
                <a:gd name="connsiteY2" fmla="*/ 3657600 h 3657600"/>
                <a:gd name="connsiteX0" fmla="*/ 1451539 w 1451539"/>
                <a:gd name="connsiteY0" fmla="*/ 0 h 3657600"/>
                <a:gd name="connsiteX1" fmla="*/ 1112457 w 1451539"/>
                <a:gd name="connsiteY1" fmla="*/ 1839288 h 3657600"/>
                <a:gd name="connsiteX2" fmla="*/ 0 w 1451539"/>
                <a:gd name="connsiteY2" fmla="*/ 3657600 h 3657600"/>
              </a:gdLst>
              <a:ahLst/>
              <a:cxnLst>
                <a:cxn ang="0">
                  <a:pos x="connsiteX0" y="connsiteY0"/>
                </a:cxn>
                <a:cxn ang="0">
                  <a:pos x="connsiteX1" y="connsiteY1"/>
                </a:cxn>
                <a:cxn ang="0">
                  <a:pos x="connsiteX2" y="connsiteY2"/>
                </a:cxn>
              </a:cxnLst>
              <a:rect l="l" t="t" r="r" b="b"/>
              <a:pathLst>
                <a:path w="1451539" h="3657600">
                  <a:moveTo>
                    <a:pt x="1451539" y="0"/>
                  </a:moveTo>
                  <a:cubicBezTo>
                    <a:pt x="1450337" y="625331"/>
                    <a:pt x="1342779" y="1215851"/>
                    <a:pt x="1112457" y="1839288"/>
                  </a:cubicBezTo>
                  <a:cubicBezTo>
                    <a:pt x="870534" y="2448888"/>
                    <a:pt x="633410" y="2916958"/>
                    <a:pt x="0" y="3657600"/>
                  </a:cubicBezTo>
                </a:path>
              </a:pathLst>
            </a:custGeom>
            <a:ln w="12700">
              <a:solidFill>
                <a:schemeClr val="accent4"/>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solidFill>
                  <a:srgbClr val="EC7A08"/>
                </a:solidFill>
              </a:endParaRPr>
            </a:p>
          </p:txBody>
        </p:sp>
      </p:grpSp>
      <p:sp>
        <p:nvSpPr>
          <p:cNvPr id="5123" name="Rectangle 3"/>
          <p:cNvSpPr>
            <a:spLocks noGrp="1" noChangeArrowheads="1"/>
          </p:cNvSpPr>
          <p:nvPr userDrawn="1">
            <p:ph type="body" idx="1"/>
          </p:nvPr>
        </p:nvSpPr>
        <p:spPr bwMode="black">
          <a:xfrm>
            <a:off x="1874838" y="1592263"/>
            <a:ext cx="56007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124" name="Rectangle 2"/>
          <p:cNvSpPr>
            <a:spLocks noGrp="1" noChangeArrowheads="1"/>
          </p:cNvSpPr>
          <p:nvPr userDrawn="1">
            <p:ph type="title"/>
          </p:nvPr>
        </p:nvSpPr>
        <p:spPr bwMode="black">
          <a:xfrm>
            <a:off x="455613" y="906463"/>
            <a:ext cx="8439150"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1" compatLnSpc="1">
            <a:prstTxWarp prst="textNoShape">
              <a:avLst/>
            </a:prstTxWarp>
            <a:spAutoFit/>
          </a:bodyPr>
          <a:lstStyle/>
          <a:p>
            <a:pPr lvl="0"/>
            <a:r>
              <a:rPr lang="en-US" altLang="en-US" smtClean="0"/>
              <a:t>Click to edit Master title style</a:t>
            </a:r>
          </a:p>
        </p:txBody>
      </p:sp>
      <p:sp>
        <p:nvSpPr>
          <p:cNvPr id="3" name="Rectangle 4"/>
          <p:cNvSpPr>
            <a:spLocks noGrp="1" noChangeArrowheads="1"/>
          </p:cNvSpPr>
          <p:nvPr userDrawn="1">
            <p:ph type="dt" sz="half" idx="2"/>
          </p:nvPr>
        </p:nvSpPr>
        <p:spPr bwMode="black">
          <a:xfrm>
            <a:off x="123825" y="6469063"/>
            <a:ext cx="1519238" cy="388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mn-cs"/>
              </a:defRPr>
            </a:lvl1pPr>
          </a:lstStyle>
          <a:p>
            <a:pPr>
              <a:defRPr/>
            </a:pPr>
            <a:endParaRPr lang="en-US"/>
          </a:p>
        </p:txBody>
      </p:sp>
      <p:sp>
        <p:nvSpPr>
          <p:cNvPr id="4" name="Rectangle 5"/>
          <p:cNvSpPr>
            <a:spLocks noGrp="1" noChangeArrowheads="1"/>
          </p:cNvSpPr>
          <p:nvPr userDrawn="1">
            <p:ph type="ftr" sz="quarter" idx="3"/>
          </p:nvPr>
        </p:nvSpPr>
        <p:spPr bwMode="black">
          <a:xfrm>
            <a:off x="1544638" y="6469063"/>
            <a:ext cx="6153150" cy="388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cs typeface="+mn-cs"/>
              </a:defRPr>
            </a:lvl1pPr>
          </a:lstStyle>
          <a:p>
            <a:pPr>
              <a:defRPr/>
            </a:pPr>
            <a:endParaRPr lang="en-US"/>
          </a:p>
        </p:txBody>
      </p:sp>
      <p:sp>
        <p:nvSpPr>
          <p:cNvPr id="2" name="Rectangle 6"/>
          <p:cNvSpPr>
            <a:spLocks noGrp="1" noChangeArrowheads="1"/>
          </p:cNvSpPr>
          <p:nvPr userDrawn="1">
            <p:ph type="sldNum" sz="quarter" idx="4"/>
          </p:nvPr>
        </p:nvSpPr>
        <p:spPr bwMode="black">
          <a:xfrm>
            <a:off x="7766050" y="6469063"/>
            <a:ext cx="1301750" cy="388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cs typeface="+mn-cs"/>
              </a:defRPr>
            </a:lvl1pPr>
          </a:lstStyle>
          <a:p>
            <a:pPr>
              <a:defRPr/>
            </a:pPr>
            <a:fld id="{4FCBEADB-1B44-4CD3-85EE-3EBEF71667AA}"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158" r:id="rId1"/>
    <p:sldLayoutId id="2147485144" r:id="rId2"/>
    <p:sldLayoutId id="2147485159" r:id="rId3"/>
    <p:sldLayoutId id="2147485145" r:id="rId4"/>
    <p:sldLayoutId id="2147485146" r:id="rId5"/>
    <p:sldLayoutId id="2147485147" r:id="rId6"/>
    <p:sldLayoutId id="2147485148" r:id="rId7"/>
    <p:sldLayoutId id="2147485149" r:id="rId8"/>
    <p:sldLayoutId id="2147485150" r:id="rId9"/>
    <p:sldLayoutId id="2147485151" r:id="rId10"/>
    <p:sldLayoutId id="2147485152" r:id="rId11"/>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l" rtl="0" eaLnBrk="0" fontAlgn="base" hangingPunct="0">
        <a:lnSpc>
          <a:spcPct val="90000"/>
        </a:lnSpc>
        <a:spcBef>
          <a:spcPct val="0"/>
        </a:spcBef>
        <a:spcAft>
          <a:spcPct val="0"/>
        </a:spcAft>
        <a:defRPr sz="3200">
          <a:solidFill>
            <a:srgbClr val="E9E2CD"/>
          </a:solidFill>
          <a:latin typeface="Times New Roman" pitchFamily="18" charset="0"/>
          <a:ea typeface="+mj-ea"/>
          <a:cs typeface="Times New Roman" pitchFamily="18" charset="0"/>
        </a:defRPr>
      </a:lvl1pPr>
      <a:lvl2pPr algn="l" rtl="0" eaLnBrk="0" fontAlgn="base" hangingPunct="0">
        <a:lnSpc>
          <a:spcPct val="90000"/>
        </a:lnSpc>
        <a:spcBef>
          <a:spcPct val="0"/>
        </a:spcBef>
        <a:spcAft>
          <a:spcPct val="0"/>
        </a:spcAft>
        <a:defRPr sz="3200">
          <a:solidFill>
            <a:srgbClr val="E9E2CD"/>
          </a:solidFill>
          <a:latin typeface="Times New Roman" pitchFamily="18" charset="0"/>
          <a:cs typeface="Times New Roman" pitchFamily="18" charset="0"/>
        </a:defRPr>
      </a:lvl2pPr>
      <a:lvl3pPr algn="l" rtl="0" eaLnBrk="0" fontAlgn="base" hangingPunct="0">
        <a:lnSpc>
          <a:spcPct val="90000"/>
        </a:lnSpc>
        <a:spcBef>
          <a:spcPct val="0"/>
        </a:spcBef>
        <a:spcAft>
          <a:spcPct val="0"/>
        </a:spcAft>
        <a:defRPr sz="3200">
          <a:solidFill>
            <a:srgbClr val="E9E2CD"/>
          </a:solidFill>
          <a:latin typeface="Times New Roman" pitchFamily="18" charset="0"/>
          <a:cs typeface="Times New Roman" pitchFamily="18" charset="0"/>
        </a:defRPr>
      </a:lvl3pPr>
      <a:lvl4pPr algn="l" rtl="0" eaLnBrk="0" fontAlgn="base" hangingPunct="0">
        <a:lnSpc>
          <a:spcPct val="90000"/>
        </a:lnSpc>
        <a:spcBef>
          <a:spcPct val="0"/>
        </a:spcBef>
        <a:spcAft>
          <a:spcPct val="0"/>
        </a:spcAft>
        <a:defRPr sz="3200">
          <a:solidFill>
            <a:srgbClr val="E9E2CD"/>
          </a:solidFill>
          <a:latin typeface="Times New Roman" pitchFamily="18" charset="0"/>
          <a:cs typeface="Times New Roman" pitchFamily="18" charset="0"/>
        </a:defRPr>
      </a:lvl4pPr>
      <a:lvl5pPr algn="l" rtl="0" eaLnBrk="0" fontAlgn="base" hangingPunct="0">
        <a:lnSpc>
          <a:spcPct val="90000"/>
        </a:lnSpc>
        <a:spcBef>
          <a:spcPct val="0"/>
        </a:spcBef>
        <a:spcAft>
          <a:spcPct val="0"/>
        </a:spcAft>
        <a:defRPr sz="3200">
          <a:solidFill>
            <a:srgbClr val="E9E2CD"/>
          </a:solidFill>
          <a:latin typeface="Times New Roman" pitchFamily="18" charset="0"/>
          <a:cs typeface="Times New Roman" pitchFamily="18"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p:titleStyle>
    <p:bodyStyle>
      <a:lvl1pPr marL="165100" indent="-165100" algn="l" rtl="0" eaLnBrk="0" fontAlgn="base" hangingPunct="0">
        <a:spcBef>
          <a:spcPct val="25000"/>
        </a:spcBef>
        <a:spcAft>
          <a:spcPct val="0"/>
        </a:spcAft>
        <a:buClr>
          <a:schemeClr val="tx1"/>
        </a:buClr>
        <a:buSzPct val="100000"/>
        <a:buFont typeface="Arial" charset="0"/>
        <a:buChar char="•"/>
        <a:defRPr lang="en-US" sz="2400" dirty="0">
          <a:solidFill>
            <a:schemeClr val="tx1"/>
          </a:solidFill>
          <a:latin typeface="Lucida Sans" pitchFamily="34" charset="0"/>
          <a:ea typeface="+mn-ea"/>
          <a:cs typeface="+mn-cs"/>
        </a:defRPr>
      </a:lvl1pPr>
      <a:lvl2pPr marL="344488" indent="-179388" algn="l" rtl="0" eaLnBrk="0" fontAlgn="base" hangingPunct="0">
        <a:lnSpc>
          <a:spcPct val="95000"/>
        </a:lnSpc>
        <a:spcBef>
          <a:spcPct val="10000"/>
        </a:spcBef>
        <a:spcAft>
          <a:spcPct val="0"/>
        </a:spcAft>
        <a:buClr>
          <a:schemeClr val="tx1"/>
        </a:buClr>
        <a:buSzPct val="100000"/>
        <a:buFont typeface="Arial" charset="0"/>
        <a:buChar char="•"/>
        <a:defRPr lang="en-US" sz="2200" dirty="0">
          <a:solidFill>
            <a:schemeClr val="tx1"/>
          </a:solidFill>
          <a:latin typeface="Lucida Sans" pitchFamily="34" charset="0"/>
        </a:defRPr>
      </a:lvl2pPr>
      <a:lvl3pPr marL="509588" indent="-165100" algn="l" rtl="0" eaLnBrk="0" fontAlgn="base" hangingPunct="0">
        <a:lnSpc>
          <a:spcPct val="95000"/>
        </a:lnSpc>
        <a:spcBef>
          <a:spcPct val="10000"/>
        </a:spcBef>
        <a:spcAft>
          <a:spcPct val="0"/>
        </a:spcAft>
        <a:buClr>
          <a:schemeClr val="tx1"/>
        </a:buClr>
        <a:buSzPct val="100000"/>
        <a:buFont typeface="Arial" charset="0"/>
        <a:buChar char="•"/>
        <a:defRPr lang="en-US" sz="2000" dirty="0">
          <a:solidFill>
            <a:schemeClr val="tx1"/>
          </a:solidFill>
          <a:latin typeface="Lucida Sans" pitchFamily="34" charset="0"/>
        </a:defRPr>
      </a:lvl3pPr>
      <a:lvl4pPr marL="688975" indent="-179388" algn="l" rtl="0" eaLnBrk="0" fontAlgn="base" hangingPunct="0">
        <a:lnSpc>
          <a:spcPct val="95000"/>
        </a:lnSpc>
        <a:spcBef>
          <a:spcPct val="10000"/>
        </a:spcBef>
        <a:spcAft>
          <a:spcPct val="0"/>
        </a:spcAft>
        <a:buClr>
          <a:schemeClr val="tx1"/>
        </a:buClr>
        <a:buSzPct val="100000"/>
        <a:buFont typeface="Arial" charset="0"/>
        <a:buChar char="•"/>
        <a:defRPr lang="en-US" dirty="0">
          <a:solidFill>
            <a:schemeClr val="tx1"/>
          </a:solidFill>
          <a:latin typeface="Lucida Sans" pitchFamily="34" charset="0"/>
        </a:defRPr>
      </a:lvl4pPr>
      <a:lvl5pPr marL="854075" indent="-165100" algn="l" rtl="0" eaLnBrk="0" fontAlgn="base" hangingPunct="0">
        <a:lnSpc>
          <a:spcPct val="95000"/>
        </a:lnSpc>
        <a:spcBef>
          <a:spcPct val="10000"/>
        </a:spcBef>
        <a:spcAft>
          <a:spcPct val="0"/>
        </a:spcAft>
        <a:buClr>
          <a:schemeClr val="tx1"/>
        </a:buClr>
        <a:buSzPct val="100000"/>
        <a:buFont typeface="Arial" charset="0"/>
        <a:buChar char="•"/>
        <a:defRPr lang="en-US" sz="1600" dirty="0">
          <a:solidFill>
            <a:schemeClr val="tx1"/>
          </a:solidFill>
          <a:latin typeface="Lucida Sans" pitchFamily="34" charset="0"/>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mailto:maureenb@wsu.edu" TargetMode="External"/><Relationship Id="rId5" Type="http://schemas.openxmlformats.org/officeDocument/2006/relationships/hyperlink" Target="mailto:savannah.tiedeman@wsu.edu" TargetMode="External"/><Relationship Id="rId4" Type="http://schemas.openxmlformats.org/officeDocument/2006/relationships/hyperlink" Target="mailto:matthew.michener@wsu.ed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orso.wsu.edu/forms-template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orap.wsu.edu/"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orap.wsu.edu/"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s://orso.wsu.edu/" TargetMode="External"/><Relationship Id="rId4" Type="http://schemas.openxmlformats.org/officeDocument/2006/relationships/hyperlink" Target="http://www.research-compliance.wsu.edu/"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orso.wsu.edu/documents/2018/02/guideline-30.pdf/"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orso.wsu.edu/"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hyperlink" Target="https://youtu.be/tmiEp4qmw2A" TargetMode="External"/><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sunnyside"/>
          <p:cNvPicPr>
            <a:picLocks noChangeAspect="1" noChangeArrowheads="1"/>
          </p:cNvPicPr>
          <p:nvPr/>
        </p:nvPicPr>
        <p:blipFill>
          <a:blip r:embed="rId3">
            <a:extLst>
              <a:ext uri="{28A0092B-C50C-407E-A947-70E740481C1C}">
                <a14:useLocalDpi xmlns:a14="http://schemas.microsoft.com/office/drawing/2010/main" val="0"/>
              </a:ext>
            </a:extLst>
          </a:blip>
          <a:srcRect l="14293" t="12477" r="24750" b="10986"/>
          <a:stretch>
            <a:fillRect/>
          </a:stretch>
        </p:blipFill>
        <p:spPr bwMode="auto">
          <a:xfrm>
            <a:off x="-76200" y="1447800"/>
            <a:ext cx="5114925" cy="431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15" name="Group 3"/>
          <p:cNvGrpSpPr>
            <a:grpSpLocks/>
          </p:cNvGrpSpPr>
          <p:nvPr/>
        </p:nvGrpSpPr>
        <p:grpSpPr bwMode="auto">
          <a:xfrm>
            <a:off x="-38099" y="-134938"/>
            <a:ext cx="9182100" cy="6978651"/>
            <a:chOff x="-48" y="-85"/>
            <a:chExt cx="5784" cy="4396"/>
          </a:xfrm>
        </p:grpSpPr>
        <p:sp>
          <p:nvSpPr>
            <p:cNvPr id="13318" name="Freeform 4"/>
            <p:cNvSpPr>
              <a:spLocks/>
            </p:cNvSpPr>
            <p:nvPr/>
          </p:nvSpPr>
          <p:spPr bwMode="white">
            <a:xfrm>
              <a:off x="1940" y="890"/>
              <a:ext cx="3796" cy="3421"/>
            </a:xfrm>
            <a:custGeom>
              <a:avLst/>
              <a:gdLst>
                <a:gd name="T0" fmla="*/ 899 w 3796"/>
                <a:gd name="T1" fmla="*/ 0 h 3421"/>
                <a:gd name="T2" fmla="*/ 0 w 3796"/>
                <a:gd name="T3" fmla="*/ 3421 h 3421"/>
                <a:gd name="T4" fmla="*/ 3796 w 3796"/>
                <a:gd name="T5" fmla="*/ 3421 h 3421"/>
                <a:gd name="T6" fmla="*/ 3796 w 3796"/>
                <a:gd name="T7" fmla="*/ 0 h 3421"/>
                <a:gd name="T8" fmla="*/ 899 w 3796"/>
                <a:gd name="T9" fmla="*/ 0 h 3421"/>
                <a:gd name="T10" fmla="*/ 0 60000 65536"/>
                <a:gd name="T11" fmla="*/ 0 60000 65536"/>
                <a:gd name="T12" fmla="*/ 0 60000 65536"/>
                <a:gd name="T13" fmla="*/ 0 60000 65536"/>
                <a:gd name="T14" fmla="*/ 0 60000 65536"/>
                <a:gd name="T15" fmla="*/ 0 w 3796"/>
                <a:gd name="T16" fmla="*/ 0 h 3421"/>
                <a:gd name="T17" fmla="*/ 3796 w 3796"/>
                <a:gd name="T18" fmla="*/ 3421 h 3421"/>
              </a:gdLst>
              <a:ahLst/>
              <a:cxnLst>
                <a:cxn ang="T10">
                  <a:pos x="T0" y="T1"/>
                </a:cxn>
                <a:cxn ang="T11">
                  <a:pos x="T2" y="T3"/>
                </a:cxn>
                <a:cxn ang="T12">
                  <a:pos x="T4" y="T5"/>
                </a:cxn>
                <a:cxn ang="T13">
                  <a:pos x="T6" y="T7"/>
                </a:cxn>
                <a:cxn ang="T14">
                  <a:pos x="T8" y="T9"/>
                </a:cxn>
              </a:cxnLst>
              <a:rect l="T15" t="T16" r="T17" b="T18"/>
              <a:pathLst>
                <a:path w="3796" h="3421">
                  <a:moveTo>
                    <a:pt x="899" y="0"/>
                  </a:moveTo>
                  <a:lnTo>
                    <a:pt x="0" y="3421"/>
                  </a:lnTo>
                  <a:lnTo>
                    <a:pt x="3796" y="3421"/>
                  </a:lnTo>
                  <a:lnTo>
                    <a:pt x="3796" y="0"/>
                  </a:lnTo>
                  <a:lnTo>
                    <a:pt x="89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9" name="Rectangle 5"/>
            <p:cNvSpPr>
              <a:spLocks noChangeArrowheads="1"/>
            </p:cNvSpPr>
            <p:nvPr/>
          </p:nvSpPr>
          <p:spPr bwMode="white">
            <a:xfrm rot="872574">
              <a:off x="2523" y="-85"/>
              <a:ext cx="47" cy="437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lnSpc>
                  <a:spcPct val="95000"/>
                </a:lnSpc>
                <a:spcBef>
                  <a:spcPct val="25000"/>
                </a:spcBef>
                <a:buSzPct val="125000"/>
                <a:buChar char="•"/>
                <a:defRPr sz="2800" b="1">
                  <a:solidFill>
                    <a:schemeClr val="tx1"/>
                  </a:solidFill>
                  <a:latin typeface="Times New Roman" pitchFamily="18" charset="0"/>
                </a:defRPr>
              </a:lvl1pPr>
              <a:lvl2pPr marL="742950" indent="-285750" eaLnBrk="0" hangingPunct="0">
                <a:lnSpc>
                  <a:spcPct val="95000"/>
                </a:lnSpc>
                <a:spcBef>
                  <a:spcPct val="10000"/>
                </a:spcBef>
                <a:buFont typeface="Wingdings" pitchFamily="2" charset="2"/>
                <a:buChar char="§"/>
                <a:defRPr sz="2800" b="1">
                  <a:solidFill>
                    <a:schemeClr val="tx1"/>
                  </a:solidFill>
                  <a:latin typeface="Times New Roman" pitchFamily="18" charset="0"/>
                </a:defRPr>
              </a:lvl2pPr>
              <a:lvl3pPr marL="1143000" indent="-228600" eaLnBrk="0" hangingPunct="0">
                <a:lnSpc>
                  <a:spcPct val="95000"/>
                </a:lnSpc>
                <a:spcBef>
                  <a:spcPct val="10000"/>
                </a:spcBef>
                <a:buChar char="•"/>
                <a:defRPr sz="2400" b="1">
                  <a:solidFill>
                    <a:schemeClr val="tx1"/>
                  </a:solidFill>
                  <a:latin typeface="Times New Roman" pitchFamily="18" charset="0"/>
                </a:defRPr>
              </a:lvl3pPr>
              <a:lvl4pPr marL="1600200" indent="-228600" eaLnBrk="0" hangingPunct="0">
                <a:lnSpc>
                  <a:spcPct val="95000"/>
                </a:lnSpc>
                <a:spcBef>
                  <a:spcPct val="10000"/>
                </a:spcBef>
                <a:buFont typeface="Wingdings" pitchFamily="2" charset="2"/>
                <a:buChar char="§"/>
                <a:defRPr sz="2400" b="1">
                  <a:solidFill>
                    <a:schemeClr val="tx1"/>
                  </a:solidFill>
                  <a:latin typeface="Times New Roman" pitchFamily="18" charset="0"/>
                </a:defRPr>
              </a:lvl4pPr>
              <a:lvl5pPr marL="2057400" indent="-228600" eaLnBrk="0" hangingPunct="0">
                <a:lnSpc>
                  <a:spcPct val="95000"/>
                </a:lnSpc>
                <a:spcBef>
                  <a:spcPct val="10000"/>
                </a:spcBef>
                <a:buChar char="•"/>
                <a:defRPr sz="2400" b="1">
                  <a:solidFill>
                    <a:schemeClr val="tx1"/>
                  </a:solidFill>
                  <a:latin typeface="Times New Roman" pitchFamily="18" charset="0"/>
                </a:defRPr>
              </a:lvl5pPr>
              <a:lvl6pPr marL="2514600" indent="-228600" eaLnBrk="0" fontAlgn="base" hangingPunct="0">
                <a:lnSpc>
                  <a:spcPct val="95000"/>
                </a:lnSpc>
                <a:spcBef>
                  <a:spcPct val="10000"/>
                </a:spcBef>
                <a:spcAft>
                  <a:spcPct val="0"/>
                </a:spcAft>
                <a:buChar char="•"/>
                <a:defRPr sz="2400" b="1">
                  <a:solidFill>
                    <a:schemeClr val="tx1"/>
                  </a:solidFill>
                  <a:latin typeface="Times New Roman" pitchFamily="18" charset="0"/>
                </a:defRPr>
              </a:lvl6pPr>
              <a:lvl7pPr marL="2971800" indent="-228600" eaLnBrk="0" fontAlgn="base" hangingPunct="0">
                <a:lnSpc>
                  <a:spcPct val="95000"/>
                </a:lnSpc>
                <a:spcBef>
                  <a:spcPct val="10000"/>
                </a:spcBef>
                <a:spcAft>
                  <a:spcPct val="0"/>
                </a:spcAft>
                <a:buChar char="•"/>
                <a:defRPr sz="2400" b="1">
                  <a:solidFill>
                    <a:schemeClr val="tx1"/>
                  </a:solidFill>
                  <a:latin typeface="Times New Roman" pitchFamily="18" charset="0"/>
                </a:defRPr>
              </a:lvl7pPr>
              <a:lvl8pPr marL="3429000" indent="-228600" eaLnBrk="0" fontAlgn="base" hangingPunct="0">
                <a:lnSpc>
                  <a:spcPct val="95000"/>
                </a:lnSpc>
                <a:spcBef>
                  <a:spcPct val="10000"/>
                </a:spcBef>
                <a:spcAft>
                  <a:spcPct val="0"/>
                </a:spcAft>
                <a:buChar char="•"/>
                <a:defRPr sz="2400" b="1">
                  <a:solidFill>
                    <a:schemeClr val="tx1"/>
                  </a:solidFill>
                  <a:latin typeface="Times New Roman" pitchFamily="18" charset="0"/>
                </a:defRPr>
              </a:lvl8pPr>
              <a:lvl9pPr marL="3886200" indent="-228600" eaLnBrk="0" fontAlgn="base" hangingPunct="0">
                <a:lnSpc>
                  <a:spcPct val="95000"/>
                </a:lnSpc>
                <a:spcBef>
                  <a:spcPct val="10000"/>
                </a:spcBef>
                <a:spcAft>
                  <a:spcPct val="0"/>
                </a:spcAft>
                <a:buChar char="•"/>
                <a:defRPr sz="2400" b="1">
                  <a:solidFill>
                    <a:schemeClr val="tx1"/>
                  </a:solidFill>
                  <a:latin typeface="Times New Roman" pitchFamily="18" charset="0"/>
                </a:defRPr>
              </a:lvl9pPr>
            </a:lstStyle>
            <a:p>
              <a:pPr eaLnBrk="1" hangingPunct="1">
                <a:lnSpc>
                  <a:spcPct val="100000"/>
                </a:lnSpc>
                <a:spcBef>
                  <a:spcPct val="0"/>
                </a:spcBef>
                <a:buSzTx/>
                <a:buFontTx/>
                <a:buNone/>
              </a:pPr>
              <a:endParaRPr lang="en-US" altLang="en-US" sz="1800" b="0">
                <a:latin typeface="Arial" charset="0"/>
              </a:endParaRPr>
            </a:p>
          </p:txBody>
        </p:sp>
        <p:sp>
          <p:nvSpPr>
            <p:cNvPr id="13320" name="Line 6"/>
            <p:cNvSpPr>
              <a:spLocks noChangeShapeType="1"/>
            </p:cNvSpPr>
            <p:nvPr/>
          </p:nvSpPr>
          <p:spPr bwMode="black">
            <a:xfrm>
              <a:off x="2847" y="903"/>
              <a:ext cx="33" cy="0"/>
            </a:xfrm>
            <a:prstGeom prst="line">
              <a:avLst/>
            </a:prstGeom>
            <a:noFill/>
            <a:ln w="38100">
              <a:solidFill>
                <a:srgbClr val="B2B2B2"/>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3321" name="Group 7"/>
            <p:cNvGrpSpPr>
              <a:grpSpLocks/>
            </p:cNvGrpSpPr>
            <p:nvPr/>
          </p:nvGrpSpPr>
          <p:grpSpPr bwMode="auto">
            <a:xfrm>
              <a:off x="-48" y="711"/>
              <a:ext cx="5655" cy="384"/>
              <a:chOff x="-48" y="711"/>
              <a:chExt cx="5655" cy="384"/>
            </a:xfrm>
          </p:grpSpPr>
          <p:sp>
            <p:nvSpPr>
              <p:cNvPr id="13322" name="Line 8"/>
              <p:cNvSpPr>
                <a:spLocks noChangeShapeType="1"/>
              </p:cNvSpPr>
              <p:nvPr/>
            </p:nvSpPr>
            <p:spPr bwMode="auto">
              <a:xfrm>
                <a:off x="-48" y="903"/>
                <a:ext cx="5328" cy="0"/>
              </a:xfrm>
              <a:prstGeom prst="line">
                <a:avLst/>
              </a:prstGeom>
              <a:noFill/>
              <a:ln w="38100">
                <a:solidFill>
                  <a:srgbClr val="B2B2B2"/>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3323" name="Group 9"/>
              <p:cNvGrpSpPr>
                <a:grpSpLocks/>
              </p:cNvGrpSpPr>
              <p:nvPr/>
            </p:nvGrpSpPr>
            <p:grpSpPr bwMode="auto">
              <a:xfrm>
                <a:off x="4224" y="711"/>
                <a:ext cx="1383" cy="384"/>
                <a:chOff x="4255" y="384"/>
                <a:chExt cx="1383" cy="384"/>
              </a:xfrm>
            </p:grpSpPr>
            <p:sp>
              <p:nvSpPr>
                <p:cNvPr id="13324" name="Oval 10"/>
                <p:cNvSpPr>
                  <a:spLocks noChangeArrowheads="1"/>
                </p:cNvSpPr>
                <p:nvPr/>
              </p:nvSpPr>
              <p:spPr bwMode="auto">
                <a:xfrm>
                  <a:off x="4255" y="384"/>
                  <a:ext cx="384" cy="384"/>
                </a:xfrm>
                <a:prstGeom prst="ellipse">
                  <a:avLst/>
                </a:prstGeom>
                <a:solidFill>
                  <a:schemeClr val="accent2"/>
                </a:solidFill>
                <a:ln w="28575">
                  <a:solidFill>
                    <a:srgbClr val="B2B2B2"/>
                  </a:solidFill>
                  <a:round/>
                  <a:headEnd/>
                  <a:tailEnd/>
                </a:ln>
              </p:spPr>
              <p:txBody>
                <a:bodyPr wrap="none" anchor="ctr"/>
                <a:lstStyle>
                  <a:lvl1pPr eaLnBrk="0" hangingPunct="0">
                    <a:lnSpc>
                      <a:spcPct val="95000"/>
                    </a:lnSpc>
                    <a:spcBef>
                      <a:spcPct val="25000"/>
                    </a:spcBef>
                    <a:buSzPct val="125000"/>
                    <a:buChar char="•"/>
                    <a:defRPr sz="2800" b="1">
                      <a:solidFill>
                        <a:schemeClr val="tx1"/>
                      </a:solidFill>
                      <a:latin typeface="Times New Roman" pitchFamily="18" charset="0"/>
                    </a:defRPr>
                  </a:lvl1pPr>
                  <a:lvl2pPr marL="742950" indent="-285750" eaLnBrk="0" hangingPunct="0">
                    <a:lnSpc>
                      <a:spcPct val="95000"/>
                    </a:lnSpc>
                    <a:spcBef>
                      <a:spcPct val="10000"/>
                    </a:spcBef>
                    <a:buFont typeface="Wingdings" pitchFamily="2" charset="2"/>
                    <a:buChar char="§"/>
                    <a:defRPr sz="2800" b="1">
                      <a:solidFill>
                        <a:schemeClr val="tx1"/>
                      </a:solidFill>
                      <a:latin typeface="Times New Roman" pitchFamily="18" charset="0"/>
                    </a:defRPr>
                  </a:lvl2pPr>
                  <a:lvl3pPr marL="1143000" indent="-228600" eaLnBrk="0" hangingPunct="0">
                    <a:lnSpc>
                      <a:spcPct val="95000"/>
                    </a:lnSpc>
                    <a:spcBef>
                      <a:spcPct val="10000"/>
                    </a:spcBef>
                    <a:buChar char="•"/>
                    <a:defRPr sz="2400" b="1">
                      <a:solidFill>
                        <a:schemeClr val="tx1"/>
                      </a:solidFill>
                      <a:latin typeface="Times New Roman" pitchFamily="18" charset="0"/>
                    </a:defRPr>
                  </a:lvl3pPr>
                  <a:lvl4pPr marL="1600200" indent="-228600" eaLnBrk="0" hangingPunct="0">
                    <a:lnSpc>
                      <a:spcPct val="95000"/>
                    </a:lnSpc>
                    <a:spcBef>
                      <a:spcPct val="10000"/>
                    </a:spcBef>
                    <a:buFont typeface="Wingdings" pitchFamily="2" charset="2"/>
                    <a:buChar char="§"/>
                    <a:defRPr sz="2400" b="1">
                      <a:solidFill>
                        <a:schemeClr val="tx1"/>
                      </a:solidFill>
                      <a:latin typeface="Times New Roman" pitchFamily="18" charset="0"/>
                    </a:defRPr>
                  </a:lvl4pPr>
                  <a:lvl5pPr marL="2057400" indent="-228600" eaLnBrk="0" hangingPunct="0">
                    <a:lnSpc>
                      <a:spcPct val="95000"/>
                    </a:lnSpc>
                    <a:spcBef>
                      <a:spcPct val="10000"/>
                    </a:spcBef>
                    <a:buChar char="•"/>
                    <a:defRPr sz="2400" b="1">
                      <a:solidFill>
                        <a:schemeClr val="tx1"/>
                      </a:solidFill>
                      <a:latin typeface="Times New Roman" pitchFamily="18" charset="0"/>
                    </a:defRPr>
                  </a:lvl5pPr>
                  <a:lvl6pPr marL="2514600" indent="-228600" eaLnBrk="0" fontAlgn="base" hangingPunct="0">
                    <a:lnSpc>
                      <a:spcPct val="95000"/>
                    </a:lnSpc>
                    <a:spcBef>
                      <a:spcPct val="10000"/>
                    </a:spcBef>
                    <a:spcAft>
                      <a:spcPct val="0"/>
                    </a:spcAft>
                    <a:buChar char="•"/>
                    <a:defRPr sz="2400" b="1">
                      <a:solidFill>
                        <a:schemeClr val="tx1"/>
                      </a:solidFill>
                      <a:latin typeface="Times New Roman" pitchFamily="18" charset="0"/>
                    </a:defRPr>
                  </a:lvl6pPr>
                  <a:lvl7pPr marL="2971800" indent="-228600" eaLnBrk="0" fontAlgn="base" hangingPunct="0">
                    <a:lnSpc>
                      <a:spcPct val="95000"/>
                    </a:lnSpc>
                    <a:spcBef>
                      <a:spcPct val="10000"/>
                    </a:spcBef>
                    <a:spcAft>
                      <a:spcPct val="0"/>
                    </a:spcAft>
                    <a:buChar char="•"/>
                    <a:defRPr sz="2400" b="1">
                      <a:solidFill>
                        <a:schemeClr val="tx1"/>
                      </a:solidFill>
                      <a:latin typeface="Times New Roman" pitchFamily="18" charset="0"/>
                    </a:defRPr>
                  </a:lvl7pPr>
                  <a:lvl8pPr marL="3429000" indent="-228600" eaLnBrk="0" fontAlgn="base" hangingPunct="0">
                    <a:lnSpc>
                      <a:spcPct val="95000"/>
                    </a:lnSpc>
                    <a:spcBef>
                      <a:spcPct val="10000"/>
                    </a:spcBef>
                    <a:spcAft>
                      <a:spcPct val="0"/>
                    </a:spcAft>
                    <a:buChar char="•"/>
                    <a:defRPr sz="2400" b="1">
                      <a:solidFill>
                        <a:schemeClr val="tx1"/>
                      </a:solidFill>
                      <a:latin typeface="Times New Roman" pitchFamily="18" charset="0"/>
                    </a:defRPr>
                  </a:lvl8pPr>
                  <a:lvl9pPr marL="3886200" indent="-228600" eaLnBrk="0" fontAlgn="base" hangingPunct="0">
                    <a:lnSpc>
                      <a:spcPct val="95000"/>
                    </a:lnSpc>
                    <a:spcBef>
                      <a:spcPct val="10000"/>
                    </a:spcBef>
                    <a:spcAft>
                      <a:spcPct val="0"/>
                    </a:spcAft>
                    <a:buChar char="•"/>
                    <a:defRPr sz="2400" b="1">
                      <a:solidFill>
                        <a:schemeClr val="tx1"/>
                      </a:solidFill>
                      <a:latin typeface="Times New Roman" pitchFamily="18" charset="0"/>
                    </a:defRPr>
                  </a:lvl9pPr>
                </a:lstStyle>
                <a:p>
                  <a:pPr eaLnBrk="1" hangingPunct="1">
                    <a:lnSpc>
                      <a:spcPct val="100000"/>
                    </a:lnSpc>
                    <a:spcBef>
                      <a:spcPct val="0"/>
                    </a:spcBef>
                    <a:buSzTx/>
                    <a:buFontTx/>
                    <a:buNone/>
                  </a:pPr>
                  <a:endParaRPr lang="en-US" altLang="en-US" sz="1800" b="0">
                    <a:latin typeface="Arial" charset="0"/>
                  </a:endParaRPr>
                </a:p>
              </p:txBody>
            </p:sp>
            <p:sp>
              <p:nvSpPr>
                <p:cNvPr id="13325" name="Oval 11"/>
                <p:cNvSpPr>
                  <a:spLocks noChangeArrowheads="1"/>
                </p:cNvSpPr>
                <p:nvPr/>
              </p:nvSpPr>
              <p:spPr bwMode="auto">
                <a:xfrm>
                  <a:off x="4754" y="384"/>
                  <a:ext cx="384" cy="384"/>
                </a:xfrm>
                <a:prstGeom prst="ellipse">
                  <a:avLst/>
                </a:prstGeom>
                <a:solidFill>
                  <a:srgbClr val="CC0033"/>
                </a:solidFill>
                <a:ln w="28575">
                  <a:solidFill>
                    <a:srgbClr val="B2B2B2"/>
                  </a:solidFill>
                  <a:round/>
                  <a:headEnd/>
                  <a:tailEnd/>
                </a:ln>
              </p:spPr>
              <p:txBody>
                <a:bodyPr wrap="none" anchor="ctr"/>
                <a:lstStyle>
                  <a:lvl1pPr eaLnBrk="0" hangingPunct="0">
                    <a:lnSpc>
                      <a:spcPct val="95000"/>
                    </a:lnSpc>
                    <a:spcBef>
                      <a:spcPct val="25000"/>
                    </a:spcBef>
                    <a:buSzPct val="125000"/>
                    <a:buChar char="•"/>
                    <a:defRPr sz="2800" b="1">
                      <a:solidFill>
                        <a:schemeClr val="tx1"/>
                      </a:solidFill>
                      <a:latin typeface="Times New Roman" pitchFamily="18" charset="0"/>
                    </a:defRPr>
                  </a:lvl1pPr>
                  <a:lvl2pPr marL="742950" indent="-285750" eaLnBrk="0" hangingPunct="0">
                    <a:lnSpc>
                      <a:spcPct val="95000"/>
                    </a:lnSpc>
                    <a:spcBef>
                      <a:spcPct val="10000"/>
                    </a:spcBef>
                    <a:buFont typeface="Wingdings" pitchFamily="2" charset="2"/>
                    <a:buChar char="§"/>
                    <a:defRPr sz="2800" b="1">
                      <a:solidFill>
                        <a:schemeClr val="tx1"/>
                      </a:solidFill>
                      <a:latin typeface="Times New Roman" pitchFamily="18" charset="0"/>
                    </a:defRPr>
                  </a:lvl2pPr>
                  <a:lvl3pPr marL="1143000" indent="-228600" eaLnBrk="0" hangingPunct="0">
                    <a:lnSpc>
                      <a:spcPct val="95000"/>
                    </a:lnSpc>
                    <a:spcBef>
                      <a:spcPct val="10000"/>
                    </a:spcBef>
                    <a:buChar char="•"/>
                    <a:defRPr sz="2400" b="1">
                      <a:solidFill>
                        <a:schemeClr val="tx1"/>
                      </a:solidFill>
                      <a:latin typeface="Times New Roman" pitchFamily="18" charset="0"/>
                    </a:defRPr>
                  </a:lvl3pPr>
                  <a:lvl4pPr marL="1600200" indent="-228600" eaLnBrk="0" hangingPunct="0">
                    <a:lnSpc>
                      <a:spcPct val="95000"/>
                    </a:lnSpc>
                    <a:spcBef>
                      <a:spcPct val="10000"/>
                    </a:spcBef>
                    <a:buFont typeface="Wingdings" pitchFamily="2" charset="2"/>
                    <a:buChar char="§"/>
                    <a:defRPr sz="2400" b="1">
                      <a:solidFill>
                        <a:schemeClr val="tx1"/>
                      </a:solidFill>
                      <a:latin typeface="Times New Roman" pitchFamily="18" charset="0"/>
                    </a:defRPr>
                  </a:lvl4pPr>
                  <a:lvl5pPr marL="2057400" indent="-228600" eaLnBrk="0" hangingPunct="0">
                    <a:lnSpc>
                      <a:spcPct val="95000"/>
                    </a:lnSpc>
                    <a:spcBef>
                      <a:spcPct val="10000"/>
                    </a:spcBef>
                    <a:buChar char="•"/>
                    <a:defRPr sz="2400" b="1">
                      <a:solidFill>
                        <a:schemeClr val="tx1"/>
                      </a:solidFill>
                      <a:latin typeface="Times New Roman" pitchFamily="18" charset="0"/>
                    </a:defRPr>
                  </a:lvl5pPr>
                  <a:lvl6pPr marL="2514600" indent="-228600" eaLnBrk="0" fontAlgn="base" hangingPunct="0">
                    <a:lnSpc>
                      <a:spcPct val="95000"/>
                    </a:lnSpc>
                    <a:spcBef>
                      <a:spcPct val="10000"/>
                    </a:spcBef>
                    <a:spcAft>
                      <a:spcPct val="0"/>
                    </a:spcAft>
                    <a:buChar char="•"/>
                    <a:defRPr sz="2400" b="1">
                      <a:solidFill>
                        <a:schemeClr val="tx1"/>
                      </a:solidFill>
                      <a:latin typeface="Times New Roman" pitchFamily="18" charset="0"/>
                    </a:defRPr>
                  </a:lvl6pPr>
                  <a:lvl7pPr marL="2971800" indent="-228600" eaLnBrk="0" fontAlgn="base" hangingPunct="0">
                    <a:lnSpc>
                      <a:spcPct val="95000"/>
                    </a:lnSpc>
                    <a:spcBef>
                      <a:spcPct val="10000"/>
                    </a:spcBef>
                    <a:spcAft>
                      <a:spcPct val="0"/>
                    </a:spcAft>
                    <a:buChar char="•"/>
                    <a:defRPr sz="2400" b="1">
                      <a:solidFill>
                        <a:schemeClr val="tx1"/>
                      </a:solidFill>
                      <a:latin typeface="Times New Roman" pitchFamily="18" charset="0"/>
                    </a:defRPr>
                  </a:lvl7pPr>
                  <a:lvl8pPr marL="3429000" indent="-228600" eaLnBrk="0" fontAlgn="base" hangingPunct="0">
                    <a:lnSpc>
                      <a:spcPct val="95000"/>
                    </a:lnSpc>
                    <a:spcBef>
                      <a:spcPct val="10000"/>
                    </a:spcBef>
                    <a:spcAft>
                      <a:spcPct val="0"/>
                    </a:spcAft>
                    <a:buChar char="•"/>
                    <a:defRPr sz="2400" b="1">
                      <a:solidFill>
                        <a:schemeClr val="tx1"/>
                      </a:solidFill>
                      <a:latin typeface="Times New Roman" pitchFamily="18" charset="0"/>
                    </a:defRPr>
                  </a:lvl8pPr>
                  <a:lvl9pPr marL="3886200" indent="-228600" eaLnBrk="0" fontAlgn="base" hangingPunct="0">
                    <a:lnSpc>
                      <a:spcPct val="95000"/>
                    </a:lnSpc>
                    <a:spcBef>
                      <a:spcPct val="10000"/>
                    </a:spcBef>
                    <a:spcAft>
                      <a:spcPct val="0"/>
                    </a:spcAft>
                    <a:buChar char="•"/>
                    <a:defRPr sz="2400" b="1">
                      <a:solidFill>
                        <a:schemeClr val="tx1"/>
                      </a:solidFill>
                      <a:latin typeface="Times New Roman" pitchFamily="18" charset="0"/>
                    </a:defRPr>
                  </a:lvl9pPr>
                </a:lstStyle>
                <a:p>
                  <a:pPr eaLnBrk="1" hangingPunct="1">
                    <a:lnSpc>
                      <a:spcPct val="100000"/>
                    </a:lnSpc>
                    <a:spcBef>
                      <a:spcPct val="0"/>
                    </a:spcBef>
                    <a:buSzTx/>
                    <a:buFontTx/>
                    <a:buNone/>
                  </a:pPr>
                  <a:endParaRPr lang="en-US" altLang="en-US" sz="1800" b="0">
                    <a:latin typeface="Arial" charset="0"/>
                  </a:endParaRPr>
                </a:p>
              </p:txBody>
            </p:sp>
            <p:sp>
              <p:nvSpPr>
                <p:cNvPr id="13326" name="Oval 12"/>
                <p:cNvSpPr>
                  <a:spLocks noChangeArrowheads="1"/>
                </p:cNvSpPr>
                <p:nvPr/>
              </p:nvSpPr>
              <p:spPr bwMode="auto">
                <a:xfrm>
                  <a:off x="5254" y="384"/>
                  <a:ext cx="384" cy="384"/>
                </a:xfrm>
                <a:prstGeom prst="ellipse">
                  <a:avLst/>
                </a:prstGeom>
                <a:solidFill>
                  <a:schemeClr val="folHlink"/>
                </a:solidFill>
                <a:ln w="28575">
                  <a:solidFill>
                    <a:srgbClr val="B2B2B2"/>
                  </a:solidFill>
                  <a:round/>
                  <a:headEnd/>
                  <a:tailEnd/>
                </a:ln>
              </p:spPr>
              <p:txBody>
                <a:bodyPr wrap="none" anchor="ctr"/>
                <a:lstStyle>
                  <a:lvl1pPr eaLnBrk="0" hangingPunct="0">
                    <a:lnSpc>
                      <a:spcPct val="95000"/>
                    </a:lnSpc>
                    <a:spcBef>
                      <a:spcPct val="25000"/>
                    </a:spcBef>
                    <a:buSzPct val="125000"/>
                    <a:buChar char="•"/>
                    <a:defRPr sz="2800" b="1">
                      <a:solidFill>
                        <a:schemeClr val="tx1"/>
                      </a:solidFill>
                      <a:latin typeface="Times New Roman" pitchFamily="18" charset="0"/>
                    </a:defRPr>
                  </a:lvl1pPr>
                  <a:lvl2pPr marL="742950" indent="-285750" eaLnBrk="0" hangingPunct="0">
                    <a:lnSpc>
                      <a:spcPct val="95000"/>
                    </a:lnSpc>
                    <a:spcBef>
                      <a:spcPct val="10000"/>
                    </a:spcBef>
                    <a:buFont typeface="Wingdings" pitchFamily="2" charset="2"/>
                    <a:buChar char="§"/>
                    <a:defRPr sz="2800" b="1">
                      <a:solidFill>
                        <a:schemeClr val="tx1"/>
                      </a:solidFill>
                      <a:latin typeface="Times New Roman" pitchFamily="18" charset="0"/>
                    </a:defRPr>
                  </a:lvl2pPr>
                  <a:lvl3pPr marL="1143000" indent="-228600" eaLnBrk="0" hangingPunct="0">
                    <a:lnSpc>
                      <a:spcPct val="95000"/>
                    </a:lnSpc>
                    <a:spcBef>
                      <a:spcPct val="10000"/>
                    </a:spcBef>
                    <a:buChar char="•"/>
                    <a:defRPr sz="2400" b="1">
                      <a:solidFill>
                        <a:schemeClr val="tx1"/>
                      </a:solidFill>
                      <a:latin typeface="Times New Roman" pitchFamily="18" charset="0"/>
                    </a:defRPr>
                  </a:lvl3pPr>
                  <a:lvl4pPr marL="1600200" indent="-228600" eaLnBrk="0" hangingPunct="0">
                    <a:lnSpc>
                      <a:spcPct val="95000"/>
                    </a:lnSpc>
                    <a:spcBef>
                      <a:spcPct val="10000"/>
                    </a:spcBef>
                    <a:buFont typeface="Wingdings" pitchFamily="2" charset="2"/>
                    <a:buChar char="§"/>
                    <a:defRPr sz="2400" b="1">
                      <a:solidFill>
                        <a:schemeClr val="tx1"/>
                      </a:solidFill>
                      <a:latin typeface="Times New Roman" pitchFamily="18" charset="0"/>
                    </a:defRPr>
                  </a:lvl4pPr>
                  <a:lvl5pPr marL="2057400" indent="-228600" eaLnBrk="0" hangingPunct="0">
                    <a:lnSpc>
                      <a:spcPct val="95000"/>
                    </a:lnSpc>
                    <a:spcBef>
                      <a:spcPct val="10000"/>
                    </a:spcBef>
                    <a:buChar char="•"/>
                    <a:defRPr sz="2400" b="1">
                      <a:solidFill>
                        <a:schemeClr val="tx1"/>
                      </a:solidFill>
                      <a:latin typeface="Times New Roman" pitchFamily="18" charset="0"/>
                    </a:defRPr>
                  </a:lvl5pPr>
                  <a:lvl6pPr marL="2514600" indent="-228600" eaLnBrk="0" fontAlgn="base" hangingPunct="0">
                    <a:lnSpc>
                      <a:spcPct val="95000"/>
                    </a:lnSpc>
                    <a:spcBef>
                      <a:spcPct val="10000"/>
                    </a:spcBef>
                    <a:spcAft>
                      <a:spcPct val="0"/>
                    </a:spcAft>
                    <a:buChar char="•"/>
                    <a:defRPr sz="2400" b="1">
                      <a:solidFill>
                        <a:schemeClr val="tx1"/>
                      </a:solidFill>
                      <a:latin typeface="Times New Roman" pitchFamily="18" charset="0"/>
                    </a:defRPr>
                  </a:lvl6pPr>
                  <a:lvl7pPr marL="2971800" indent="-228600" eaLnBrk="0" fontAlgn="base" hangingPunct="0">
                    <a:lnSpc>
                      <a:spcPct val="95000"/>
                    </a:lnSpc>
                    <a:spcBef>
                      <a:spcPct val="10000"/>
                    </a:spcBef>
                    <a:spcAft>
                      <a:spcPct val="0"/>
                    </a:spcAft>
                    <a:buChar char="•"/>
                    <a:defRPr sz="2400" b="1">
                      <a:solidFill>
                        <a:schemeClr val="tx1"/>
                      </a:solidFill>
                      <a:latin typeface="Times New Roman" pitchFamily="18" charset="0"/>
                    </a:defRPr>
                  </a:lvl7pPr>
                  <a:lvl8pPr marL="3429000" indent="-228600" eaLnBrk="0" fontAlgn="base" hangingPunct="0">
                    <a:lnSpc>
                      <a:spcPct val="95000"/>
                    </a:lnSpc>
                    <a:spcBef>
                      <a:spcPct val="10000"/>
                    </a:spcBef>
                    <a:spcAft>
                      <a:spcPct val="0"/>
                    </a:spcAft>
                    <a:buChar char="•"/>
                    <a:defRPr sz="2400" b="1">
                      <a:solidFill>
                        <a:schemeClr val="tx1"/>
                      </a:solidFill>
                      <a:latin typeface="Times New Roman" pitchFamily="18" charset="0"/>
                    </a:defRPr>
                  </a:lvl8pPr>
                  <a:lvl9pPr marL="3886200" indent="-228600" eaLnBrk="0" fontAlgn="base" hangingPunct="0">
                    <a:lnSpc>
                      <a:spcPct val="95000"/>
                    </a:lnSpc>
                    <a:spcBef>
                      <a:spcPct val="10000"/>
                    </a:spcBef>
                    <a:spcAft>
                      <a:spcPct val="0"/>
                    </a:spcAft>
                    <a:buChar char="•"/>
                    <a:defRPr sz="2400" b="1">
                      <a:solidFill>
                        <a:schemeClr val="tx1"/>
                      </a:solidFill>
                      <a:latin typeface="Times New Roman" pitchFamily="18" charset="0"/>
                    </a:defRPr>
                  </a:lvl9pPr>
                </a:lstStyle>
                <a:p>
                  <a:pPr eaLnBrk="1" hangingPunct="1">
                    <a:lnSpc>
                      <a:spcPct val="100000"/>
                    </a:lnSpc>
                    <a:spcBef>
                      <a:spcPct val="0"/>
                    </a:spcBef>
                    <a:buSzTx/>
                    <a:buFontTx/>
                    <a:buNone/>
                  </a:pPr>
                  <a:endParaRPr lang="en-US" altLang="en-US" sz="1800" b="0">
                    <a:latin typeface="Arial" charset="0"/>
                  </a:endParaRPr>
                </a:p>
              </p:txBody>
            </p:sp>
          </p:grpSp>
        </p:grpSp>
      </p:grpSp>
      <p:sp>
        <p:nvSpPr>
          <p:cNvPr id="13316" name="Rectangle 14"/>
          <p:cNvSpPr>
            <a:spLocks noGrp="1" noChangeArrowheads="1"/>
          </p:cNvSpPr>
          <p:nvPr>
            <p:ph type="ctrTitle"/>
          </p:nvPr>
        </p:nvSpPr>
        <p:spPr>
          <a:xfrm>
            <a:off x="3962400" y="2970213"/>
            <a:ext cx="5295900" cy="1754187"/>
          </a:xfrm>
        </p:spPr>
        <p:txBody>
          <a:bodyPr/>
          <a:lstStyle/>
          <a:p>
            <a:pPr algn="ctr" eaLnBrk="1" hangingPunct="1"/>
            <a:r>
              <a:rPr lang="en-US" altLang="en-US" sz="4000" dirty="0" smtClean="0">
                <a:latin typeface="Times New Roman" pitchFamily="18" charset="0"/>
                <a:cs typeface="Times New Roman" pitchFamily="18" charset="0"/>
              </a:rPr>
              <a:t>Proposal Submission, Review, and Acceptance</a:t>
            </a:r>
          </a:p>
        </p:txBody>
      </p:sp>
      <p:sp>
        <p:nvSpPr>
          <p:cNvPr id="13317" name="Text Box 16"/>
          <p:cNvSpPr txBox="1">
            <a:spLocks noChangeArrowheads="1"/>
          </p:cNvSpPr>
          <p:nvPr/>
        </p:nvSpPr>
        <p:spPr bwMode="auto">
          <a:xfrm>
            <a:off x="3962697" y="4944170"/>
            <a:ext cx="5029201"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5000"/>
              </a:lnSpc>
              <a:spcBef>
                <a:spcPct val="25000"/>
              </a:spcBef>
              <a:buSzPct val="125000"/>
              <a:buChar char="•"/>
              <a:defRPr sz="2800" b="1">
                <a:solidFill>
                  <a:schemeClr val="tx1"/>
                </a:solidFill>
                <a:latin typeface="Times New Roman" pitchFamily="18" charset="0"/>
              </a:defRPr>
            </a:lvl1pPr>
            <a:lvl2pPr marL="742950" indent="-285750" eaLnBrk="0" hangingPunct="0">
              <a:lnSpc>
                <a:spcPct val="95000"/>
              </a:lnSpc>
              <a:spcBef>
                <a:spcPct val="10000"/>
              </a:spcBef>
              <a:buFont typeface="Wingdings" pitchFamily="2" charset="2"/>
              <a:buChar char="§"/>
              <a:defRPr sz="2800" b="1">
                <a:solidFill>
                  <a:schemeClr val="tx1"/>
                </a:solidFill>
                <a:latin typeface="Times New Roman" pitchFamily="18" charset="0"/>
              </a:defRPr>
            </a:lvl2pPr>
            <a:lvl3pPr marL="1143000" indent="-228600" eaLnBrk="0" hangingPunct="0">
              <a:lnSpc>
                <a:spcPct val="95000"/>
              </a:lnSpc>
              <a:spcBef>
                <a:spcPct val="10000"/>
              </a:spcBef>
              <a:buChar char="•"/>
              <a:defRPr sz="2400" b="1">
                <a:solidFill>
                  <a:schemeClr val="tx1"/>
                </a:solidFill>
                <a:latin typeface="Times New Roman" pitchFamily="18" charset="0"/>
              </a:defRPr>
            </a:lvl3pPr>
            <a:lvl4pPr marL="1600200" indent="-228600" eaLnBrk="0" hangingPunct="0">
              <a:lnSpc>
                <a:spcPct val="95000"/>
              </a:lnSpc>
              <a:spcBef>
                <a:spcPct val="10000"/>
              </a:spcBef>
              <a:buFont typeface="Wingdings" pitchFamily="2" charset="2"/>
              <a:buChar char="§"/>
              <a:defRPr sz="2400" b="1">
                <a:solidFill>
                  <a:schemeClr val="tx1"/>
                </a:solidFill>
                <a:latin typeface="Times New Roman" pitchFamily="18" charset="0"/>
              </a:defRPr>
            </a:lvl4pPr>
            <a:lvl5pPr marL="2057400" indent="-228600" eaLnBrk="0" hangingPunct="0">
              <a:lnSpc>
                <a:spcPct val="95000"/>
              </a:lnSpc>
              <a:spcBef>
                <a:spcPct val="10000"/>
              </a:spcBef>
              <a:buChar char="•"/>
              <a:defRPr sz="2400" b="1">
                <a:solidFill>
                  <a:schemeClr val="tx1"/>
                </a:solidFill>
                <a:latin typeface="Times New Roman" pitchFamily="18" charset="0"/>
              </a:defRPr>
            </a:lvl5pPr>
            <a:lvl6pPr marL="2514600" indent="-228600" eaLnBrk="0" fontAlgn="base" hangingPunct="0">
              <a:lnSpc>
                <a:spcPct val="95000"/>
              </a:lnSpc>
              <a:spcBef>
                <a:spcPct val="10000"/>
              </a:spcBef>
              <a:spcAft>
                <a:spcPct val="0"/>
              </a:spcAft>
              <a:buChar char="•"/>
              <a:defRPr sz="2400" b="1">
                <a:solidFill>
                  <a:schemeClr val="tx1"/>
                </a:solidFill>
                <a:latin typeface="Times New Roman" pitchFamily="18" charset="0"/>
              </a:defRPr>
            </a:lvl6pPr>
            <a:lvl7pPr marL="2971800" indent="-228600" eaLnBrk="0" fontAlgn="base" hangingPunct="0">
              <a:lnSpc>
                <a:spcPct val="95000"/>
              </a:lnSpc>
              <a:spcBef>
                <a:spcPct val="10000"/>
              </a:spcBef>
              <a:spcAft>
                <a:spcPct val="0"/>
              </a:spcAft>
              <a:buChar char="•"/>
              <a:defRPr sz="2400" b="1">
                <a:solidFill>
                  <a:schemeClr val="tx1"/>
                </a:solidFill>
                <a:latin typeface="Times New Roman" pitchFamily="18" charset="0"/>
              </a:defRPr>
            </a:lvl7pPr>
            <a:lvl8pPr marL="3429000" indent="-228600" eaLnBrk="0" fontAlgn="base" hangingPunct="0">
              <a:lnSpc>
                <a:spcPct val="95000"/>
              </a:lnSpc>
              <a:spcBef>
                <a:spcPct val="10000"/>
              </a:spcBef>
              <a:spcAft>
                <a:spcPct val="0"/>
              </a:spcAft>
              <a:buChar char="•"/>
              <a:defRPr sz="2400" b="1">
                <a:solidFill>
                  <a:schemeClr val="tx1"/>
                </a:solidFill>
                <a:latin typeface="Times New Roman" pitchFamily="18" charset="0"/>
              </a:defRPr>
            </a:lvl8pPr>
            <a:lvl9pPr marL="3886200" indent="-228600" eaLnBrk="0" fontAlgn="base" hangingPunct="0">
              <a:lnSpc>
                <a:spcPct val="95000"/>
              </a:lnSpc>
              <a:spcBef>
                <a:spcPct val="10000"/>
              </a:spcBef>
              <a:spcAft>
                <a:spcPct val="0"/>
              </a:spcAft>
              <a:buChar char="•"/>
              <a:defRPr sz="2400" b="1">
                <a:solidFill>
                  <a:schemeClr val="tx1"/>
                </a:solidFill>
                <a:latin typeface="Times New Roman" pitchFamily="18" charset="0"/>
              </a:defRPr>
            </a:lvl9pPr>
          </a:lstStyle>
          <a:p>
            <a:pPr eaLnBrk="1" hangingPunct="1">
              <a:lnSpc>
                <a:spcPct val="100000"/>
              </a:lnSpc>
              <a:spcBef>
                <a:spcPct val="0"/>
              </a:spcBef>
              <a:buSzTx/>
              <a:buFontTx/>
              <a:buNone/>
            </a:pPr>
            <a:r>
              <a:rPr lang="en-US" altLang="en-US" sz="1400" dirty="0" smtClean="0">
                <a:latin typeface="Book Antiqua" pitchFamily="18" charset="0"/>
              </a:rPr>
              <a:t>Matt Michener – </a:t>
            </a:r>
            <a:r>
              <a:rPr lang="en-US" altLang="en-US" sz="1400" dirty="0" smtClean="0">
                <a:latin typeface="Book Antiqua" pitchFamily="18" charset="0"/>
                <a:hlinkClick r:id="rId4"/>
              </a:rPr>
              <a:t>matthew.michener@wsu.edu</a:t>
            </a:r>
            <a:r>
              <a:rPr lang="en-US" altLang="en-US" sz="1400" dirty="0" smtClean="0">
                <a:latin typeface="Book Antiqua" pitchFamily="18" charset="0"/>
              </a:rPr>
              <a:t>   </a:t>
            </a:r>
          </a:p>
          <a:p>
            <a:pPr eaLnBrk="1" hangingPunct="1">
              <a:lnSpc>
                <a:spcPct val="100000"/>
              </a:lnSpc>
              <a:spcBef>
                <a:spcPct val="0"/>
              </a:spcBef>
              <a:buSzTx/>
              <a:buFontTx/>
              <a:buNone/>
            </a:pPr>
            <a:r>
              <a:rPr lang="en-US" altLang="en-US" sz="1200" i="1" dirty="0" smtClean="0">
                <a:latin typeface="Book Antiqua" pitchFamily="18" charset="0"/>
              </a:rPr>
              <a:t>Office of Research Support and Operations (ORSO)</a:t>
            </a:r>
          </a:p>
          <a:p>
            <a:pPr eaLnBrk="1" hangingPunct="1">
              <a:lnSpc>
                <a:spcPct val="100000"/>
              </a:lnSpc>
              <a:spcBef>
                <a:spcPct val="0"/>
              </a:spcBef>
              <a:buSzTx/>
              <a:buFontTx/>
              <a:buNone/>
            </a:pPr>
            <a:endParaRPr lang="en-US" altLang="en-US" sz="1200" i="1" dirty="0">
              <a:latin typeface="Book Antiqua" pitchFamily="18" charset="0"/>
            </a:endParaRPr>
          </a:p>
          <a:p>
            <a:pPr lvl="0" eaLnBrk="1" hangingPunct="1">
              <a:lnSpc>
                <a:spcPct val="100000"/>
              </a:lnSpc>
              <a:spcBef>
                <a:spcPct val="0"/>
              </a:spcBef>
              <a:buSzTx/>
              <a:buNone/>
            </a:pPr>
            <a:r>
              <a:rPr lang="en-US" altLang="en-US" sz="1400" dirty="0">
                <a:solidFill>
                  <a:srgbClr val="000000"/>
                </a:solidFill>
                <a:latin typeface="Book Antiqua" pitchFamily="18" charset="0"/>
              </a:rPr>
              <a:t>Savannah Tiedeman – </a:t>
            </a:r>
            <a:r>
              <a:rPr lang="en-US" altLang="en-US" sz="1400" dirty="0">
                <a:solidFill>
                  <a:srgbClr val="000000"/>
                </a:solidFill>
                <a:latin typeface="Book Antiqua" pitchFamily="18" charset="0"/>
                <a:hlinkClick r:id="rId5"/>
              </a:rPr>
              <a:t>savannah.tiedeman@wsu.edu</a:t>
            </a:r>
            <a:r>
              <a:rPr lang="en-US" altLang="en-US" sz="1400" dirty="0">
                <a:solidFill>
                  <a:srgbClr val="000000"/>
                </a:solidFill>
                <a:latin typeface="Book Antiqua" pitchFamily="18" charset="0"/>
              </a:rPr>
              <a:t> </a:t>
            </a:r>
            <a:r>
              <a:rPr lang="en-US" altLang="en-US" sz="1600" dirty="0">
                <a:solidFill>
                  <a:srgbClr val="000000"/>
                </a:solidFill>
                <a:latin typeface="Book Antiqua" pitchFamily="18" charset="0"/>
              </a:rPr>
              <a:t> </a:t>
            </a:r>
          </a:p>
          <a:p>
            <a:pPr lvl="0" eaLnBrk="1" hangingPunct="1">
              <a:lnSpc>
                <a:spcPct val="100000"/>
              </a:lnSpc>
              <a:spcBef>
                <a:spcPct val="0"/>
              </a:spcBef>
              <a:buSzTx/>
              <a:buNone/>
            </a:pPr>
            <a:r>
              <a:rPr lang="en-US" altLang="en-US" sz="1200" i="1" dirty="0">
                <a:solidFill>
                  <a:srgbClr val="000000"/>
                </a:solidFill>
                <a:latin typeface="Book Antiqua" pitchFamily="18" charset="0"/>
              </a:rPr>
              <a:t>Integrative Physiology and </a:t>
            </a:r>
            <a:r>
              <a:rPr lang="en-US" altLang="en-US" sz="1200" i="1" dirty="0" smtClean="0">
                <a:solidFill>
                  <a:srgbClr val="000000"/>
                </a:solidFill>
                <a:latin typeface="Book Antiqua" pitchFamily="18" charset="0"/>
              </a:rPr>
              <a:t>Neuroscience (IPN)</a:t>
            </a:r>
            <a:endParaRPr lang="en-US" altLang="en-US" sz="1200" i="1" dirty="0" smtClean="0">
              <a:latin typeface="Book Antiqua" pitchFamily="18" charset="0"/>
            </a:endParaRPr>
          </a:p>
          <a:p>
            <a:pPr eaLnBrk="1" hangingPunct="1">
              <a:lnSpc>
                <a:spcPct val="100000"/>
              </a:lnSpc>
              <a:spcBef>
                <a:spcPct val="0"/>
              </a:spcBef>
              <a:buSzTx/>
              <a:buFontTx/>
              <a:buNone/>
            </a:pPr>
            <a:endParaRPr lang="en-US" altLang="en-US" sz="1200" i="1" dirty="0">
              <a:latin typeface="Book Antiqua" pitchFamily="18" charset="0"/>
            </a:endParaRPr>
          </a:p>
          <a:p>
            <a:pPr eaLnBrk="1" hangingPunct="1">
              <a:lnSpc>
                <a:spcPct val="100000"/>
              </a:lnSpc>
              <a:spcBef>
                <a:spcPct val="0"/>
              </a:spcBef>
              <a:buSzTx/>
              <a:buFontTx/>
              <a:buNone/>
            </a:pPr>
            <a:r>
              <a:rPr lang="en-US" altLang="en-US" sz="1400" dirty="0">
                <a:latin typeface="Book Antiqua" pitchFamily="18" charset="0"/>
              </a:rPr>
              <a:t>Maureen </a:t>
            </a:r>
            <a:r>
              <a:rPr lang="en-US" altLang="en-US" sz="1400" dirty="0" err="1">
                <a:latin typeface="Book Antiqua" pitchFamily="18" charset="0"/>
              </a:rPr>
              <a:t>Bonnefin</a:t>
            </a:r>
            <a:r>
              <a:rPr lang="en-US" altLang="en-US" sz="1400" dirty="0">
                <a:latin typeface="Book Antiqua" pitchFamily="18" charset="0"/>
              </a:rPr>
              <a:t>, CRA – </a:t>
            </a:r>
            <a:r>
              <a:rPr lang="en-US" altLang="en-US" sz="1400" dirty="0">
                <a:latin typeface="Book Antiqua" pitchFamily="18" charset="0"/>
                <a:hlinkClick r:id="rId6"/>
              </a:rPr>
              <a:t>maureenb@wsu.edu</a:t>
            </a:r>
            <a:r>
              <a:rPr lang="en-US" altLang="en-US" sz="1400" dirty="0">
                <a:latin typeface="Book Antiqua" pitchFamily="18" charset="0"/>
              </a:rPr>
              <a:t> </a:t>
            </a:r>
          </a:p>
          <a:p>
            <a:pPr eaLnBrk="1" hangingPunct="1">
              <a:lnSpc>
                <a:spcPct val="100000"/>
              </a:lnSpc>
              <a:spcBef>
                <a:spcPct val="0"/>
              </a:spcBef>
              <a:buSzTx/>
              <a:buFontTx/>
              <a:buNone/>
            </a:pPr>
            <a:r>
              <a:rPr lang="en-US" altLang="en-US" sz="1200" i="1" dirty="0">
                <a:latin typeface="Book Antiqua" pitchFamily="18" charset="0"/>
              </a:rPr>
              <a:t>Office of Research Advancement and Partnerships (ORAP)</a:t>
            </a:r>
          </a:p>
          <a:p>
            <a:pPr eaLnBrk="1" hangingPunct="1">
              <a:lnSpc>
                <a:spcPct val="100000"/>
              </a:lnSpc>
              <a:spcBef>
                <a:spcPct val="0"/>
              </a:spcBef>
              <a:buSzTx/>
              <a:buFontTx/>
              <a:buNone/>
            </a:pPr>
            <a:endParaRPr lang="en-US" altLang="en-US" sz="800" dirty="0" smtClean="0">
              <a:latin typeface="Book Antiqua" pitchFamily="18" charset="0"/>
            </a:endParaRPr>
          </a:p>
        </p:txBody>
      </p:sp>
      <p:sp>
        <p:nvSpPr>
          <p:cNvPr id="16" name="TextBox 15"/>
          <p:cNvSpPr txBox="1"/>
          <p:nvPr/>
        </p:nvSpPr>
        <p:spPr>
          <a:xfrm>
            <a:off x="7535864" y="152400"/>
            <a:ext cx="1226618" cy="307777"/>
          </a:xfrm>
          <a:prstGeom prst="rect">
            <a:avLst/>
          </a:prstGeom>
          <a:noFill/>
        </p:spPr>
        <p:txBody>
          <a:bodyPr wrap="none" rtlCol="0">
            <a:spAutoFit/>
          </a:bodyPr>
          <a:lstStyle/>
          <a:p>
            <a:r>
              <a:rPr lang="en-US" altLang="en-US" sz="1400" b="1" dirty="0" smtClean="0">
                <a:solidFill>
                  <a:srgbClr val="000000"/>
                </a:solidFill>
                <a:latin typeface="Book Antiqua" pitchFamily="18" charset="0"/>
              </a:rPr>
              <a:t>January 2019</a:t>
            </a:r>
            <a:endParaRPr lang="en-US" b="1"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0" y="600363"/>
            <a:ext cx="9144000" cy="1066800"/>
          </a:xfrm>
        </p:spPr>
        <p:txBody>
          <a:bodyPr/>
          <a:lstStyle/>
          <a:p>
            <a:r>
              <a:rPr lang="en-US" altLang="en-US" sz="3200" dirty="0" smtClean="0">
                <a:solidFill>
                  <a:schemeClr val="tx1"/>
                </a:solidFill>
                <a:latin typeface="Times New Roman" pitchFamily="18" charset="0"/>
                <a:cs typeface="Times New Roman" pitchFamily="18" charset="0"/>
              </a:rPr>
              <a:t>Checks before submitting the </a:t>
            </a:r>
            <a:r>
              <a:rPr lang="en-US" altLang="en-US" sz="3200" dirty="0" err="1" smtClean="0">
                <a:solidFill>
                  <a:schemeClr val="tx1"/>
                </a:solidFill>
                <a:latin typeface="Times New Roman" pitchFamily="18" charset="0"/>
                <a:cs typeface="Times New Roman" pitchFamily="18" charset="0"/>
              </a:rPr>
              <a:t>eREX</a:t>
            </a:r>
            <a:endParaRPr lang="en-US" altLang="en-US" sz="3200" dirty="0" smtClean="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4618" y="1600200"/>
            <a:ext cx="9144000" cy="5181600"/>
          </a:xfrm>
        </p:spPr>
        <p:txBody>
          <a:bodyPr numCol="1"/>
          <a:lstStyle/>
          <a:p>
            <a:pPr>
              <a:buFont typeface="Wingdings" panose="05000000000000000000" pitchFamily="2" charset="2"/>
              <a:buChar char="§"/>
              <a:defRPr/>
            </a:pPr>
            <a:r>
              <a:rPr kumimoji="1" lang="en-US" sz="2000" b="0" kern="1200" dirty="0" smtClean="0">
                <a:cs typeface="Times New Roman" panose="02020603050405020304" pitchFamily="18" charset="0"/>
              </a:rPr>
              <a:t>Do </a:t>
            </a:r>
            <a:r>
              <a:rPr kumimoji="1" lang="en-US" sz="2000" b="0" kern="1200" dirty="0">
                <a:cs typeface="Times New Roman" panose="02020603050405020304" pitchFamily="18" charset="0"/>
              </a:rPr>
              <a:t>the total dollar amounts and period of performance dates match on the eREX, proposal, budget justification, and sponsor &amp; WSU budget? </a:t>
            </a:r>
          </a:p>
          <a:p>
            <a:pPr>
              <a:buFont typeface="Wingdings" panose="05000000000000000000" pitchFamily="2" charset="2"/>
              <a:buChar char="§"/>
              <a:defRPr/>
            </a:pPr>
            <a:r>
              <a:rPr kumimoji="1" lang="en-US" sz="2000" b="0" kern="1200" dirty="0" smtClean="0">
                <a:cs typeface="Times New Roman" panose="02020603050405020304" pitchFamily="18" charset="0"/>
              </a:rPr>
              <a:t>Ensure PI credit goes to </a:t>
            </a:r>
            <a:r>
              <a:rPr kumimoji="1" lang="en-US" sz="2000" b="0" u="sng" kern="1200" dirty="0" smtClean="0">
                <a:cs typeface="Times New Roman" panose="02020603050405020304" pitchFamily="18" charset="0"/>
              </a:rPr>
              <a:t>PIs academic tenure department</a:t>
            </a:r>
            <a:r>
              <a:rPr kumimoji="1" lang="en-US" sz="2000" b="0" kern="1200" dirty="0" smtClean="0">
                <a:cs typeface="Times New Roman" panose="02020603050405020304" pitchFamily="18" charset="0"/>
              </a:rPr>
              <a:t> and the sum of all Co-PI credit is equal to 100%.</a:t>
            </a:r>
          </a:p>
          <a:p>
            <a:pPr marL="0" indent="0">
              <a:buNone/>
              <a:defRPr/>
            </a:pPr>
            <a:endParaRPr kumimoji="1" lang="en-US" sz="2000" b="0" kern="1200" dirty="0">
              <a:cs typeface="Times New Roman" panose="02020603050405020304" pitchFamily="18" charset="0"/>
            </a:endParaRPr>
          </a:p>
          <a:p>
            <a:pPr marL="0" indent="0">
              <a:buNone/>
              <a:defRPr/>
            </a:pPr>
            <a:endParaRPr kumimoji="1" lang="en-US" sz="2000" b="0" kern="1200" dirty="0" smtClean="0">
              <a:cs typeface="Times New Roman" panose="02020603050405020304" pitchFamily="18" charset="0"/>
            </a:endParaRPr>
          </a:p>
          <a:p>
            <a:pPr marL="0" indent="0">
              <a:buNone/>
              <a:defRPr/>
            </a:pPr>
            <a:endParaRPr kumimoji="1" lang="en-US" sz="2000" b="0" kern="1200" dirty="0">
              <a:cs typeface="Times New Roman" panose="02020603050405020304" pitchFamily="18" charset="0"/>
            </a:endParaRPr>
          </a:p>
          <a:p>
            <a:pPr marL="0" indent="0">
              <a:buNone/>
              <a:defRPr/>
            </a:pPr>
            <a:endParaRPr kumimoji="1" lang="en-US" sz="2000" b="0" kern="1200" dirty="0" smtClean="0">
              <a:cs typeface="Times New Roman" panose="02020603050405020304" pitchFamily="18" charset="0"/>
            </a:endParaRPr>
          </a:p>
          <a:p>
            <a:pPr marL="0" indent="0">
              <a:buNone/>
              <a:defRPr/>
            </a:pPr>
            <a:endParaRPr kumimoji="1" lang="en-US" sz="2000" b="0" kern="1200" dirty="0" smtClean="0">
              <a:cs typeface="Times New Roman" panose="02020603050405020304" pitchFamily="18" charset="0"/>
            </a:endParaRPr>
          </a:p>
          <a:p>
            <a:pPr marL="0" indent="0">
              <a:buNone/>
              <a:defRPr/>
            </a:pPr>
            <a:endParaRPr kumimoji="1" lang="en-US" sz="2000" b="0" kern="1200" dirty="0" smtClean="0">
              <a:cs typeface="Times New Roman" panose="02020603050405020304" pitchFamily="18" charset="0"/>
            </a:endParaRPr>
          </a:p>
          <a:p>
            <a:pPr>
              <a:buFont typeface="Wingdings" panose="05000000000000000000" pitchFamily="2" charset="2"/>
              <a:buChar char="§"/>
              <a:defRPr/>
            </a:pPr>
            <a:r>
              <a:rPr kumimoji="1" lang="en-US" sz="2000" b="0" kern="1200" dirty="0" smtClean="0">
                <a:cs typeface="Times New Roman" panose="02020603050405020304" pitchFamily="18" charset="0"/>
              </a:rPr>
              <a:t>Include specific submission instructions as detailed on the Deadline tab.  Be sure to communicate instructions clearly in the “</a:t>
            </a:r>
            <a:r>
              <a:rPr kumimoji="1" lang="en-US" sz="2000" b="0" i="1" kern="1200" dirty="0" smtClean="0">
                <a:cs typeface="Times New Roman" panose="02020603050405020304" pitchFamily="18" charset="0"/>
              </a:rPr>
              <a:t>Special Comments</a:t>
            </a:r>
            <a:r>
              <a:rPr kumimoji="1" lang="en-US" sz="2000" b="0" kern="1200" dirty="0" smtClean="0">
                <a:cs typeface="Times New Roman" panose="02020603050405020304" pitchFamily="18" charset="0"/>
              </a:rPr>
              <a:t>” box</a:t>
            </a:r>
            <a:r>
              <a:rPr lang="en-US" altLang="en-US" sz="2000" b="0" dirty="0" smtClean="0">
                <a:cs typeface="Times New Roman" pitchFamily="18" charset="0"/>
              </a:rPr>
              <a:t>, </a:t>
            </a:r>
            <a:r>
              <a:rPr lang="en-US" altLang="en-US" sz="2000" b="0" dirty="0">
                <a:cs typeface="Times New Roman" pitchFamily="18" charset="0"/>
              </a:rPr>
              <a:t>e.g. </a:t>
            </a:r>
            <a:r>
              <a:rPr lang="en-US" altLang="en-US" sz="2000" b="0" dirty="0" smtClean="0">
                <a:cs typeface="Times New Roman" pitchFamily="18" charset="0"/>
              </a:rPr>
              <a:t>list of docs </a:t>
            </a:r>
            <a:r>
              <a:rPr lang="en-US" altLang="en-US" sz="2000" b="0" dirty="0">
                <a:cs typeface="Times New Roman" pitchFamily="18" charset="0"/>
              </a:rPr>
              <a:t>to be sent, </a:t>
            </a:r>
            <a:r>
              <a:rPr lang="en-US" altLang="en-US" sz="2000" b="0" dirty="0" smtClean="0">
                <a:cs typeface="Times New Roman" pitchFamily="18" charset="0"/>
              </a:rPr>
              <a:t>docs to </a:t>
            </a:r>
            <a:r>
              <a:rPr lang="en-US" altLang="en-US" sz="2000" b="0" dirty="0">
                <a:cs typeface="Times New Roman" pitchFamily="18" charset="0"/>
              </a:rPr>
              <a:t>be signed by the </a:t>
            </a:r>
            <a:r>
              <a:rPr lang="en-US" altLang="en-US" sz="2000" b="0" dirty="0" smtClean="0">
                <a:cs typeface="Times New Roman" pitchFamily="18" charset="0"/>
              </a:rPr>
              <a:t>ORSO AVP/Director. If </a:t>
            </a:r>
            <a:r>
              <a:rPr lang="en-US" altLang="en-US" sz="2000" b="0" dirty="0">
                <a:cs typeface="Times New Roman" pitchFamily="18" charset="0"/>
              </a:rPr>
              <a:t>submitting by email, include email </a:t>
            </a:r>
            <a:r>
              <a:rPr lang="en-US" altLang="en-US" sz="2000" b="0" dirty="0" smtClean="0">
                <a:cs typeface="Times New Roman" pitchFamily="18" charset="0"/>
              </a:rPr>
              <a:t>address(</a:t>
            </a:r>
            <a:r>
              <a:rPr lang="en-US" altLang="en-US" sz="2000" b="0" dirty="0" err="1" smtClean="0">
                <a:cs typeface="Times New Roman" pitchFamily="18" charset="0"/>
              </a:rPr>
              <a:t>es</a:t>
            </a:r>
            <a:r>
              <a:rPr lang="en-US" altLang="en-US" sz="2000" b="0" dirty="0" smtClean="0">
                <a:cs typeface="Times New Roman" pitchFamily="18" charset="0"/>
              </a:rPr>
              <a:t>) in designated spot.  Include Proposal ID Number as applicable.</a:t>
            </a:r>
            <a:endParaRPr kumimoji="1" lang="en-US" sz="2000" b="0" kern="1200" dirty="0" smtClean="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140376" y="3064164"/>
            <a:ext cx="8863248" cy="1713996"/>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0" y="685800"/>
            <a:ext cx="9144000" cy="1066800"/>
          </a:xfrm>
        </p:spPr>
        <p:txBody>
          <a:bodyPr/>
          <a:lstStyle/>
          <a:p>
            <a:r>
              <a:rPr lang="en-US" altLang="en-US" sz="3200" dirty="0" smtClean="0">
                <a:solidFill>
                  <a:schemeClr val="tx1"/>
                </a:solidFill>
                <a:latin typeface="Times New Roman" pitchFamily="18" charset="0"/>
                <a:cs typeface="Times New Roman" pitchFamily="18" charset="0"/>
              </a:rPr>
              <a:t>Checks before submitting the </a:t>
            </a:r>
            <a:r>
              <a:rPr lang="en-US" altLang="en-US" sz="3200" dirty="0" err="1" smtClean="0">
                <a:solidFill>
                  <a:schemeClr val="tx1"/>
                </a:solidFill>
                <a:latin typeface="Times New Roman" pitchFamily="18" charset="0"/>
                <a:cs typeface="Times New Roman" pitchFamily="18" charset="0"/>
              </a:rPr>
              <a:t>eREX</a:t>
            </a:r>
            <a:endParaRPr lang="en-US" altLang="en-US" sz="3200" dirty="0" smtClean="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0" y="1676400"/>
            <a:ext cx="9144000" cy="5181600"/>
          </a:xfrm>
        </p:spPr>
        <p:txBody>
          <a:bodyPr numCol="1"/>
          <a:lstStyle/>
          <a:p>
            <a:pPr>
              <a:buFont typeface="Wingdings" panose="05000000000000000000" pitchFamily="2" charset="2"/>
              <a:buChar char="§"/>
              <a:defRPr/>
            </a:pPr>
            <a:endParaRPr kumimoji="1" lang="en-US" sz="2200" b="0" kern="1200" dirty="0" smtClean="0">
              <a:cs typeface="Times New Roman" panose="02020603050405020304" pitchFamily="18" charset="0"/>
            </a:endParaRPr>
          </a:p>
          <a:p>
            <a:pPr lvl="0" eaLnBrk="1" hangingPunct="1">
              <a:lnSpc>
                <a:spcPct val="85000"/>
              </a:lnSpc>
              <a:buFont typeface="Wingdings" pitchFamily="2" charset="2"/>
              <a:buChar char="§"/>
            </a:pPr>
            <a:r>
              <a:rPr lang="en-US" altLang="en-US" sz="2200" b="0" dirty="0">
                <a:solidFill>
                  <a:srgbClr val="000000"/>
                </a:solidFill>
                <a:cs typeface="Times New Roman" pitchFamily="18" charset="0"/>
              </a:rPr>
              <a:t>If hard copy(</a:t>
            </a:r>
            <a:r>
              <a:rPr lang="en-US" altLang="en-US" sz="2200" b="0" dirty="0" err="1">
                <a:solidFill>
                  <a:srgbClr val="000000"/>
                </a:solidFill>
                <a:cs typeface="Times New Roman" pitchFamily="18" charset="0"/>
              </a:rPr>
              <a:t>ies</a:t>
            </a:r>
            <a:r>
              <a:rPr lang="en-US" altLang="en-US" sz="2200" b="0" dirty="0">
                <a:solidFill>
                  <a:srgbClr val="000000"/>
                </a:solidFill>
                <a:cs typeface="Times New Roman" pitchFamily="18" charset="0"/>
              </a:rPr>
              <a:t>) are required by the agency: mail, or hand deliver, copies along with a Request for Shipment Form for your FEDEX package to ORSO.</a:t>
            </a:r>
          </a:p>
          <a:p>
            <a:pPr>
              <a:buFont typeface="Wingdings" panose="05000000000000000000" pitchFamily="2" charset="2"/>
              <a:buChar char="§"/>
              <a:defRPr/>
            </a:pPr>
            <a:r>
              <a:rPr kumimoji="1" lang="en-US" sz="2200" b="0" kern="1200" dirty="0" smtClean="0">
                <a:cs typeface="Times New Roman" panose="02020603050405020304" pitchFamily="18" charset="0"/>
              </a:rPr>
              <a:t>Is the F&amp;A correct? Attach supporting docs if requesting a non standard rate.</a:t>
            </a:r>
          </a:p>
          <a:p>
            <a:pPr>
              <a:buFont typeface="Wingdings" panose="05000000000000000000" pitchFamily="2" charset="2"/>
              <a:buChar char="§"/>
              <a:defRPr/>
            </a:pPr>
            <a:r>
              <a:rPr lang="en-US" sz="2200" b="0" dirty="0" smtClean="0">
                <a:cs typeface="Times New Roman" panose="02020603050405020304" pitchFamily="18" charset="0"/>
              </a:rPr>
              <a:t>Foreign collaboration? Did you attach the Export Control Decision Tree?</a:t>
            </a:r>
          </a:p>
          <a:p>
            <a:pPr>
              <a:buFont typeface="Wingdings" panose="05000000000000000000" pitchFamily="2" charset="2"/>
              <a:buChar char="§"/>
              <a:defRPr/>
            </a:pPr>
            <a:r>
              <a:rPr lang="en-US" sz="2200" b="0" dirty="0" smtClean="0">
                <a:cs typeface="Times New Roman" panose="02020603050405020304" pitchFamily="18" charset="0"/>
              </a:rPr>
              <a:t>Supporting documentation is attached (Subcontract budgets/LOS/SOW, F&amp;A Agreement, Cost Share Statement, etc.)</a:t>
            </a:r>
          </a:p>
          <a:p>
            <a:pPr>
              <a:buFont typeface="Wingdings" panose="05000000000000000000" pitchFamily="2" charset="2"/>
              <a:buChar char="§"/>
              <a:defRPr/>
            </a:pPr>
            <a:r>
              <a:rPr lang="en-US" sz="2200" b="0" dirty="0" smtClean="0">
                <a:cs typeface="Times New Roman" panose="02020603050405020304" pitchFamily="18" charset="0"/>
              </a:rPr>
              <a:t>Is </a:t>
            </a:r>
            <a:r>
              <a:rPr lang="en-US" sz="2200" b="0" dirty="0">
                <a:cs typeface="Times New Roman" panose="02020603050405020304" pitchFamily="18" charset="0"/>
              </a:rPr>
              <a:t>the </a:t>
            </a:r>
            <a:r>
              <a:rPr lang="en-US" sz="2200" b="0" dirty="0" smtClean="0">
                <a:cs typeface="Times New Roman" panose="02020603050405020304" pitchFamily="18" charset="0"/>
              </a:rPr>
              <a:t>attached budget </a:t>
            </a:r>
            <a:r>
              <a:rPr lang="en-US" sz="2200" b="0" dirty="0">
                <a:cs typeface="Times New Roman" panose="02020603050405020304" pitchFamily="18" charset="0"/>
              </a:rPr>
              <a:t>approved by a certified RA; including cost sharing (is it attached to the eREX</a:t>
            </a:r>
            <a:r>
              <a:rPr lang="en-US" sz="2200" b="0" dirty="0" smtClean="0">
                <a:cs typeface="Times New Roman" panose="02020603050405020304" pitchFamily="18" charset="0"/>
              </a:rPr>
              <a:t>?)</a:t>
            </a:r>
          </a:p>
          <a:p>
            <a:pPr lvl="0">
              <a:buFont typeface="Wingdings" panose="05000000000000000000" pitchFamily="2" charset="2"/>
              <a:buChar char="§"/>
              <a:defRPr/>
            </a:pPr>
            <a:r>
              <a:rPr lang="en-US" sz="2200" b="0" dirty="0">
                <a:solidFill>
                  <a:srgbClr val="000000"/>
                </a:solidFill>
                <a:cs typeface="Times New Roman" panose="02020603050405020304" pitchFamily="18" charset="0"/>
              </a:rPr>
              <a:t>Is the </a:t>
            </a:r>
            <a:r>
              <a:rPr lang="en-US" sz="2200" b="0" u="sng" dirty="0">
                <a:solidFill>
                  <a:srgbClr val="C00000"/>
                </a:solidFill>
                <a:cs typeface="Times New Roman" panose="02020603050405020304" pitchFamily="18" charset="0"/>
              </a:rPr>
              <a:t>FINAL</a:t>
            </a:r>
            <a:r>
              <a:rPr lang="en-US" sz="2200" b="0" dirty="0">
                <a:solidFill>
                  <a:srgbClr val="000000"/>
                </a:solidFill>
                <a:cs typeface="Times New Roman" panose="02020603050405020304" pitchFamily="18" charset="0"/>
              </a:rPr>
              <a:t> version of the proposal attached to the eREX? </a:t>
            </a:r>
            <a:r>
              <a:rPr lang="en-US" sz="2200" b="0" i="1" dirty="0">
                <a:solidFill>
                  <a:srgbClr val="C00000"/>
                </a:solidFill>
                <a:cs typeface="Times New Roman" panose="02020603050405020304" pitchFamily="18" charset="0"/>
              </a:rPr>
              <a:t>Exception Narrative Hold allows the use of Draft documents when eREX is submitted and approved prior to the 2-day window.</a:t>
            </a:r>
          </a:p>
          <a:p>
            <a:pPr>
              <a:buFont typeface="Wingdings" panose="05000000000000000000" pitchFamily="2" charset="2"/>
              <a:buChar char="§"/>
              <a:defRPr/>
            </a:pPr>
            <a:r>
              <a:rPr lang="en-US" sz="2200" b="0" dirty="0" smtClean="0">
                <a:cs typeface="Times New Roman" panose="02020603050405020304" pitchFamily="18" charset="0"/>
              </a:rPr>
              <a:t>Do all validations pass?</a:t>
            </a:r>
          </a:p>
          <a:p>
            <a:pPr marL="0" indent="0">
              <a:buNone/>
              <a:defRPr/>
            </a:pPr>
            <a:endParaRPr lang="en-US" sz="2200" b="0" dirty="0" smtClean="0">
              <a:cs typeface="Times New Roman" panose="02020603050405020304" pitchFamily="18" charset="0"/>
            </a:endParaRPr>
          </a:p>
        </p:txBody>
      </p:sp>
    </p:spTree>
    <p:extLst>
      <p:ext uri="{BB962C8B-B14F-4D97-AF65-F5344CB8AC3E}">
        <p14:creationId xmlns:p14="http://schemas.microsoft.com/office/powerpoint/2010/main" val="6963159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0" y="609600"/>
            <a:ext cx="9144000" cy="1066800"/>
          </a:xfrm>
        </p:spPr>
        <p:txBody>
          <a:bodyPr/>
          <a:lstStyle/>
          <a:p>
            <a:r>
              <a:rPr lang="en-US" altLang="en-US" sz="3200" dirty="0" smtClean="0">
                <a:solidFill>
                  <a:schemeClr val="tx1"/>
                </a:solidFill>
                <a:latin typeface="Times New Roman" pitchFamily="18" charset="0"/>
                <a:cs typeface="Times New Roman" pitchFamily="18" charset="0"/>
              </a:rPr>
              <a:t>RUSH Proposal Policy</a:t>
            </a:r>
          </a:p>
        </p:txBody>
      </p:sp>
      <p:sp>
        <p:nvSpPr>
          <p:cNvPr id="3" name="Content Placeholder 2"/>
          <p:cNvSpPr>
            <a:spLocks noGrp="1"/>
          </p:cNvSpPr>
          <p:nvPr>
            <p:ph idx="1"/>
          </p:nvPr>
        </p:nvSpPr>
        <p:spPr>
          <a:xfrm>
            <a:off x="0" y="1676400"/>
            <a:ext cx="9144000" cy="4724400"/>
          </a:xfrm>
        </p:spPr>
        <p:txBody>
          <a:bodyPr numCol="1"/>
          <a:lstStyle/>
          <a:p>
            <a:pPr marL="0" indent="0">
              <a:buNone/>
              <a:defRPr/>
            </a:pPr>
            <a:r>
              <a:rPr lang="en-US" sz="2400" b="0" dirty="0" smtClean="0"/>
              <a:t>The deadline for completion of a submitted and fully approved eREX to the Office of Research Support and Operations (ORSO) will be two working days prior to the sponsor’s deadline. </a:t>
            </a:r>
            <a:r>
              <a:rPr lang="en-US" sz="2400" b="0" dirty="0" smtClean="0">
                <a:solidFill>
                  <a:srgbClr val="C00000"/>
                </a:solidFill>
              </a:rPr>
              <a:t>(see BPPM 40.02)</a:t>
            </a:r>
          </a:p>
          <a:p>
            <a:pPr marL="273050" lvl="1" indent="0">
              <a:buNone/>
              <a:defRPr/>
            </a:pPr>
            <a:r>
              <a:rPr lang="en-US" sz="1900" b="0" dirty="0" smtClean="0"/>
              <a:t>• Faculty need to work with the grant administrator for their unit to determine further timelines for processing proposal submissions before routing to ORSO.</a:t>
            </a:r>
            <a:endParaRPr lang="en-US" sz="1900" b="0" dirty="0"/>
          </a:p>
          <a:p>
            <a:pPr marL="273050" lvl="1" indent="0">
              <a:buNone/>
            </a:pPr>
            <a:r>
              <a:rPr lang="en-US" sz="1900" b="0" dirty="0"/>
              <a:t>• </a:t>
            </a:r>
            <a:r>
              <a:rPr lang="en-US" sz="1900" b="0" dirty="0" smtClean="0"/>
              <a:t>A waiver process will be initiated when proposals </a:t>
            </a:r>
            <a:r>
              <a:rPr lang="en-US" sz="1900" b="0" i="1" dirty="0" smtClean="0"/>
              <a:t>via the eREX </a:t>
            </a:r>
            <a:r>
              <a:rPr lang="en-US" sz="1900" b="0" dirty="0" smtClean="0"/>
              <a:t>are not submitted and approved to ORSO by the two working days requirement – if approvals are not completed outside the 2 day window, they will automatically begin again for all designated affiliates.</a:t>
            </a:r>
            <a:endParaRPr lang="en-US" sz="1900" b="0" dirty="0"/>
          </a:p>
          <a:p>
            <a:pPr marL="273050" lvl="1" indent="0">
              <a:buNone/>
            </a:pPr>
            <a:r>
              <a:rPr lang="en-US" sz="1900" b="0" dirty="0"/>
              <a:t>• </a:t>
            </a:r>
            <a:r>
              <a:rPr lang="en-US" sz="1900" b="0" dirty="0" smtClean="0"/>
              <a:t>Waivers will be granted for a variety of reasons, provided they are justified.  Waivers for any other reason will require a Principal Investigator (PI) waiver justification that includes a reasonable rationale and subsequent written endorsements from the appropriate chair or director; area dean, chancellor or vice-president; and the ORSO associate vice president.</a:t>
            </a:r>
            <a:endParaRPr lang="en-US" sz="1900" b="0" dirty="0"/>
          </a:p>
          <a:p>
            <a:pPr marL="273050" lvl="1" indent="0">
              <a:buNone/>
            </a:pPr>
            <a:r>
              <a:rPr lang="en-US" sz="1900" b="0" dirty="0" smtClean="0"/>
              <a:t>•It is the responsibility of the department/college to monitor all waiver </a:t>
            </a:r>
            <a:r>
              <a:rPr lang="en-US" sz="1900" b="0" dirty="0" err="1" smtClean="0"/>
              <a:t>eREX’s</a:t>
            </a:r>
            <a:r>
              <a:rPr lang="en-US" sz="1900" b="0" dirty="0" smtClean="0"/>
              <a:t> approvals and work with the ORSO AVP as needed for exceptions when approvals will not be completed before the sponsor deadline.</a:t>
            </a:r>
            <a:endParaRPr lang="en-US" sz="1900" b="0" dirty="0" smtClean="0">
              <a:cs typeface="Times New Roman" panose="02020603050405020304" pitchFamily="18" charset="0"/>
            </a:endParaRPr>
          </a:p>
        </p:txBody>
      </p:sp>
    </p:spTree>
    <p:extLst>
      <p:ext uri="{BB962C8B-B14F-4D97-AF65-F5344CB8AC3E}">
        <p14:creationId xmlns:p14="http://schemas.microsoft.com/office/powerpoint/2010/main" val="10511674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0" y="609600"/>
            <a:ext cx="9144000" cy="1066800"/>
          </a:xfrm>
        </p:spPr>
        <p:txBody>
          <a:bodyPr/>
          <a:lstStyle/>
          <a:p>
            <a:r>
              <a:rPr lang="en-US" altLang="en-US" sz="3200" dirty="0" smtClean="0">
                <a:solidFill>
                  <a:schemeClr val="tx1"/>
                </a:solidFill>
                <a:latin typeface="Times New Roman" pitchFamily="18" charset="0"/>
                <a:cs typeface="Times New Roman" pitchFamily="18" charset="0"/>
              </a:rPr>
              <a:t>Narrative Hold Policy</a:t>
            </a:r>
          </a:p>
        </p:txBody>
      </p:sp>
      <p:sp>
        <p:nvSpPr>
          <p:cNvPr id="3" name="Content Placeholder 2"/>
          <p:cNvSpPr>
            <a:spLocks noGrp="1"/>
          </p:cNvSpPr>
          <p:nvPr>
            <p:ph idx="1"/>
          </p:nvPr>
        </p:nvSpPr>
        <p:spPr>
          <a:xfrm>
            <a:off x="0" y="1752600"/>
            <a:ext cx="9144000" cy="5181600"/>
          </a:xfrm>
        </p:spPr>
        <p:txBody>
          <a:bodyPr numCol="1"/>
          <a:lstStyle/>
          <a:p>
            <a:pPr marL="0" indent="0">
              <a:buNone/>
              <a:defRPr/>
            </a:pPr>
            <a:r>
              <a:rPr lang="en-US" sz="2400" b="0" dirty="0" smtClean="0"/>
              <a:t>The </a:t>
            </a:r>
            <a:r>
              <a:rPr lang="en-US" sz="2400" b="0" dirty="0"/>
              <a:t>Narrative Hold Program will </a:t>
            </a:r>
            <a:r>
              <a:rPr lang="en-US" sz="2400" dirty="0"/>
              <a:t>only </a:t>
            </a:r>
            <a:r>
              <a:rPr lang="en-US" sz="2400" b="0" dirty="0"/>
              <a:t>be applicable for eREX </a:t>
            </a:r>
            <a:r>
              <a:rPr lang="en-US" sz="2400" b="0" dirty="0" smtClean="0"/>
              <a:t>Forms that </a:t>
            </a:r>
            <a:r>
              <a:rPr lang="en-US" sz="2400" b="0" dirty="0"/>
              <a:t>are completed </a:t>
            </a:r>
            <a:r>
              <a:rPr lang="en-US" sz="2400" b="0" u="sng" dirty="0"/>
              <a:t>and approved </a:t>
            </a:r>
            <a:r>
              <a:rPr lang="en-US" sz="2400" b="0" dirty="0"/>
              <a:t>two days prior to the sponsor deadline. Any RUSH submission (eREX Forms submitted within 2 days of the deadline) will be not be able to use this Narrative Hold In Summary:</a:t>
            </a:r>
          </a:p>
          <a:p>
            <a:pPr marL="273050" lvl="1" indent="0">
              <a:buNone/>
            </a:pPr>
            <a:r>
              <a:rPr lang="en-US" sz="1900" b="0" dirty="0"/>
              <a:t>• Only the research/technical narrative and directly related documents as noted above can be in DRAFT FORMAT – all other components of the proposal (including budget) must be in final form when the eREX Form is submitted.</a:t>
            </a:r>
          </a:p>
          <a:p>
            <a:pPr marL="273050" lvl="1" indent="0">
              <a:buNone/>
            </a:pPr>
            <a:r>
              <a:rPr lang="en-US" sz="1900" b="0" dirty="0"/>
              <a:t>• The final research/technical narrative must be provided no later than five business hours before the deadline OR by Noon on the day the proposal is due – whichever is earliest.</a:t>
            </a:r>
          </a:p>
          <a:p>
            <a:pPr marL="273050" lvl="1" indent="0">
              <a:buNone/>
            </a:pPr>
            <a:r>
              <a:rPr lang="en-US" sz="1900" b="0" dirty="0"/>
              <a:t>• The PI is required to notify ORSO via email (orso@wsu.edu) providing in that email a copy of the final narrative documents to let us know that the research narrative information is complete and the proposal is ready for submission.</a:t>
            </a:r>
          </a:p>
          <a:p>
            <a:pPr marL="273050" lvl="1" indent="0">
              <a:buNone/>
            </a:pPr>
            <a:r>
              <a:rPr lang="en-US" sz="1900" b="0" dirty="0"/>
              <a:t>• If the eREX is not fully approved 2 business days before the deadline it will no longer be eligible to use the Narrative Hold Program – the eREX will be returned and will need to be resubmitted once the proposal is in its final form and ready for </a:t>
            </a:r>
            <a:r>
              <a:rPr lang="en-US" sz="1900" b="0" dirty="0" smtClean="0"/>
              <a:t>submission. </a:t>
            </a:r>
            <a:endParaRPr lang="en-US" sz="1900" b="0" dirty="0" smtClean="0">
              <a:cs typeface="Times New Roman" panose="02020603050405020304" pitchFamily="18" charset="0"/>
            </a:endParaRPr>
          </a:p>
        </p:txBody>
      </p:sp>
    </p:spTree>
    <p:extLst>
      <p:ext uri="{BB962C8B-B14F-4D97-AF65-F5344CB8AC3E}">
        <p14:creationId xmlns:p14="http://schemas.microsoft.com/office/powerpoint/2010/main" val="36921882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3"/>
          <p:cNvSpPr>
            <a:spLocks noGrp="1" noChangeArrowheads="1"/>
          </p:cNvSpPr>
          <p:nvPr>
            <p:ph type="body" idx="1"/>
          </p:nvPr>
        </p:nvSpPr>
        <p:spPr>
          <a:xfrm>
            <a:off x="0" y="1905000"/>
            <a:ext cx="9144000" cy="4800600"/>
          </a:xfrm>
        </p:spPr>
        <p:txBody>
          <a:bodyPr/>
          <a:lstStyle/>
          <a:p>
            <a:pPr eaLnBrk="1" hangingPunct="1">
              <a:lnSpc>
                <a:spcPct val="85000"/>
              </a:lnSpc>
              <a:buFont typeface="Wingdings" pitchFamily="2" charset="2"/>
              <a:buChar char="§"/>
            </a:pPr>
            <a:r>
              <a:rPr lang="en-US" altLang="en-US" sz="2000" b="0" dirty="0" smtClean="0">
                <a:cs typeface="Times New Roman" pitchFamily="18" charset="0"/>
              </a:rPr>
              <a:t>Upon eREX approval, proposal is </a:t>
            </a:r>
            <a:r>
              <a:rPr lang="en-US" altLang="en-US" sz="2000" b="0" dirty="0">
                <a:cs typeface="Times New Roman" pitchFamily="18" charset="0"/>
              </a:rPr>
              <a:t>logged into </a:t>
            </a:r>
            <a:r>
              <a:rPr lang="en-US" altLang="en-US" sz="2000" b="0" dirty="0" smtClean="0">
                <a:cs typeface="Times New Roman" pitchFamily="18" charset="0"/>
              </a:rPr>
              <a:t>MyResearch, given </a:t>
            </a:r>
            <a:r>
              <a:rPr lang="en-US" altLang="en-US" sz="2000" b="0" dirty="0">
                <a:cs typeface="Times New Roman" pitchFamily="18" charset="0"/>
              </a:rPr>
              <a:t>an </a:t>
            </a:r>
            <a:r>
              <a:rPr lang="en-US" altLang="en-US" sz="2000" b="0" dirty="0" smtClean="0">
                <a:cs typeface="Times New Roman" pitchFamily="18" charset="0"/>
              </a:rPr>
              <a:t>ORSO Number, and assigned to a Coordinator.</a:t>
            </a:r>
          </a:p>
          <a:p>
            <a:pPr eaLnBrk="1" hangingPunct="1">
              <a:lnSpc>
                <a:spcPct val="85000"/>
              </a:lnSpc>
              <a:buFont typeface="Wingdings" pitchFamily="2" charset="2"/>
              <a:buChar char="§"/>
            </a:pPr>
            <a:r>
              <a:rPr lang="en-US" altLang="en-US" sz="2000" b="0" dirty="0" smtClean="0">
                <a:cs typeface="Times New Roman" pitchFamily="18" charset="0"/>
              </a:rPr>
              <a:t>Coordinator will thoroughly review and submit the proposal with </a:t>
            </a:r>
            <a:r>
              <a:rPr lang="en-US" altLang="en-US" sz="2000" b="0" dirty="0">
                <a:cs typeface="Times New Roman" pitchFamily="18" charset="0"/>
              </a:rPr>
              <a:t>the Authorized Institutional Signature once the requirements of WSU and the agency have been fully </a:t>
            </a:r>
            <a:r>
              <a:rPr lang="en-US" altLang="en-US" sz="2000" b="0" dirty="0" smtClean="0">
                <a:cs typeface="Times New Roman" pitchFamily="18" charset="0"/>
              </a:rPr>
              <a:t>met when fully approved prior to the 2-day window.</a:t>
            </a:r>
            <a:endParaRPr lang="en-US" altLang="en-US" sz="2000" b="0" dirty="0">
              <a:cs typeface="Times New Roman" pitchFamily="18" charset="0"/>
            </a:endParaRPr>
          </a:p>
          <a:p>
            <a:pPr eaLnBrk="1" hangingPunct="1">
              <a:lnSpc>
                <a:spcPct val="85000"/>
              </a:lnSpc>
              <a:buFont typeface="Wingdings" pitchFamily="2" charset="2"/>
              <a:buChar char="§"/>
            </a:pPr>
            <a:r>
              <a:rPr lang="en-US" altLang="en-US" sz="2000" b="0" dirty="0" smtClean="0">
                <a:cs typeface="Times New Roman" pitchFamily="18" charset="0"/>
              </a:rPr>
              <a:t>PI’s</a:t>
            </a:r>
            <a:r>
              <a:rPr lang="en-US" altLang="en-US" sz="2000" b="0" dirty="0">
                <a:cs typeface="Times New Roman" pitchFamily="18" charset="0"/>
              </a:rPr>
              <a:t>, Research Administrators, and other departmental figures have access depending on their role at </a:t>
            </a:r>
            <a:r>
              <a:rPr lang="en-US" altLang="en-US" sz="2000" b="0" dirty="0" smtClean="0">
                <a:cs typeface="Times New Roman" pitchFamily="18" charset="0"/>
              </a:rPr>
              <a:t>WSU.</a:t>
            </a:r>
            <a:endParaRPr lang="en-US" altLang="en-US" sz="2000" b="0" dirty="0">
              <a:cs typeface="Times New Roman" pitchFamily="18" charset="0"/>
            </a:endParaRPr>
          </a:p>
          <a:p>
            <a:pPr eaLnBrk="1" hangingPunct="1">
              <a:buFont typeface="Wingdings" panose="05000000000000000000" pitchFamily="2" charset="2"/>
              <a:buChar char="§"/>
            </a:pPr>
            <a:r>
              <a:rPr lang="en-US" altLang="en-US" sz="2000" b="0" dirty="0" err="1" smtClean="0">
                <a:cs typeface="Times New Roman" pitchFamily="18" charset="0"/>
              </a:rPr>
              <a:t>MyResearch</a:t>
            </a:r>
            <a:r>
              <a:rPr lang="en-US" altLang="en-US" sz="2000" b="0" dirty="0" smtClean="0">
                <a:cs typeface="Times New Roman" pitchFamily="18" charset="0"/>
              </a:rPr>
              <a:t> provides the </a:t>
            </a:r>
          </a:p>
          <a:p>
            <a:pPr marL="0" indent="0" eaLnBrk="1" hangingPunct="1">
              <a:buNone/>
            </a:pPr>
            <a:r>
              <a:rPr lang="en-US" altLang="en-US" sz="2000" b="0" dirty="0" smtClean="0">
                <a:cs typeface="Times New Roman" pitchFamily="18" charset="0"/>
              </a:rPr>
              <a:t>WSU Research Community </a:t>
            </a:r>
          </a:p>
          <a:p>
            <a:pPr marL="0" indent="0" eaLnBrk="1" hangingPunct="1">
              <a:buNone/>
            </a:pPr>
            <a:r>
              <a:rPr lang="en-US" altLang="en-US" sz="2000" b="0" dirty="0" smtClean="0">
                <a:cs typeface="Times New Roman" pitchFamily="18" charset="0"/>
              </a:rPr>
              <a:t>with tools for:</a:t>
            </a:r>
          </a:p>
          <a:p>
            <a:pPr marL="457200" lvl="3" eaLnBrk="1" hangingPunct="1"/>
            <a:r>
              <a:rPr lang="en-US" altLang="en-US" sz="2000" b="0" dirty="0" smtClean="0">
                <a:cs typeface="Times New Roman" pitchFamily="18" charset="0"/>
              </a:rPr>
              <a:t>Tracking sponsored </a:t>
            </a:r>
            <a:endParaRPr lang="en-US" altLang="en-US" sz="2000" b="0" dirty="0">
              <a:cs typeface="Times New Roman" pitchFamily="18" charset="0"/>
            </a:endParaRPr>
          </a:p>
          <a:p>
            <a:pPr marL="230187" lvl="3" indent="0" eaLnBrk="1" hangingPunct="1">
              <a:buNone/>
            </a:pPr>
            <a:r>
              <a:rPr lang="en-US" altLang="en-US" sz="2000" b="0" dirty="0" smtClean="0">
                <a:cs typeface="Times New Roman" pitchFamily="18" charset="0"/>
              </a:rPr>
              <a:t>activity; Dissemination </a:t>
            </a:r>
          </a:p>
          <a:p>
            <a:pPr marL="230187" lvl="3" indent="0" eaLnBrk="1" hangingPunct="1">
              <a:buNone/>
            </a:pPr>
            <a:r>
              <a:rPr lang="en-US" altLang="en-US" sz="2000" b="0" dirty="0" smtClean="0">
                <a:cs typeface="Times New Roman" pitchFamily="18" charset="0"/>
              </a:rPr>
              <a:t>and Communication</a:t>
            </a:r>
          </a:p>
          <a:p>
            <a:pPr marL="230187" lvl="3" indent="0" eaLnBrk="1" hangingPunct="1">
              <a:buNone/>
            </a:pPr>
            <a:r>
              <a:rPr lang="en-US" altLang="en-US" sz="2000" b="0" dirty="0" smtClean="0">
                <a:cs typeface="Times New Roman" pitchFamily="18" charset="0"/>
              </a:rPr>
              <a:t>&amp; Reporting</a:t>
            </a:r>
          </a:p>
          <a:p>
            <a:pPr lvl="1" eaLnBrk="1" hangingPunct="1"/>
            <a:endParaRPr lang="en-US" altLang="en-US" sz="2000" b="0" dirty="0" smtClean="0">
              <a:cs typeface="Times New Roman" pitchFamily="18" charset="0"/>
            </a:endParaRPr>
          </a:p>
        </p:txBody>
      </p:sp>
      <p:pic>
        <p:nvPicPr>
          <p:cNvPr id="2" name="Picture 1"/>
          <p:cNvPicPr>
            <a:picLocks noChangeAspect="1"/>
          </p:cNvPicPr>
          <p:nvPr/>
        </p:nvPicPr>
        <p:blipFill>
          <a:blip r:embed="rId3"/>
          <a:stretch>
            <a:fillRect/>
          </a:stretch>
        </p:blipFill>
        <p:spPr>
          <a:xfrm>
            <a:off x="3317081" y="4017169"/>
            <a:ext cx="5522119" cy="2307431"/>
          </a:xfrm>
          <a:prstGeom prst="rect">
            <a:avLst/>
          </a:prstGeom>
          <a:ln>
            <a:noFill/>
          </a:ln>
          <a:effectLst>
            <a:outerShdw blurRad="292100" dist="139700" dir="2700000" algn="tl" rotWithShape="0">
              <a:srgbClr val="333333">
                <a:alpha val="65000"/>
              </a:srgbClr>
            </a:outerShdw>
          </a:effectLst>
        </p:spPr>
      </p:pic>
      <p:sp>
        <p:nvSpPr>
          <p:cNvPr id="23554" name="Rectangle 2"/>
          <p:cNvSpPr>
            <a:spLocks noGrp="1" noChangeArrowheads="1"/>
          </p:cNvSpPr>
          <p:nvPr>
            <p:ph type="title"/>
          </p:nvPr>
        </p:nvSpPr>
        <p:spPr>
          <a:xfrm>
            <a:off x="0" y="1143000"/>
            <a:ext cx="9144000" cy="685800"/>
          </a:xfrm>
        </p:spPr>
        <p:txBody>
          <a:bodyPr/>
          <a:lstStyle/>
          <a:p>
            <a:pPr eaLnBrk="1" hangingPunct="1"/>
            <a:r>
              <a:rPr lang="en-US" altLang="en-US" sz="3200" dirty="0" smtClean="0">
                <a:latin typeface="Times New Roman" pitchFamily="18" charset="0"/>
                <a:cs typeface="Times New Roman" pitchFamily="18" charset="0"/>
              </a:rPr>
              <a:t>ORSO and MyResearch</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0" y="1219200"/>
            <a:ext cx="9144000" cy="989013"/>
          </a:xfrm>
        </p:spPr>
        <p:txBody>
          <a:bodyPr/>
          <a:lstStyle/>
          <a:p>
            <a:pPr eaLnBrk="1" hangingPunct="1"/>
            <a:r>
              <a:rPr lang="en-US" altLang="en-US" sz="3200" dirty="0" smtClean="0">
                <a:latin typeface="Times New Roman" pitchFamily="18" charset="0"/>
                <a:cs typeface="Times New Roman" pitchFamily="18" charset="0"/>
              </a:rPr>
              <a:t>If Denied… RESUBMIT!!!</a:t>
            </a:r>
          </a:p>
        </p:txBody>
      </p:sp>
      <p:sp>
        <p:nvSpPr>
          <p:cNvPr id="78851" name="Rectangle 3"/>
          <p:cNvSpPr>
            <a:spLocks noGrp="1" noChangeArrowheads="1"/>
          </p:cNvSpPr>
          <p:nvPr>
            <p:ph type="body" idx="1"/>
          </p:nvPr>
        </p:nvSpPr>
        <p:spPr>
          <a:xfrm>
            <a:off x="571500" y="2438400"/>
            <a:ext cx="8001000" cy="3886200"/>
          </a:xfrm>
        </p:spPr>
        <p:txBody>
          <a:bodyPr/>
          <a:lstStyle/>
          <a:p>
            <a:pPr eaLnBrk="1" hangingPunct="1">
              <a:buFont typeface="Wingdings" pitchFamily="2" charset="2"/>
              <a:buChar char="§"/>
            </a:pPr>
            <a:r>
              <a:rPr lang="en-US" altLang="en-US" sz="2200" b="0" dirty="0" smtClean="0">
                <a:cs typeface="Times New Roman" pitchFamily="18" charset="0"/>
              </a:rPr>
              <a:t>ORSO will process the proposal as denied and will await a revised resubmission.</a:t>
            </a:r>
          </a:p>
          <a:p>
            <a:pPr eaLnBrk="1" hangingPunct="1">
              <a:buFont typeface="Wingdings" pitchFamily="2" charset="2"/>
              <a:buChar char="§"/>
            </a:pPr>
            <a:r>
              <a:rPr lang="en-US" altLang="en-US" sz="2200" b="0" dirty="0" smtClean="0">
                <a:cs typeface="Times New Roman" pitchFamily="18" charset="0"/>
              </a:rPr>
              <a:t>Have the PI carefully read and understand the Reviewer Comments. </a:t>
            </a:r>
            <a:r>
              <a:rPr lang="en-US" altLang="en-US" sz="2200" b="0" dirty="0">
                <a:cs typeface="Times New Roman" pitchFamily="18" charset="0"/>
              </a:rPr>
              <a:t>T</a:t>
            </a:r>
            <a:r>
              <a:rPr lang="en-US" altLang="en-US" sz="2200" b="0" dirty="0" smtClean="0">
                <a:cs typeface="Times New Roman" pitchFamily="18" charset="0"/>
              </a:rPr>
              <a:t>hese are important for resubmission as they will need to be addressed in the revised narrative. </a:t>
            </a:r>
            <a:r>
              <a:rPr lang="en-US" altLang="en-US" sz="2200" b="0" dirty="0" err="1" smtClean="0">
                <a:cs typeface="Times New Roman" pitchFamily="18" charset="0"/>
              </a:rPr>
              <a:t>ORAP</a:t>
            </a:r>
            <a:r>
              <a:rPr lang="en-US" altLang="en-US" sz="2200" b="0" dirty="0" smtClean="0">
                <a:cs typeface="Times New Roman" pitchFamily="18" charset="0"/>
              </a:rPr>
              <a:t> is available to help interpret the comments, and edit and update the narrative.  </a:t>
            </a:r>
          </a:p>
          <a:p>
            <a:pPr eaLnBrk="1" hangingPunct="1">
              <a:buFont typeface="Wingdings" pitchFamily="2" charset="2"/>
              <a:buChar char="§"/>
            </a:pPr>
            <a:r>
              <a:rPr lang="en-US" altLang="en-US" sz="2200" b="0" dirty="0" smtClean="0">
                <a:cs typeface="Times New Roman" pitchFamily="18" charset="0"/>
              </a:rPr>
              <a:t>Prepare your proposal for resubmission. This will require you to </a:t>
            </a:r>
            <a:r>
              <a:rPr lang="en-US" altLang="en-US" sz="2200" b="0" u="sng" dirty="0" smtClean="0">
                <a:cs typeface="Times New Roman" pitchFamily="18" charset="0"/>
              </a:rPr>
              <a:t>review the new RFP </a:t>
            </a:r>
            <a:r>
              <a:rPr lang="en-US" altLang="en-US" sz="2200" b="0" dirty="0" smtClean="0">
                <a:cs typeface="Times New Roman" pitchFamily="18" charset="0"/>
              </a:rPr>
              <a:t>to ensure no changes have been made and update any applicable supplemental documents.</a:t>
            </a:r>
          </a:p>
          <a:p>
            <a:pPr eaLnBrk="1" hangingPunct="1">
              <a:buFont typeface="Wingdings" pitchFamily="2" charset="2"/>
              <a:buChar char="§"/>
            </a:pPr>
            <a:r>
              <a:rPr lang="en-US" altLang="en-US" sz="2200" b="0" dirty="0" smtClean="0">
                <a:cs typeface="Times New Roman" pitchFamily="18" charset="0"/>
              </a:rPr>
              <a:t>ORAP can help with the resubmission process or they can help find other funding possibilities for the project.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ounded Rectangle 6"/>
          <p:cNvSpPr/>
          <p:nvPr/>
        </p:nvSpPr>
        <p:spPr>
          <a:xfrm>
            <a:off x="3628110" y="671869"/>
            <a:ext cx="1730338" cy="987425"/>
          </a:xfrm>
          <a:prstGeom prst="roundRect">
            <a:avLst/>
          </a:prstGeom>
          <a:solidFill>
            <a:srgbClr val="A80028"/>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a:solidFill>
                  <a:schemeClr val="bg1"/>
                </a:solidFill>
              </a:rPr>
              <a:t>ORSO </a:t>
            </a:r>
            <a:r>
              <a:rPr lang="en-US" b="1" dirty="0" smtClean="0">
                <a:solidFill>
                  <a:schemeClr val="bg1"/>
                </a:solidFill>
              </a:rPr>
              <a:t>receives </a:t>
            </a:r>
            <a:r>
              <a:rPr lang="en-US" b="1" dirty="0">
                <a:solidFill>
                  <a:schemeClr val="bg1"/>
                </a:solidFill>
              </a:rPr>
              <a:t>award</a:t>
            </a:r>
          </a:p>
        </p:txBody>
      </p:sp>
      <p:sp>
        <p:nvSpPr>
          <p:cNvPr id="8" name="Rounded Rectangle 7"/>
          <p:cNvSpPr/>
          <p:nvPr/>
        </p:nvSpPr>
        <p:spPr>
          <a:xfrm>
            <a:off x="110807" y="3753850"/>
            <a:ext cx="3132971" cy="1063625"/>
          </a:xfrm>
          <a:prstGeom prst="round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err="1">
                <a:solidFill>
                  <a:schemeClr val="bg1">
                    <a:lumMod val="95000"/>
                  </a:schemeClr>
                </a:solidFill>
              </a:rPr>
              <a:t>Dept</a:t>
            </a:r>
            <a:r>
              <a:rPr lang="en-US" dirty="0">
                <a:solidFill>
                  <a:schemeClr val="bg1">
                    <a:lumMod val="95000"/>
                  </a:schemeClr>
                </a:solidFill>
              </a:rPr>
              <a:t>/ RA returns award to ORSO with approval &amp;/or changes to be made</a:t>
            </a:r>
          </a:p>
        </p:txBody>
      </p:sp>
      <p:sp>
        <p:nvSpPr>
          <p:cNvPr id="9" name="Rounded Rectangle 8"/>
          <p:cNvSpPr/>
          <p:nvPr/>
        </p:nvSpPr>
        <p:spPr>
          <a:xfrm>
            <a:off x="3882005" y="2032404"/>
            <a:ext cx="2624138" cy="1414462"/>
          </a:xfrm>
          <a:prstGeom prst="roundRect">
            <a:avLst/>
          </a:prstGeom>
          <a:solidFill>
            <a:srgbClr val="A80028"/>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chemeClr val="bg1"/>
                </a:solidFill>
              </a:rPr>
              <a:t>ORSO </a:t>
            </a:r>
            <a:r>
              <a:rPr lang="en-US" dirty="0" smtClean="0">
                <a:solidFill>
                  <a:schemeClr val="bg1"/>
                </a:solidFill>
              </a:rPr>
              <a:t>reviews </a:t>
            </a:r>
            <a:r>
              <a:rPr lang="en-US" dirty="0">
                <a:solidFill>
                  <a:schemeClr val="bg1"/>
                </a:solidFill>
              </a:rPr>
              <a:t>award for acceptance, negotiates changes as needed</a:t>
            </a:r>
          </a:p>
        </p:txBody>
      </p:sp>
      <p:sp>
        <p:nvSpPr>
          <p:cNvPr id="10" name="Rounded Rectangle 9"/>
          <p:cNvSpPr/>
          <p:nvPr/>
        </p:nvSpPr>
        <p:spPr>
          <a:xfrm>
            <a:off x="7001055" y="3845514"/>
            <a:ext cx="1981060" cy="2402096"/>
          </a:xfrm>
          <a:prstGeom prst="round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chemeClr val="bg1">
                    <a:lumMod val="95000"/>
                  </a:schemeClr>
                </a:solidFill>
              </a:rPr>
              <a:t>ORSO has Dan Nordquist sign award &amp; returns it to the agency for execution (if needed)</a:t>
            </a:r>
          </a:p>
        </p:txBody>
      </p:sp>
      <p:sp>
        <p:nvSpPr>
          <p:cNvPr id="11" name="Rounded Rectangle 10"/>
          <p:cNvSpPr/>
          <p:nvPr/>
        </p:nvSpPr>
        <p:spPr>
          <a:xfrm>
            <a:off x="3750317" y="3819977"/>
            <a:ext cx="1867237" cy="1447197"/>
          </a:xfrm>
          <a:prstGeom prst="roundRect">
            <a:avLst/>
          </a:prstGeom>
          <a:solidFill>
            <a:srgbClr val="A80028"/>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chemeClr val="bg1"/>
                </a:solidFill>
              </a:rPr>
              <a:t>ORSO sends </a:t>
            </a:r>
            <a:r>
              <a:rPr lang="en-US" dirty="0" smtClean="0">
                <a:solidFill>
                  <a:schemeClr val="bg1"/>
                </a:solidFill>
              </a:rPr>
              <a:t>executed </a:t>
            </a:r>
            <a:r>
              <a:rPr lang="en-US" dirty="0">
                <a:solidFill>
                  <a:schemeClr val="bg1"/>
                </a:solidFill>
              </a:rPr>
              <a:t>copy of award to SPS</a:t>
            </a:r>
          </a:p>
        </p:txBody>
      </p:sp>
      <p:sp>
        <p:nvSpPr>
          <p:cNvPr id="12" name="Rounded Rectangle 11"/>
          <p:cNvSpPr/>
          <p:nvPr/>
        </p:nvSpPr>
        <p:spPr>
          <a:xfrm>
            <a:off x="3044782" y="5675312"/>
            <a:ext cx="3151188" cy="1011237"/>
          </a:xfrm>
          <a:prstGeom prst="roundRect">
            <a:avLst/>
          </a:prstGeom>
          <a:solidFill>
            <a:srgbClr val="A80028"/>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chemeClr val="bg1"/>
                </a:solidFill>
              </a:rPr>
              <a:t>SPS sets up WSU </a:t>
            </a:r>
            <a:r>
              <a:rPr lang="en-US" dirty="0" smtClean="0">
                <a:solidFill>
                  <a:schemeClr val="bg1"/>
                </a:solidFill>
              </a:rPr>
              <a:t>account</a:t>
            </a:r>
            <a:r>
              <a:rPr lang="en-US" dirty="0">
                <a:solidFill>
                  <a:schemeClr val="bg1"/>
                </a:solidFill>
              </a:rPr>
              <a:t>, manages invoices &amp; financial reports</a:t>
            </a:r>
          </a:p>
        </p:txBody>
      </p:sp>
      <p:sp>
        <p:nvSpPr>
          <p:cNvPr id="13" name="Rounded Rectangle 12"/>
          <p:cNvSpPr/>
          <p:nvPr/>
        </p:nvSpPr>
        <p:spPr>
          <a:xfrm>
            <a:off x="110807" y="5608638"/>
            <a:ext cx="2128890" cy="1144587"/>
          </a:xfrm>
          <a:prstGeom prst="roundRect">
            <a:avLst/>
          </a:prstGeom>
          <a:solidFill>
            <a:schemeClr val="bg2">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chemeClr val="tx1"/>
                </a:solidFill>
              </a:rPr>
              <a:t>If changes </a:t>
            </a:r>
            <a:r>
              <a:rPr lang="en-US" dirty="0" smtClean="0">
                <a:solidFill>
                  <a:schemeClr val="tx1"/>
                </a:solidFill>
              </a:rPr>
              <a:t>need to be made to the project </a:t>
            </a:r>
            <a:r>
              <a:rPr lang="en-US" dirty="0">
                <a:solidFill>
                  <a:schemeClr val="tx1"/>
                </a:solidFill>
              </a:rPr>
              <a:t>after </a:t>
            </a:r>
            <a:r>
              <a:rPr lang="en-US" dirty="0" smtClean="0">
                <a:solidFill>
                  <a:schemeClr val="tx1"/>
                </a:solidFill>
              </a:rPr>
              <a:t>award, </a:t>
            </a:r>
            <a:r>
              <a:rPr lang="en-US" dirty="0">
                <a:solidFill>
                  <a:schemeClr val="tx1"/>
                </a:solidFill>
              </a:rPr>
              <a:t>work with </a:t>
            </a:r>
            <a:r>
              <a:rPr lang="en-US" dirty="0" smtClean="0">
                <a:solidFill>
                  <a:schemeClr val="tx1"/>
                </a:solidFill>
              </a:rPr>
              <a:t>ORSO</a:t>
            </a:r>
            <a:endParaRPr lang="en-US" dirty="0">
              <a:solidFill>
                <a:schemeClr val="tx1"/>
              </a:solidFill>
            </a:endParaRPr>
          </a:p>
        </p:txBody>
      </p:sp>
      <p:sp>
        <p:nvSpPr>
          <p:cNvPr id="14" name="Rounded Rectangle 13"/>
          <p:cNvSpPr/>
          <p:nvPr/>
        </p:nvSpPr>
        <p:spPr>
          <a:xfrm>
            <a:off x="6956623" y="947920"/>
            <a:ext cx="2069924" cy="1561664"/>
          </a:xfrm>
          <a:prstGeom prst="roundRect">
            <a:avLst/>
          </a:prstGeom>
          <a:solidFill>
            <a:srgbClr val="DBCEA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smtClean="0">
                <a:solidFill>
                  <a:schemeClr val="tx1"/>
                </a:solidFill>
              </a:rPr>
              <a:t>Are Research </a:t>
            </a:r>
            <a:r>
              <a:rPr lang="en-US" dirty="0">
                <a:solidFill>
                  <a:schemeClr val="tx1"/>
                </a:solidFill>
              </a:rPr>
              <a:t>Compliance Protocols Needed? Work with ORA</a:t>
            </a:r>
          </a:p>
        </p:txBody>
      </p:sp>
      <p:sp>
        <p:nvSpPr>
          <p:cNvPr id="15" name="Rounded Rectangle 14"/>
          <p:cNvSpPr/>
          <p:nvPr/>
        </p:nvSpPr>
        <p:spPr>
          <a:xfrm>
            <a:off x="939861" y="896567"/>
            <a:ext cx="1843087" cy="989012"/>
          </a:xfrm>
          <a:prstGeom prst="roundRect">
            <a:avLst/>
          </a:prstGeom>
          <a:solidFill>
            <a:srgbClr val="DBCEA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u="sng" dirty="0" err="1">
                <a:solidFill>
                  <a:schemeClr val="tx1"/>
                </a:solidFill>
              </a:rPr>
              <a:t>Subawards</a:t>
            </a:r>
            <a:r>
              <a:rPr lang="en-US" b="1" u="sng" dirty="0">
                <a:solidFill>
                  <a:schemeClr val="tx1"/>
                </a:solidFill>
              </a:rPr>
              <a:t>? </a:t>
            </a:r>
            <a:r>
              <a:rPr lang="en-US" dirty="0">
                <a:solidFill>
                  <a:schemeClr val="tx1"/>
                </a:solidFill>
              </a:rPr>
              <a:t>Work with </a:t>
            </a:r>
            <a:r>
              <a:rPr lang="en-US" dirty="0" smtClean="0">
                <a:solidFill>
                  <a:schemeClr val="tx1"/>
                </a:solidFill>
              </a:rPr>
              <a:t>ORSO</a:t>
            </a:r>
            <a:endParaRPr lang="en-US" dirty="0">
              <a:solidFill>
                <a:schemeClr val="tx1"/>
              </a:solidFill>
            </a:endParaRPr>
          </a:p>
        </p:txBody>
      </p:sp>
      <p:sp>
        <p:nvSpPr>
          <p:cNvPr id="2" name="Rounded Rectangle 1"/>
          <p:cNvSpPr/>
          <p:nvPr/>
        </p:nvSpPr>
        <p:spPr>
          <a:xfrm>
            <a:off x="248838" y="2362907"/>
            <a:ext cx="2389187" cy="995362"/>
          </a:xfrm>
          <a:prstGeom prst="round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chemeClr val="bg1">
                    <a:lumMod val="95000"/>
                  </a:schemeClr>
                </a:solidFill>
              </a:rPr>
              <a:t>ORSO routes to </a:t>
            </a:r>
            <a:r>
              <a:rPr lang="en-US" dirty="0" err="1">
                <a:solidFill>
                  <a:schemeClr val="bg1">
                    <a:lumMod val="95000"/>
                  </a:schemeClr>
                </a:solidFill>
              </a:rPr>
              <a:t>Dept</a:t>
            </a:r>
            <a:r>
              <a:rPr lang="en-US" dirty="0">
                <a:solidFill>
                  <a:schemeClr val="bg1">
                    <a:lumMod val="95000"/>
                  </a:schemeClr>
                </a:solidFill>
              </a:rPr>
              <a:t>/RA &amp; PI for review (if needed)</a:t>
            </a:r>
          </a:p>
        </p:txBody>
      </p:sp>
      <p:sp>
        <p:nvSpPr>
          <p:cNvPr id="17" name="Left Arrow 16"/>
          <p:cNvSpPr/>
          <p:nvPr/>
        </p:nvSpPr>
        <p:spPr>
          <a:xfrm rot="11895868">
            <a:off x="5411604" y="1261046"/>
            <a:ext cx="1495396" cy="154256"/>
          </a:xfrm>
          <a:prstGeom prst="leftArrow">
            <a:avLst/>
          </a:prstGeom>
          <a:solidFill>
            <a:schemeClr val="accent1">
              <a:lumMod val="75000"/>
            </a:schemeClr>
          </a:solidFill>
          <a:ln>
            <a:solidFill>
              <a:schemeClr val="bg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Down Arrow 17"/>
          <p:cNvSpPr/>
          <p:nvPr/>
        </p:nvSpPr>
        <p:spPr>
          <a:xfrm>
            <a:off x="1004273" y="3439332"/>
            <a:ext cx="140961" cy="230425"/>
          </a:xfrm>
          <a:prstGeom prst="downArrow">
            <a:avLst/>
          </a:prstGeom>
          <a:solidFill>
            <a:schemeClr val="accent1">
              <a:lumMod val="75000"/>
            </a:schemeClr>
          </a:solidFill>
          <a:ln>
            <a:solidFill>
              <a:schemeClr val="bg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Right Arrow 18"/>
          <p:cNvSpPr/>
          <p:nvPr/>
        </p:nvSpPr>
        <p:spPr>
          <a:xfrm rot="19138280">
            <a:off x="2687712" y="3161326"/>
            <a:ext cx="1207571" cy="139208"/>
          </a:xfrm>
          <a:prstGeom prst="rightArrow">
            <a:avLst/>
          </a:prstGeom>
          <a:solidFill>
            <a:schemeClr val="accent1">
              <a:lumMod val="75000"/>
            </a:schemeClr>
          </a:solidFill>
          <a:ln>
            <a:solidFill>
              <a:schemeClr val="bg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Left Arrow 19"/>
          <p:cNvSpPr/>
          <p:nvPr/>
        </p:nvSpPr>
        <p:spPr>
          <a:xfrm rot="16200000">
            <a:off x="4955531" y="1766072"/>
            <a:ext cx="246090" cy="171450"/>
          </a:xfrm>
          <a:prstGeom prst="leftArrow">
            <a:avLst/>
          </a:prstGeom>
          <a:solidFill>
            <a:schemeClr val="accent1">
              <a:lumMod val="75000"/>
            </a:schemeClr>
          </a:solidFill>
          <a:ln>
            <a:solidFill>
              <a:schemeClr val="bg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ight Arrow 20"/>
          <p:cNvSpPr/>
          <p:nvPr/>
        </p:nvSpPr>
        <p:spPr>
          <a:xfrm rot="9276154">
            <a:off x="2879149" y="1175655"/>
            <a:ext cx="662253" cy="170072"/>
          </a:xfrm>
          <a:prstGeom prst="rightArrow">
            <a:avLst/>
          </a:prstGeom>
          <a:solidFill>
            <a:schemeClr val="accent1">
              <a:lumMod val="75000"/>
            </a:schemeClr>
          </a:solidFill>
          <a:ln>
            <a:solidFill>
              <a:schemeClr val="bg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Left Arrow 21"/>
          <p:cNvSpPr/>
          <p:nvPr/>
        </p:nvSpPr>
        <p:spPr>
          <a:xfrm rot="19084230" flipV="1">
            <a:off x="2572475" y="2164015"/>
            <a:ext cx="1375079" cy="159435"/>
          </a:xfrm>
          <a:prstGeom prst="leftArrow">
            <a:avLst/>
          </a:prstGeom>
          <a:solidFill>
            <a:schemeClr val="accent1">
              <a:lumMod val="75000"/>
            </a:schemeClr>
          </a:solidFill>
          <a:ln>
            <a:solidFill>
              <a:schemeClr val="bg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Left Arrow 24"/>
          <p:cNvSpPr/>
          <p:nvPr/>
        </p:nvSpPr>
        <p:spPr>
          <a:xfrm rot="13176923">
            <a:off x="6421949" y="3168713"/>
            <a:ext cx="1560210" cy="173801"/>
          </a:xfrm>
          <a:prstGeom prst="leftArrow">
            <a:avLst/>
          </a:prstGeom>
          <a:solidFill>
            <a:schemeClr val="accent1">
              <a:lumMod val="75000"/>
            </a:schemeClr>
          </a:solidFill>
          <a:ln>
            <a:solidFill>
              <a:schemeClr val="bg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Left Arrow 25"/>
          <p:cNvSpPr/>
          <p:nvPr/>
        </p:nvSpPr>
        <p:spPr>
          <a:xfrm>
            <a:off x="5748637" y="4460953"/>
            <a:ext cx="1096524" cy="171450"/>
          </a:xfrm>
          <a:prstGeom prst="leftArrow">
            <a:avLst/>
          </a:prstGeom>
          <a:solidFill>
            <a:schemeClr val="accent1">
              <a:lumMod val="75000"/>
            </a:schemeClr>
          </a:solidFill>
          <a:ln>
            <a:solidFill>
              <a:schemeClr val="bg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Down Arrow 26"/>
          <p:cNvSpPr/>
          <p:nvPr/>
        </p:nvSpPr>
        <p:spPr>
          <a:xfrm>
            <a:off x="4757919" y="3516285"/>
            <a:ext cx="184150" cy="221453"/>
          </a:xfrm>
          <a:prstGeom prst="downArrow">
            <a:avLst/>
          </a:prstGeom>
          <a:solidFill>
            <a:schemeClr val="accent1">
              <a:lumMod val="75000"/>
            </a:schemeClr>
          </a:solidFill>
          <a:ln>
            <a:solidFill>
              <a:schemeClr val="bg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Down Arrow 27"/>
          <p:cNvSpPr/>
          <p:nvPr/>
        </p:nvSpPr>
        <p:spPr>
          <a:xfrm>
            <a:off x="4593272" y="5403385"/>
            <a:ext cx="181326" cy="184421"/>
          </a:xfrm>
          <a:prstGeom prst="downArrow">
            <a:avLst/>
          </a:prstGeom>
          <a:solidFill>
            <a:schemeClr val="accent1">
              <a:lumMod val="75000"/>
            </a:schemeClr>
          </a:solidFill>
          <a:ln>
            <a:solidFill>
              <a:schemeClr val="bg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TextBox 23"/>
          <p:cNvSpPr txBox="1"/>
          <p:nvPr/>
        </p:nvSpPr>
        <p:spPr>
          <a:xfrm>
            <a:off x="2141398" y="34867"/>
            <a:ext cx="4703762" cy="677108"/>
          </a:xfrm>
          <a:prstGeom prst="rect">
            <a:avLst/>
          </a:prstGeom>
          <a:noFill/>
          <a:ln w="15875" cap="rnd" cmpd="sng">
            <a:noFill/>
          </a:ln>
        </p:spPr>
        <p:txBody>
          <a:bodyPr>
            <a:spAutoFit/>
          </a:bodyPr>
          <a:lstStyle/>
          <a:p>
            <a:pPr algn="ctr">
              <a:defRPr/>
            </a:pPr>
            <a:r>
              <a:rPr lang="en-US" sz="3800" cap="all" dirty="0" smtClean="0">
                <a:blipFill>
                  <a:blip r:embed="rId3">
                    <a:extLst>
                      <a:ext uri="{28A0092B-C50C-407E-A947-70E740481C1C}">
                        <a14:useLocalDpi xmlns:a14="http://schemas.microsoft.com/office/drawing/2010/main" val="0"/>
                      </a:ext>
                    </a:extLst>
                  </a:blip>
                  <a:tile tx="6350" ty="-127000" sx="65000" sy="64000" flip="none" algn="tl"/>
                </a:blipFill>
                <a:latin typeface="Rockwell Condensed" panose="02060603050405020104"/>
                <a:ea typeface="+mj-ea"/>
                <a:cs typeface="+mj-cs"/>
              </a:rPr>
              <a:t>AWARD Processing</a:t>
            </a:r>
            <a:endParaRPr lang="en-US" sz="2400" b="1" cap="all" dirty="0">
              <a:solidFill>
                <a:schemeClr val="accent1">
                  <a:lumMod val="75000"/>
                </a:schemeClr>
              </a:solidFill>
            </a:endParaRPr>
          </a:p>
        </p:txBody>
      </p:sp>
    </p:spTree>
    <p:extLst>
      <p:ext uri="{BB962C8B-B14F-4D97-AF65-F5344CB8AC3E}">
        <p14:creationId xmlns:p14="http://schemas.microsoft.com/office/powerpoint/2010/main" val="24134190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0" y="914400"/>
            <a:ext cx="9144000" cy="914400"/>
          </a:xfrm>
        </p:spPr>
        <p:txBody>
          <a:bodyPr/>
          <a:lstStyle/>
          <a:p>
            <a:pPr eaLnBrk="1" hangingPunct="1"/>
            <a:r>
              <a:rPr lang="en-US" altLang="en-US" sz="3200" dirty="0" smtClean="0">
                <a:latin typeface="Times New Roman" pitchFamily="18" charset="0"/>
                <a:cs typeface="Times New Roman" pitchFamily="18" charset="0"/>
              </a:rPr>
              <a:t>When Awarded…</a:t>
            </a:r>
          </a:p>
        </p:txBody>
      </p:sp>
      <p:sp>
        <p:nvSpPr>
          <p:cNvPr id="63491" name="Rectangle 3"/>
          <p:cNvSpPr>
            <a:spLocks noGrp="1" noChangeArrowheads="1"/>
          </p:cNvSpPr>
          <p:nvPr>
            <p:ph type="body" idx="1"/>
          </p:nvPr>
        </p:nvSpPr>
        <p:spPr>
          <a:xfrm>
            <a:off x="381000" y="2362200"/>
            <a:ext cx="8229600" cy="3733800"/>
          </a:xfrm>
        </p:spPr>
        <p:txBody>
          <a:bodyPr/>
          <a:lstStyle/>
          <a:p>
            <a:pPr eaLnBrk="1" hangingPunct="1">
              <a:buFont typeface="Wingdings" pitchFamily="2" charset="2"/>
              <a:buChar char="§"/>
            </a:pPr>
            <a:r>
              <a:rPr lang="en-US" altLang="en-US" sz="2200" b="0" dirty="0" smtClean="0">
                <a:cs typeface="Times New Roman" pitchFamily="18" charset="0"/>
              </a:rPr>
              <a:t>If you received the award directly, make sure ORSO has a copy.</a:t>
            </a:r>
          </a:p>
          <a:p>
            <a:pPr eaLnBrk="1" hangingPunct="1">
              <a:buFont typeface="Wingdings" pitchFamily="2" charset="2"/>
              <a:buChar char="§"/>
            </a:pPr>
            <a:r>
              <a:rPr lang="en-US" altLang="en-US" sz="2200" b="0" dirty="0" smtClean="0">
                <a:cs typeface="Times New Roman" pitchFamily="18" charset="0"/>
              </a:rPr>
              <a:t>Check the </a:t>
            </a:r>
            <a:r>
              <a:rPr lang="en-US" altLang="en-US" sz="2200" b="0" dirty="0" err="1" smtClean="0">
                <a:cs typeface="Times New Roman" pitchFamily="18" charset="0"/>
              </a:rPr>
              <a:t>MyResearch</a:t>
            </a:r>
            <a:r>
              <a:rPr lang="en-US" altLang="en-US" sz="2200" b="0" dirty="0" smtClean="0">
                <a:cs typeface="Times New Roman" pitchFamily="18" charset="0"/>
              </a:rPr>
              <a:t> database for updates.</a:t>
            </a:r>
          </a:p>
          <a:p>
            <a:pPr eaLnBrk="1" hangingPunct="1">
              <a:buFont typeface="Wingdings" pitchFamily="2" charset="2"/>
              <a:buChar char="§"/>
            </a:pPr>
            <a:r>
              <a:rPr lang="en-US" altLang="en-US" sz="2200" b="0" dirty="0" smtClean="0">
                <a:cs typeface="Times New Roman" pitchFamily="18" charset="0"/>
              </a:rPr>
              <a:t>Be prepared for Contract Negotiation. Your ORSO Coordinator will work with the agency on the negotiation.</a:t>
            </a:r>
          </a:p>
          <a:p>
            <a:pPr eaLnBrk="1" hangingPunct="1">
              <a:buFont typeface="Wingdings" pitchFamily="2" charset="2"/>
              <a:buChar char="§"/>
            </a:pPr>
            <a:r>
              <a:rPr lang="en-US" altLang="en-US" sz="2200" b="0" dirty="0" smtClean="0">
                <a:cs typeface="Times New Roman" pitchFamily="18" charset="0"/>
              </a:rPr>
              <a:t>You may be asked to include MTA’s, NDA’s and other No-Money Agreements in addition to your contract.</a:t>
            </a:r>
          </a:p>
          <a:p>
            <a:pPr eaLnBrk="1" hangingPunct="1">
              <a:buFont typeface="Wingdings" pitchFamily="2" charset="2"/>
              <a:buChar char="§"/>
            </a:pPr>
            <a:r>
              <a:rPr lang="en-US" altLang="en-US" sz="2200" b="0" dirty="0" smtClean="0">
                <a:cs typeface="Times New Roman" pitchFamily="18" charset="0"/>
              </a:rPr>
              <a:t>Subcontracts? Fill out initiation form: </a:t>
            </a:r>
            <a:r>
              <a:rPr lang="en-US" altLang="en-US" sz="2200" b="0" dirty="0" smtClean="0">
                <a:solidFill>
                  <a:srgbClr val="C00000"/>
                </a:solidFill>
                <a:cs typeface="Times New Roman" pitchFamily="18" charset="0"/>
                <a:hlinkClick r:id="rId3"/>
              </a:rPr>
              <a:t>https</a:t>
            </a:r>
            <a:r>
              <a:rPr lang="en-US" altLang="en-US" sz="2200" b="0" dirty="0">
                <a:solidFill>
                  <a:srgbClr val="C00000"/>
                </a:solidFill>
                <a:cs typeface="Times New Roman" pitchFamily="18" charset="0"/>
                <a:hlinkClick r:id="rId3"/>
              </a:rPr>
              <a:t>://orso.wsu.edu/forms-templates</a:t>
            </a:r>
            <a:r>
              <a:rPr lang="en-US" altLang="en-US" sz="2200" b="0" dirty="0" smtClean="0">
                <a:solidFill>
                  <a:srgbClr val="C00000"/>
                </a:solidFill>
                <a:cs typeface="Times New Roman" pitchFamily="18" charset="0"/>
                <a:hlinkClick r:id="rId3"/>
              </a:rPr>
              <a:t>/</a:t>
            </a:r>
            <a:r>
              <a:rPr lang="en-US" altLang="en-US" sz="2200" b="0" dirty="0" smtClean="0">
                <a:solidFill>
                  <a:srgbClr val="C00000"/>
                </a:solidFill>
                <a:cs typeface="Times New Roman" pitchFamily="18" charset="0"/>
              </a:rPr>
              <a:t> </a:t>
            </a:r>
            <a:r>
              <a:rPr lang="en-US" altLang="en-US" sz="2200" b="0" dirty="0" smtClean="0">
                <a:cs typeface="Times New Roman" pitchFamily="18" charset="0"/>
              </a:rPr>
              <a:t>(and change requests)</a:t>
            </a:r>
          </a:p>
          <a:p>
            <a:pPr eaLnBrk="1" hangingPunct="1">
              <a:buFont typeface="Wingdings" pitchFamily="2" charset="2"/>
              <a:buChar char="§"/>
            </a:pPr>
            <a:r>
              <a:rPr lang="en-US" altLang="en-US" sz="2200" b="0" dirty="0" smtClean="0">
                <a:cs typeface="Times New Roman" pitchFamily="18" charset="0"/>
              </a:rPr>
              <a:t>For more information on contracts and subcontracts take the </a:t>
            </a:r>
            <a:r>
              <a:rPr lang="en-US" altLang="en-US" sz="2200" b="0" dirty="0">
                <a:cs typeface="Times New Roman" pitchFamily="18" charset="0"/>
              </a:rPr>
              <a:t>RAS classes “Ins and Outs of Contracts” and “</a:t>
            </a:r>
            <a:r>
              <a:rPr lang="en-US" altLang="en-US" sz="2200" b="0" dirty="0" smtClean="0">
                <a:cs typeface="Times New Roman" pitchFamily="18" charset="0"/>
              </a:rPr>
              <a:t>Subcontracts.” </a:t>
            </a:r>
            <a:r>
              <a:rPr lang="en-US" altLang="en-US" sz="2200" b="0" dirty="0" smtClean="0">
                <a:solidFill>
                  <a:srgbClr val="C00000"/>
                </a:solidFill>
                <a:cs typeface="Times New Roman" pitchFamily="18" charset="0"/>
              </a:rPr>
              <a:t>	</a:t>
            </a:r>
          </a:p>
          <a:p>
            <a:pPr eaLnBrk="1" hangingPunct="1"/>
            <a:endParaRPr lang="en-US" altLang="en-US" b="0" dirty="0" smtClean="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0" y="1219200"/>
            <a:ext cx="9144000" cy="609600"/>
          </a:xfrm>
        </p:spPr>
        <p:txBody>
          <a:bodyPr/>
          <a:lstStyle/>
          <a:p>
            <a:pPr eaLnBrk="1" hangingPunct="1"/>
            <a:r>
              <a:rPr lang="en-US" altLang="en-US" sz="3200" dirty="0" smtClean="0">
                <a:latin typeface="Times New Roman" pitchFamily="18" charset="0"/>
                <a:cs typeface="Times New Roman" pitchFamily="18" charset="0"/>
              </a:rPr>
              <a:t>ORSO Processing of Award</a:t>
            </a:r>
          </a:p>
        </p:txBody>
      </p:sp>
      <p:sp>
        <p:nvSpPr>
          <p:cNvPr id="64515" name="Rectangle 3"/>
          <p:cNvSpPr>
            <a:spLocks noGrp="1" noChangeArrowheads="1"/>
          </p:cNvSpPr>
          <p:nvPr>
            <p:ph type="body" idx="1"/>
          </p:nvPr>
        </p:nvSpPr>
        <p:spPr>
          <a:xfrm>
            <a:off x="533400" y="1981200"/>
            <a:ext cx="8077200" cy="4495800"/>
          </a:xfrm>
        </p:spPr>
        <p:txBody>
          <a:bodyPr/>
          <a:lstStyle/>
          <a:p>
            <a:pPr eaLnBrk="1" hangingPunct="1">
              <a:buFont typeface="Wingdings" pitchFamily="2" charset="2"/>
              <a:buChar char="§"/>
            </a:pPr>
            <a:r>
              <a:rPr lang="en-US" altLang="en-US" sz="2200" b="0" dirty="0" smtClean="0">
                <a:cs typeface="Times New Roman" pitchFamily="18" charset="0"/>
              </a:rPr>
              <a:t>Receive award/contract and log in </a:t>
            </a:r>
            <a:r>
              <a:rPr lang="en-US" altLang="en-US" sz="2200" b="0" dirty="0" err="1" smtClean="0">
                <a:cs typeface="Times New Roman" pitchFamily="18" charset="0"/>
              </a:rPr>
              <a:t>MyResearch</a:t>
            </a:r>
            <a:r>
              <a:rPr lang="en-US" altLang="en-US" sz="2200" b="0" dirty="0" smtClean="0">
                <a:cs typeface="Times New Roman" pitchFamily="18" charset="0"/>
              </a:rPr>
              <a:t>.</a:t>
            </a:r>
          </a:p>
          <a:p>
            <a:pPr eaLnBrk="1" hangingPunct="1">
              <a:buFont typeface="Wingdings" pitchFamily="2" charset="2"/>
              <a:buChar char="§"/>
            </a:pPr>
            <a:r>
              <a:rPr lang="en-US" altLang="en-US" sz="2200" b="0" dirty="0" smtClean="0">
                <a:cs typeface="Times New Roman" pitchFamily="18" charset="0"/>
              </a:rPr>
              <a:t>Send to appropriate college for review (via DN Memo or otherwise), when required/requested.</a:t>
            </a:r>
          </a:p>
          <a:p>
            <a:pPr eaLnBrk="1" hangingPunct="1">
              <a:buFont typeface="Wingdings" pitchFamily="2" charset="2"/>
              <a:buChar char="§"/>
            </a:pPr>
            <a:r>
              <a:rPr lang="en-US" altLang="en-US" sz="2200" b="0" dirty="0" smtClean="0">
                <a:cs typeface="Times New Roman" pitchFamily="18" charset="0"/>
              </a:rPr>
              <a:t>Coordinator will review the contract and prepare for signature/negotiation.</a:t>
            </a:r>
          </a:p>
          <a:p>
            <a:pPr eaLnBrk="1" hangingPunct="1">
              <a:buFont typeface="Wingdings" pitchFamily="2" charset="2"/>
              <a:buChar char="§"/>
            </a:pPr>
            <a:r>
              <a:rPr lang="en-US" altLang="en-US" sz="2200" b="0" dirty="0" smtClean="0">
                <a:cs typeface="Times New Roman" pitchFamily="18" charset="0"/>
              </a:rPr>
              <a:t>University Authorized Official Representative signs document, </a:t>
            </a:r>
            <a:r>
              <a:rPr lang="en-US" altLang="en-US" sz="2200" b="0" i="1" dirty="0" smtClean="0">
                <a:cs typeface="Times New Roman" pitchFamily="18" charset="0"/>
              </a:rPr>
              <a:t>NOTE: This is not the PI, although they may be asked to sign in addition to the AOR.</a:t>
            </a:r>
          </a:p>
          <a:p>
            <a:pPr eaLnBrk="1" hangingPunct="1">
              <a:buFont typeface="Wingdings" pitchFamily="2" charset="2"/>
              <a:buChar char="§"/>
            </a:pPr>
            <a:r>
              <a:rPr lang="en-US" altLang="en-US" sz="2200" b="0" dirty="0" smtClean="0">
                <a:cs typeface="Times New Roman" pitchFamily="18" charset="0"/>
              </a:rPr>
              <a:t>Does the document need to be returned to the agency for execution?</a:t>
            </a:r>
          </a:p>
          <a:p>
            <a:pPr lvl="1" eaLnBrk="1" hangingPunct="1"/>
            <a:r>
              <a:rPr lang="en-US" altLang="en-US" sz="2200" b="0" dirty="0" smtClean="0">
                <a:cs typeface="Times New Roman" pitchFamily="18" charset="0"/>
              </a:rPr>
              <a:t>Send back to Agency for full execution, otherwise, process to Sponsored Program Services.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1143000"/>
            <a:ext cx="9144000" cy="763588"/>
          </a:xfrm>
        </p:spPr>
        <p:txBody>
          <a:bodyPr/>
          <a:lstStyle/>
          <a:p>
            <a:pPr eaLnBrk="1" hangingPunct="1"/>
            <a:r>
              <a:rPr lang="en-US" altLang="en-US" sz="3200" dirty="0" smtClean="0">
                <a:latin typeface="Times New Roman" pitchFamily="18" charset="0"/>
                <a:cs typeface="Times New Roman" pitchFamily="18" charset="0"/>
              </a:rPr>
              <a:t>Account Setup &amp; Post Award</a:t>
            </a:r>
          </a:p>
        </p:txBody>
      </p:sp>
      <p:sp>
        <p:nvSpPr>
          <p:cNvPr id="67587" name="Rectangle 3"/>
          <p:cNvSpPr>
            <a:spLocks noGrp="1" noChangeArrowheads="1"/>
          </p:cNvSpPr>
          <p:nvPr>
            <p:ph type="body" idx="1"/>
          </p:nvPr>
        </p:nvSpPr>
        <p:spPr>
          <a:xfrm>
            <a:off x="228600" y="1981200"/>
            <a:ext cx="8686800" cy="4343400"/>
          </a:xfrm>
        </p:spPr>
        <p:txBody>
          <a:bodyPr/>
          <a:lstStyle/>
          <a:p>
            <a:pPr eaLnBrk="1" hangingPunct="1">
              <a:buFont typeface="Wingdings" pitchFamily="2" charset="2"/>
              <a:buChar char="§"/>
            </a:pPr>
            <a:r>
              <a:rPr lang="en-US" altLang="en-US" sz="2200" b="0" dirty="0" smtClean="0">
                <a:cs typeface="Times New Roman" pitchFamily="18" charset="0"/>
              </a:rPr>
              <a:t>ORSO will distribute fully executed contract/award to SPS and to the Agency, as necessary.</a:t>
            </a:r>
          </a:p>
          <a:p>
            <a:pPr eaLnBrk="1" hangingPunct="1">
              <a:buFont typeface="Wingdings" pitchFamily="2" charset="2"/>
              <a:buChar char="§"/>
            </a:pPr>
            <a:r>
              <a:rPr lang="en-US" altLang="en-US" sz="2200" b="0" dirty="0" smtClean="0">
                <a:cs typeface="Times New Roman" pitchFamily="18" charset="0"/>
              </a:rPr>
              <a:t>SPS will review the award and set-up the project account. If the budget has been split to account for multiple departments or PIs multiple accounts will be created.  </a:t>
            </a:r>
          </a:p>
          <a:p>
            <a:pPr eaLnBrk="1" hangingPunct="1">
              <a:buFont typeface="Wingdings" pitchFamily="2" charset="2"/>
              <a:buChar char="§"/>
            </a:pPr>
            <a:r>
              <a:rPr lang="en-US" altLang="en-US" sz="2200" b="0" dirty="0" smtClean="0">
                <a:cs typeface="Times New Roman" pitchFamily="18" charset="0"/>
              </a:rPr>
              <a:t>For post </a:t>
            </a:r>
            <a:r>
              <a:rPr lang="en-US" altLang="en-US" sz="2200" b="0" dirty="0">
                <a:cs typeface="Times New Roman" pitchFamily="18" charset="0"/>
              </a:rPr>
              <a:t>a</a:t>
            </a:r>
            <a:r>
              <a:rPr lang="en-US" altLang="en-US" sz="2200" b="0" dirty="0" smtClean="0">
                <a:cs typeface="Times New Roman" pitchFamily="18" charset="0"/>
              </a:rPr>
              <a:t>ward </a:t>
            </a:r>
            <a:r>
              <a:rPr lang="en-US" altLang="en-US" sz="2200" b="0" dirty="0">
                <a:cs typeface="Times New Roman" pitchFamily="18" charset="0"/>
              </a:rPr>
              <a:t>c</a:t>
            </a:r>
            <a:r>
              <a:rPr lang="en-US" altLang="en-US" sz="2200" b="0" dirty="0" smtClean="0">
                <a:cs typeface="Times New Roman" pitchFamily="18" charset="0"/>
              </a:rPr>
              <a:t>hanges work with ORSO – </a:t>
            </a:r>
            <a:r>
              <a:rPr lang="en-US" altLang="en-US" sz="2200" b="0" dirty="0">
                <a:cs typeface="Times New Roman" pitchFamily="18" charset="0"/>
              </a:rPr>
              <a:t>A</a:t>
            </a:r>
            <a:r>
              <a:rPr lang="en-US" altLang="en-US" sz="2200" b="0" dirty="0" smtClean="0">
                <a:cs typeface="Times New Roman" pitchFamily="18" charset="0"/>
              </a:rPr>
              <a:t>mendments, No </a:t>
            </a:r>
            <a:r>
              <a:rPr lang="en-US" altLang="en-US" sz="2200" b="0" dirty="0">
                <a:cs typeface="Times New Roman" pitchFamily="18" charset="0"/>
              </a:rPr>
              <a:t>C</a:t>
            </a:r>
            <a:r>
              <a:rPr lang="en-US" altLang="en-US" sz="2200" b="0" dirty="0" smtClean="0">
                <a:cs typeface="Times New Roman" pitchFamily="18" charset="0"/>
              </a:rPr>
              <a:t>ost Extensions, PI Change, etc. </a:t>
            </a:r>
          </a:p>
          <a:p>
            <a:pPr eaLnBrk="1" hangingPunct="1">
              <a:buFont typeface="Wingdings" pitchFamily="2" charset="2"/>
              <a:buChar char="§"/>
            </a:pPr>
            <a:r>
              <a:rPr lang="en-US" altLang="en-US" sz="2200" b="0" dirty="0" smtClean="0">
                <a:cs typeface="Times New Roman" pitchFamily="18" charset="0"/>
              </a:rPr>
              <a:t>Reports, reports, reports – ours and yours</a:t>
            </a:r>
          </a:p>
          <a:p>
            <a:pPr lvl="4" eaLnBrk="1" hangingPunct="1">
              <a:buFont typeface="Wingdings" pitchFamily="2" charset="2"/>
              <a:buChar char="§"/>
            </a:pPr>
            <a:r>
              <a:rPr lang="en-US" altLang="en-US" sz="2200" b="0" dirty="0" smtClean="0">
                <a:cs typeface="Times New Roman" pitchFamily="18" charset="0"/>
              </a:rPr>
              <a:t>Agency Reports</a:t>
            </a:r>
          </a:p>
          <a:p>
            <a:pPr lvl="4" eaLnBrk="1" hangingPunct="1">
              <a:buFont typeface="Wingdings" pitchFamily="2" charset="2"/>
              <a:buChar char="§"/>
            </a:pPr>
            <a:r>
              <a:rPr lang="en-US" altLang="en-US" sz="2200" b="0" dirty="0" smtClean="0">
                <a:cs typeface="Times New Roman" pitchFamily="18" charset="0"/>
              </a:rPr>
              <a:t>WSU Award and Proposal Reports</a:t>
            </a:r>
          </a:p>
          <a:p>
            <a:pPr lvl="4" eaLnBrk="1" hangingPunct="1">
              <a:buFont typeface="Wingdings" pitchFamily="2" charset="2"/>
              <a:buChar char="§"/>
            </a:pPr>
            <a:r>
              <a:rPr lang="en-US" altLang="en-US" sz="2200" b="0" dirty="0" smtClean="0">
                <a:cs typeface="Times New Roman" pitchFamily="18" charset="0"/>
              </a:rPr>
              <a:t>Financial Reports (</a:t>
            </a:r>
            <a:r>
              <a:rPr lang="en-US" altLang="en-US" sz="2200" b="0" dirty="0" err="1" smtClean="0">
                <a:cs typeface="Times New Roman" pitchFamily="18" charset="0"/>
              </a:rPr>
              <a:t>SPS</a:t>
            </a:r>
            <a:r>
              <a:rPr lang="en-US" altLang="en-US" sz="2200" b="0" dirty="0" smtClean="0">
                <a:cs typeface="Times New Roman" pitchFamily="18" charset="0"/>
              </a:rPr>
              <a:t>)</a:t>
            </a:r>
          </a:p>
          <a:p>
            <a:pPr eaLnBrk="1" hangingPunct="1">
              <a:buFont typeface="Wingdings" panose="05000000000000000000" pitchFamily="2" charset="2"/>
              <a:buChar char="§"/>
            </a:pPr>
            <a:r>
              <a:rPr lang="en-US" altLang="en-US" sz="2200" b="0" dirty="0" smtClean="0">
                <a:cs typeface="Times New Roman" pitchFamily="18" charset="0"/>
              </a:rPr>
              <a:t>For more post award best practices attend the rest of </a:t>
            </a:r>
            <a:r>
              <a:rPr lang="en-US" altLang="en-US" sz="2200" b="0" dirty="0">
                <a:cs typeface="Times New Roman" pitchFamily="18" charset="0"/>
              </a:rPr>
              <a:t>the Research Administration </a:t>
            </a:r>
            <a:r>
              <a:rPr lang="en-US" altLang="en-US" sz="2200" b="0" dirty="0" smtClean="0">
                <a:cs typeface="Times New Roman" pitchFamily="18" charset="0"/>
              </a:rPr>
              <a:t>Series.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ed Rectangle 3"/>
          <p:cNvSpPr/>
          <p:nvPr/>
        </p:nvSpPr>
        <p:spPr>
          <a:xfrm>
            <a:off x="361672" y="228601"/>
            <a:ext cx="1695727" cy="831850"/>
          </a:xfrm>
          <a:prstGeom prst="roundRect">
            <a:avLst/>
          </a:prstGeom>
          <a:solidFill>
            <a:srgbClr val="DBCEA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b="1" dirty="0" smtClean="0">
                <a:solidFill>
                  <a:schemeClr val="tx1"/>
                </a:solidFill>
              </a:rPr>
              <a:t>PI Generates </a:t>
            </a:r>
            <a:r>
              <a:rPr lang="en-US" sz="1600" b="1" dirty="0">
                <a:solidFill>
                  <a:schemeClr val="tx1"/>
                </a:solidFill>
              </a:rPr>
              <a:t>Idea</a:t>
            </a:r>
          </a:p>
        </p:txBody>
      </p:sp>
      <p:sp>
        <p:nvSpPr>
          <p:cNvPr id="5" name="Rounded Rectangle 4"/>
          <p:cNvSpPr/>
          <p:nvPr/>
        </p:nvSpPr>
        <p:spPr>
          <a:xfrm>
            <a:off x="3501005" y="1935528"/>
            <a:ext cx="1719263" cy="1042987"/>
          </a:xfrm>
          <a:prstGeom prst="round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b="1" dirty="0" smtClean="0">
                <a:solidFill>
                  <a:schemeClr val="bg1">
                    <a:lumMod val="95000"/>
                  </a:schemeClr>
                </a:solidFill>
              </a:rPr>
              <a:t>PI Seeks </a:t>
            </a:r>
            <a:r>
              <a:rPr lang="en-US" sz="1600" b="1" dirty="0">
                <a:solidFill>
                  <a:schemeClr val="bg1">
                    <a:lumMod val="95000"/>
                  </a:schemeClr>
                </a:solidFill>
              </a:rPr>
              <a:t>Funding for Idea*</a:t>
            </a:r>
          </a:p>
        </p:txBody>
      </p:sp>
      <p:sp>
        <p:nvSpPr>
          <p:cNvPr id="6" name="Rounded Rectangle 5"/>
          <p:cNvSpPr/>
          <p:nvPr/>
        </p:nvSpPr>
        <p:spPr>
          <a:xfrm>
            <a:off x="6777037" y="970475"/>
            <a:ext cx="1519238" cy="1212850"/>
          </a:xfrm>
          <a:prstGeom prst="roundRect">
            <a:avLst/>
          </a:prstGeom>
          <a:solidFill>
            <a:srgbClr val="A80028"/>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b="1" dirty="0" smtClean="0">
                <a:solidFill>
                  <a:schemeClr val="bg1"/>
                </a:solidFill>
              </a:rPr>
              <a:t>PI/ Dept. RA Begins </a:t>
            </a:r>
            <a:r>
              <a:rPr lang="en-US" sz="1600" b="1" dirty="0">
                <a:solidFill>
                  <a:schemeClr val="bg1"/>
                </a:solidFill>
              </a:rPr>
              <a:t>Creating Proposal*</a:t>
            </a:r>
          </a:p>
        </p:txBody>
      </p:sp>
      <p:sp>
        <p:nvSpPr>
          <p:cNvPr id="7" name="Rounded Rectangle 6"/>
          <p:cNvSpPr/>
          <p:nvPr/>
        </p:nvSpPr>
        <p:spPr>
          <a:xfrm>
            <a:off x="260749" y="1510278"/>
            <a:ext cx="1890712" cy="1063625"/>
          </a:xfrm>
          <a:prstGeom prst="roundRect">
            <a:avLst/>
          </a:prstGeom>
          <a:solidFill>
            <a:srgbClr val="DBCEA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b="1" dirty="0" smtClean="0">
                <a:solidFill>
                  <a:schemeClr val="tx1"/>
                </a:solidFill>
              </a:rPr>
              <a:t>PI creates </a:t>
            </a:r>
            <a:r>
              <a:rPr lang="en-US" sz="1600" b="1" dirty="0">
                <a:solidFill>
                  <a:schemeClr val="tx1"/>
                </a:solidFill>
              </a:rPr>
              <a:t>a one page proposal pitch*</a:t>
            </a:r>
          </a:p>
        </p:txBody>
      </p:sp>
      <p:sp>
        <p:nvSpPr>
          <p:cNvPr id="8" name="Rounded Rectangle 7"/>
          <p:cNvSpPr/>
          <p:nvPr/>
        </p:nvSpPr>
        <p:spPr>
          <a:xfrm>
            <a:off x="6597250" y="2968455"/>
            <a:ext cx="2493962" cy="1109663"/>
          </a:xfrm>
          <a:prstGeom prst="roundRect">
            <a:avLst/>
          </a:prstGeom>
          <a:solidFill>
            <a:srgbClr val="A80028"/>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b="1" dirty="0">
                <a:solidFill>
                  <a:schemeClr val="bg1"/>
                </a:solidFill>
              </a:rPr>
              <a:t>Proposal Prepared* w/ help from Dept. RA, advisors and team</a:t>
            </a:r>
          </a:p>
        </p:txBody>
      </p:sp>
      <p:sp>
        <p:nvSpPr>
          <p:cNvPr id="9" name="Rounded Rectangle 8"/>
          <p:cNvSpPr/>
          <p:nvPr/>
        </p:nvSpPr>
        <p:spPr>
          <a:xfrm>
            <a:off x="3309739" y="3263218"/>
            <a:ext cx="2570163" cy="1077913"/>
          </a:xfrm>
          <a:prstGeom prst="roundRect">
            <a:avLst/>
          </a:prstGeom>
          <a:solidFill>
            <a:srgbClr val="A80028"/>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b="1" dirty="0">
                <a:solidFill>
                  <a:schemeClr val="bg1"/>
                </a:solidFill>
              </a:rPr>
              <a:t>Proposal Reviewed &amp; budget approved </a:t>
            </a:r>
          </a:p>
          <a:p>
            <a:pPr algn="ctr" eaLnBrk="1" hangingPunct="1">
              <a:defRPr/>
            </a:pPr>
            <a:r>
              <a:rPr lang="en-US" sz="1600" b="1" dirty="0">
                <a:solidFill>
                  <a:schemeClr val="bg1"/>
                </a:solidFill>
              </a:rPr>
              <a:t>by Dept. RA</a:t>
            </a:r>
          </a:p>
        </p:txBody>
      </p:sp>
      <p:sp>
        <p:nvSpPr>
          <p:cNvPr id="10" name="Rounded Rectangle 9"/>
          <p:cNvSpPr/>
          <p:nvPr/>
        </p:nvSpPr>
        <p:spPr>
          <a:xfrm>
            <a:off x="260749" y="2930534"/>
            <a:ext cx="2379662" cy="1770063"/>
          </a:xfrm>
          <a:prstGeom prst="roundRect">
            <a:avLst/>
          </a:prstGeom>
          <a:solidFill>
            <a:srgbClr val="A80028"/>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b="1" dirty="0">
                <a:solidFill>
                  <a:schemeClr val="bg1"/>
                </a:solidFill>
              </a:rPr>
              <a:t>Proposal uploaded to </a:t>
            </a:r>
            <a:r>
              <a:rPr lang="en-US" sz="1600" b="1" dirty="0" err="1">
                <a:solidFill>
                  <a:schemeClr val="bg1"/>
                </a:solidFill>
              </a:rPr>
              <a:t>eREX</a:t>
            </a:r>
            <a:r>
              <a:rPr lang="en-US" sz="1600" b="1" dirty="0">
                <a:solidFill>
                  <a:schemeClr val="bg1"/>
                </a:solidFill>
              </a:rPr>
              <a:t> &amp; submitted for electronic approval </a:t>
            </a:r>
            <a:endParaRPr lang="en-US" sz="1600" b="1" dirty="0" smtClean="0">
              <a:solidFill>
                <a:schemeClr val="bg1"/>
              </a:solidFill>
            </a:endParaRPr>
          </a:p>
          <a:p>
            <a:pPr algn="ctr" eaLnBrk="1" hangingPunct="1">
              <a:defRPr/>
            </a:pPr>
            <a:r>
              <a:rPr lang="en-US" sz="1400" i="1" dirty="0" smtClean="0">
                <a:solidFill>
                  <a:schemeClr val="bg1"/>
                </a:solidFill>
              </a:rPr>
              <a:t>(minimum of 2 </a:t>
            </a:r>
            <a:r>
              <a:rPr lang="en-US" sz="1400" i="1" dirty="0">
                <a:solidFill>
                  <a:schemeClr val="bg1"/>
                </a:solidFill>
              </a:rPr>
              <a:t>days </a:t>
            </a:r>
            <a:r>
              <a:rPr lang="en-US" sz="1400" i="1" dirty="0" smtClean="0">
                <a:solidFill>
                  <a:schemeClr val="bg1"/>
                </a:solidFill>
              </a:rPr>
              <a:t>prior </a:t>
            </a:r>
            <a:r>
              <a:rPr lang="en-US" sz="1400" i="1" dirty="0">
                <a:solidFill>
                  <a:schemeClr val="bg1"/>
                </a:solidFill>
              </a:rPr>
              <a:t>to </a:t>
            </a:r>
            <a:endParaRPr lang="en-US" sz="1400" i="1" dirty="0" smtClean="0">
              <a:solidFill>
                <a:schemeClr val="bg1"/>
              </a:solidFill>
            </a:endParaRPr>
          </a:p>
          <a:p>
            <a:pPr algn="ctr" eaLnBrk="1" hangingPunct="1">
              <a:defRPr/>
            </a:pPr>
            <a:r>
              <a:rPr lang="en-US" sz="1400" i="1" dirty="0" smtClean="0">
                <a:solidFill>
                  <a:schemeClr val="bg1"/>
                </a:solidFill>
              </a:rPr>
              <a:t>due </a:t>
            </a:r>
            <a:r>
              <a:rPr lang="en-US" sz="1400" i="1" dirty="0">
                <a:solidFill>
                  <a:schemeClr val="bg1"/>
                </a:solidFill>
              </a:rPr>
              <a:t>date.)</a:t>
            </a:r>
          </a:p>
        </p:txBody>
      </p:sp>
      <p:sp>
        <p:nvSpPr>
          <p:cNvPr id="11" name="Rounded Rectangle 10"/>
          <p:cNvSpPr/>
          <p:nvPr/>
        </p:nvSpPr>
        <p:spPr>
          <a:xfrm>
            <a:off x="580954" y="5199335"/>
            <a:ext cx="2089150" cy="1035050"/>
          </a:xfrm>
          <a:prstGeom prst="round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b="1" dirty="0" err="1">
                <a:solidFill>
                  <a:schemeClr val="bg1">
                    <a:lumMod val="95000"/>
                  </a:schemeClr>
                </a:solidFill>
              </a:rPr>
              <a:t>eREX</a:t>
            </a:r>
            <a:r>
              <a:rPr lang="en-US" sz="1600" b="1" dirty="0">
                <a:solidFill>
                  <a:schemeClr val="bg1">
                    <a:lumMod val="95000"/>
                  </a:schemeClr>
                </a:solidFill>
              </a:rPr>
              <a:t> Approved &amp; Routed to ORSO</a:t>
            </a:r>
          </a:p>
        </p:txBody>
      </p:sp>
      <p:sp>
        <p:nvSpPr>
          <p:cNvPr id="12" name="Rounded Rectangle 11"/>
          <p:cNvSpPr/>
          <p:nvPr/>
        </p:nvSpPr>
        <p:spPr>
          <a:xfrm>
            <a:off x="7164311" y="4277203"/>
            <a:ext cx="1739324" cy="753259"/>
          </a:xfrm>
          <a:prstGeom prst="roundRect">
            <a:avLst/>
          </a:prstGeom>
          <a:solidFill>
            <a:schemeClr val="bg2">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400" dirty="0">
                <a:solidFill>
                  <a:schemeClr val="tx1"/>
                </a:solidFill>
              </a:rPr>
              <a:t>Proposal Denied: i</a:t>
            </a:r>
            <a:r>
              <a:rPr lang="en-US" sz="1400" dirty="0" smtClean="0">
                <a:solidFill>
                  <a:schemeClr val="tx1"/>
                </a:solidFill>
              </a:rPr>
              <a:t>mprove </a:t>
            </a:r>
            <a:r>
              <a:rPr lang="en-US" sz="1400" dirty="0">
                <a:solidFill>
                  <a:schemeClr val="tx1"/>
                </a:solidFill>
              </a:rPr>
              <a:t>i</a:t>
            </a:r>
            <a:r>
              <a:rPr lang="en-US" sz="1400" dirty="0" smtClean="0">
                <a:solidFill>
                  <a:schemeClr val="tx1"/>
                </a:solidFill>
              </a:rPr>
              <a:t>dea/look </a:t>
            </a:r>
            <a:r>
              <a:rPr lang="en-US" sz="1400" dirty="0">
                <a:solidFill>
                  <a:schemeClr val="tx1"/>
                </a:solidFill>
              </a:rPr>
              <a:t>for other funding*</a:t>
            </a:r>
          </a:p>
        </p:txBody>
      </p:sp>
      <p:sp>
        <p:nvSpPr>
          <p:cNvPr id="13" name="Rounded Rectangle 12"/>
          <p:cNvSpPr/>
          <p:nvPr/>
        </p:nvSpPr>
        <p:spPr>
          <a:xfrm>
            <a:off x="6879754" y="5238623"/>
            <a:ext cx="1776489" cy="1507139"/>
          </a:xfrm>
          <a:prstGeom prst="roundRect">
            <a:avLst/>
          </a:prstGeom>
          <a:solidFill>
            <a:srgbClr val="038755"/>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b="1" u="sng" dirty="0"/>
              <a:t>AWARDED!</a:t>
            </a:r>
          </a:p>
          <a:p>
            <a:pPr algn="ctr" eaLnBrk="1" hangingPunct="1">
              <a:defRPr/>
            </a:pPr>
            <a:r>
              <a:rPr lang="en-US" sz="1600" b="1" dirty="0"/>
              <a:t>Now the fun begins.</a:t>
            </a:r>
          </a:p>
        </p:txBody>
      </p:sp>
      <p:sp>
        <p:nvSpPr>
          <p:cNvPr id="2" name="Rounded Rectangle 1"/>
          <p:cNvSpPr/>
          <p:nvPr/>
        </p:nvSpPr>
        <p:spPr>
          <a:xfrm>
            <a:off x="3509736" y="901235"/>
            <a:ext cx="1701800" cy="881062"/>
          </a:xfrm>
          <a:prstGeom prst="round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b="1" dirty="0" smtClean="0">
                <a:solidFill>
                  <a:schemeClr val="bg1">
                    <a:lumMod val="95000"/>
                  </a:schemeClr>
                </a:solidFill>
              </a:rPr>
              <a:t>PI finds </a:t>
            </a:r>
            <a:r>
              <a:rPr lang="en-US" sz="1600" b="1" dirty="0">
                <a:solidFill>
                  <a:schemeClr val="bg1">
                    <a:lumMod val="95000"/>
                  </a:schemeClr>
                </a:solidFill>
              </a:rPr>
              <a:t>Collaborators*</a:t>
            </a:r>
          </a:p>
        </p:txBody>
      </p:sp>
      <p:sp>
        <p:nvSpPr>
          <p:cNvPr id="7181" name="TextBox 2"/>
          <p:cNvSpPr txBox="1">
            <a:spLocks noChangeArrowheads="1"/>
          </p:cNvSpPr>
          <p:nvPr/>
        </p:nvSpPr>
        <p:spPr bwMode="auto">
          <a:xfrm>
            <a:off x="260749" y="6400720"/>
            <a:ext cx="66468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b="1" i="1" dirty="0" smtClean="0">
                <a:solidFill>
                  <a:schemeClr val="tx1">
                    <a:lumMod val="65000"/>
                    <a:lumOff val="35000"/>
                  </a:schemeClr>
                </a:solidFill>
              </a:rPr>
              <a:t>*ORAP available for assistance, </a:t>
            </a:r>
            <a:r>
              <a:rPr lang="en-US" altLang="en-US" b="1" i="1" dirty="0">
                <a:solidFill>
                  <a:schemeClr val="tx1">
                    <a:lumMod val="65000"/>
                    <a:lumOff val="35000"/>
                  </a:schemeClr>
                </a:solidFill>
                <a:hlinkClick r:id="rId3"/>
              </a:rPr>
              <a:t>https://orap.wsu.edu</a:t>
            </a:r>
            <a:r>
              <a:rPr lang="en-US" altLang="en-US" b="1" i="1" dirty="0" smtClean="0">
                <a:solidFill>
                  <a:schemeClr val="tx1">
                    <a:lumMod val="65000"/>
                    <a:lumOff val="35000"/>
                  </a:schemeClr>
                </a:solidFill>
                <a:hlinkClick r:id="rId3"/>
              </a:rPr>
              <a:t>/</a:t>
            </a:r>
            <a:r>
              <a:rPr lang="en-US" altLang="en-US" b="1" i="1" dirty="0" smtClean="0">
                <a:solidFill>
                  <a:schemeClr val="tx1">
                    <a:lumMod val="65000"/>
                    <a:lumOff val="35000"/>
                  </a:schemeClr>
                </a:solidFill>
              </a:rPr>
              <a:t> </a:t>
            </a:r>
            <a:r>
              <a:rPr lang="en-US" altLang="en-US" b="1" i="1" dirty="0" smtClean="0">
                <a:solidFill>
                  <a:schemeClr val="bg2"/>
                </a:solidFill>
              </a:rPr>
              <a:t>.  </a:t>
            </a:r>
          </a:p>
        </p:txBody>
      </p:sp>
      <p:sp>
        <p:nvSpPr>
          <p:cNvPr id="23" name="Rounded Rectangle 22"/>
          <p:cNvSpPr/>
          <p:nvPr/>
        </p:nvSpPr>
        <p:spPr>
          <a:xfrm>
            <a:off x="3495560" y="5030462"/>
            <a:ext cx="2049463" cy="1222375"/>
          </a:xfrm>
          <a:prstGeom prst="round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b="1" dirty="0">
                <a:solidFill>
                  <a:schemeClr val="bg1">
                    <a:lumMod val="95000"/>
                  </a:schemeClr>
                </a:solidFill>
              </a:rPr>
              <a:t>ORSO reviews </a:t>
            </a:r>
            <a:r>
              <a:rPr lang="en-US" sz="1600" b="1" dirty="0" smtClean="0">
                <a:solidFill>
                  <a:schemeClr val="bg1">
                    <a:lumMod val="95000"/>
                  </a:schemeClr>
                </a:solidFill>
              </a:rPr>
              <a:t>proposal </a:t>
            </a:r>
            <a:r>
              <a:rPr lang="en-US" sz="1600" b="1" dirty="0">
                <a:solidFill>
                  <a:schemeClr val="bg1">
                    <a:lumMod val="95000"/>
                  </a:schemeClr>
                </a:solidFill>
              </a:rPr>
              <a:t>and submits it to agency</a:t>
            </a:r>
          </a:p>
        </p:txBody>
      </p:sp>
      <p:sp>
        <p:nvSpPr>
          <p:cNvPr id="24" name="TextBox 23"/>
          <p:cNvSpPr txBox="1"/>
          <p:nvPr/>
        </p:nvSpPr>
        <p:spPr>
          <a:xfrm>
            <a:off x="2460549" y="143355"/>
            <a:ext cx="4703762" cy="677108"/>
          </a:xfrm>
          <a:prstGeom prst="rect">
            <a:avLst/>
          </a:prstGeom>
          <a:noFill/>
          <a:ln w="15875" cap="rnd" cmpd="sng">
            <a:noFill/>
          </a:ln>
        </p:spPr>
        <p:txBody>
          <a:bodyPr>
            <a:spAutoFit/>
          </a:bodyPr>
          <a:lstStyle/>
          <a:p>
            <a:pPr algn="ctr">
              <a:defRPr/>
            </a:pPr>
            <a:r>
              <a:rPr lang="en-US" sz="3800" cap="all" dirty="0">
                <a:blipFill>
                  <a:blip r:embed="rId4">
                    <a:extLst>
                      <a:ext uri="{28A0092B-C50C-407E-A947-70E740481C1C}">
                        <a14:useLocalDpi xmlns:a14="http://schemas.microsoft.com/office/drawing/2010/main" val="0"/>
                      </a:ext>
                    </a:extLst>
                  </a:blip>
                  <a:tile tx="6350" ty="-127000" sx="65000" sy="64000" flip="none" algn="tl"/>
                </a:blipFill>
                <a:latin typeface="Rockwell Condensed" panose="02060603050405020104"/>
                <a:ea typeface="+mj-ea"/>
                <a:cs typeface="+mj-cs"/>
              </a:rPr>
              <a:t>Proposal Development</a:t>
            </a:r>
            <a:endParaRPr lang="en-US" sz="2400" b="1" cap="all" dirty="0">
              <a:solidFill>
                <a:schemeClr val="accent1">
                  <a:lumMod val="75000"/>
                </a:schemeClr>
              </a:solidFill>
            </a:endParaRPr>
          </a:p>
        </p:txBody>
      </p:sp>
      <p:sp>
        <p:nvSpPr>
          <p:cNvPr id="30" name="Right Arrow 29"/>
          <p:cNvSpPr/>
          <p:nvPr/>
        </p:nvSpPr>
        <p:spPr>
          <a:xfrm rot="20411270">
            <a:off x="2227651" y="1567313"/>
            <a:ext cx="1223553" cy="184185"/>
          </a:xfrm>
          <a:prstGeom prst="rightArrow">
            <a:avLst/>
          </a:prstGeom>
          <a:solidFill>
            <a:schemeClr val="accent1">
              <a:lumMod val="75000"/>
            </a:schemeClr>
          </a:solidFill>
          <a:ln>
            <a:solidFill>
              <a:schemeClr val="bg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Right Arrow 30"/>
          <p:cNvSpPr/>
          <p:nvPr/>
        </p:nvSpPr>
        <p:spPr>
          <a:xfrm rot="588186">
            <a:off x="2252099" y="2191188"/>
            <a:ext cx="1193129" cy="222308"/>
          </a:xfrm>
          <a:prstGeom prst="rightArrow">
            <a:avLst/>
          </a:prstGeom>
          <a:solidFill>
            <a:schemeClr val="accent1">
              <a:lumMod val="75000"/>
            </a:schemeClr>
          </a:solidFill>
          <a:ln>
            <a:solidFill>
              <a:schemeClr val="bg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Right Arrow 31"/>
          <p:cNvSpPr/>
          <p:nvPr/>
        </p:nvSpPr>
        <p:spPr>
          <a:xfrm rot="20188637">
            <a:off x="5258530" y="2025342"/>
            <a:ext cx="1440228" cy="192103"/>
          </a:xfrm>
          <a:prstGeom prst="rightArrow">
            <a:avLst/>
          </a:prstGeom>
          <a:solidFill>
            <a:schemeClr val="accent1">
              <a:lumMod val="75000"/>
            </a:schemeClr>
          </a:solidFill>
          <a:ln>
            <a:solidFill>
              <a:schemeClr val="bg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Right Arrow 32"/>
          <p:cNvSpPr/>
          <p:nvPr/>
        </p:nvSpPr>
        <p:spPr>
          <a:xfrm>
            <a:off x="5335567" y="1216286"/>
            <a:ext cx="1341685" cy="228100"/>
          </a:xfrm>
          <a:prstGeom prst="rightArrow">
            <a:avLst/>
          </a:prstGeom>
          <a:solidFill>
            <a:schemeClr val="accent1">
              <a:lumMod val="75000"/>
            </a:schemeClr>
          </a:solidFill>
          <a:ln>
            <a:solidFill>
              <a:schemeClr val="bg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Left Arrow 39"/>
          <p:cNvSpPr/>
          <p:nvPr/>
        </p:nvSpPr>
        <p:spPr>
          <a:xfrm>
            <a:off x="2743230" y="3728325"/>
            <a:ext cx="436563" cy="171450"/>
          </a:xfrm>
          <a:prstGeom prst="leftArrow">
            <a:avLst/>
          </a:prstGeom>
          <a:solidFill>
            <a:schemeClr val="accent1">
              <a:lumMod val="75000"/>
            </a:schemeClr>
          </a:solidFill>
          <a:ln>
            <a:solidFill>
              <a:schemeClr val="bg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Right Arrow 41"/>
          <p:cNvSpPr/>
          <p:nvPr/>
        </p:nvSpPr>
        <p:spPr>
          <a:xfrm>
            <a:off x="2882702" y="5640894"/>
            <a:ext cx="427037" cy="146050"/>
          </a:xfrm>
          <a:prstGeom prst="rightArrow">
            <a:avLst/>
          </a:prstGeom>
          <a:solidFill>
            <a:schemeClr val="accent1">
              <a:lumMod val="75000"/>
            </a:schemeClr>
          </a:solidFill>
          <a:ln>
            <a:solidFill>
              <a:schemeClr val="bg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Right Arrow 42"/>
          <p:cNvSpPr/>
          <p:nvPr/>
        </p:nvSpPr>
        <p:spPr>
          <a:xfrm>
            <a:off x="5652358" y="5750719"/>
            <a:ext cx="1124679" cy="204929"/>
          </a:xfrm>
          <a:prstGeom prst="rightArrow">
            <a:avLst/>
          </a:prstGeom>
          <a:solidFill>
            <a:schemeClr val="accent1">
              <a:lumMod val="75000"/>
            </a:schemeClr>
          </a:solidFill>
          <a:ln>
            <a:solidFill>
              <a:schemeClr val="bg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 name="Down Arrow 45"/>
          <p:cNvSpPr/>
          <p:nvPr/>
        </p:nvSpPr>
        <p:spPr>
          <a:xfrm>
            <a:off x="1114030" y="1177310"/>
            <a:ext cx="184150" cy="209550"/>
          </a:xfrm>
          <a:prstGeom prst="downArrow">
            <a:avLst/>
          </a:prstGeom>
          <a:solidFill>
            <a:schemeClr val="accent1">
              <a:lumMod val="75000"/>
            </a:schemeClr>
          </a:solidFill>
          <a:ln>
            <a:solidFill>
              <a:schemeClr val="bg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 name="Down Arrow 46"/>
          <p:cNvSpPr/>
          <p:nvPr/>
        </p:nvSpPr>
        <p:spPr>
          <a:xfrm>
            <a:off x="7692407" y="2286838"/>
            <a:ext cx="184150" cy="537479"/>
          </a:xfrm>
          <a:prstGeom prst="downArrow">
            <a:avLst/>
          </a:prstGeom>
          <a:solidFill>
            <a:schemeClr val="accent1">
              <a:lumMod val="75000"/>
            </a:schemeClr>
          </a:solidFill>
          <a:ln>
            <a:solidFill>
              <a:schemeClr val="bg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 name="Left Arrow 47"/>
          <p:cNvSpPr/>
          <p:nvPr/>
        </p:nvSpPr>
        <p:spPr>
          <a:xfrm rot="20602483">
            <a:off x="5933815" y="3532363"/>
            <a:ext cx="599311" cy="200135"/>
          </a:xfrm>
          <a:prstGeom prst="leftArrow">
            <a:avLst/>
          </a:prstGeom>
          <a:solidFill>
            <a:schemeClr val="accent1">
              <a:lumMod val="75000"/>
            </a:schemeClr>
          </a:solidFill>
          <a:ln>
            <a:solidFill>
              <a:schemeClr val="bg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 name="Right Arrow 48"/>
          <p:cNvSpPr/>
          <p:nvPr/>
        </p:nvSpPr>
        <p:spPr>
          <a:xfrm rot="20017233">
            <a:off x="5576344" y="5070048"/>
            <a:ext cx="1563123" cy="128360"/>
          </a:xfrm>
          <a:prstGeom prst="rightArrow">
            <a:avLst/>
          </a:prstGeom>
          <a:solidFill>
            <a:schemeClr val="accent1">
              <a:lumMod val="75000"/>
            </a:schemeClr>
          </a:solidFill>
          <a:ln>
            <a:solidFill>
              <a:schemeClr val="bg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Down Arrow 33"/>
          <p:cNvSpPr/>
          <p:nvPr/>
        </p:nvSpPr>
        <p:spPr>
          <a:xfrm>
            <a:off x="1292783" y="4769395"/>
            <a:ext cx="184150" cy="414100"/>
          </a:xfrm>
          <a:prstGeom prst="downArrow">
            <a:avLst/>
          </a:prstGeom>
          <a:solidFill>
            <a:schemeClr val="accent1">
              <a:lumMod val="75000"/>
            </a:schemeClr>
          </a:solidFill>
          <a:ln>
            <a:solidFill>
              <a:schemeClr val="bg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8616201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66800"/>
            <a:ext cx="9144000" cy="685800"/>
          </a:xfrm>
        </p:spPr>
        <p:txBody>
          <a:bodyPr/>
          <a:lstStyle/>
          <a:p>
            <a:r>
              <a:rPr lang="en-US" sz="3200" dirty="0" smtClean="0">
                <a:latin typeface="+mn-lt"/>
              </a:rPr>
              <a:t>Working with Faculty</a:t>
            </a:r>
            <a:endParaRPr lang="en-US" sz="3200" dirty="0">
              <a:latin typeface="+mn-lt"/>
            </a:endParaRPr>
          </a:p>
        </p:txBody>
      </p:sp>
      <p:sp>
        <p:nvSpPr>
          <p:cNvPr id="3" name="Content Placeholder 2"/>
          <p:cNvSpPr>
            <a:spLocks noGrp="1"/>
          </p:cNvSpPr>
          <p:nvPr>
            <p:ph idx="1"/>
          </p:nvPr>
        </p:nvSpPr>
        <p:spPr>
          <a:xfrm>
            <a:off x="152400" y="1828800"/>
            <a:ext cx="8763000" cy="4953000"/>
          </a:xfrm>
        </p:spPr>
        <p:txBody>
          <a:bodyPr/>
          <a:lstStyle/>
          <a:p>
            <a:r>
              <a:rPr lang="en-US" sz="2200" b="0" dirty="0" smtClean="0"/>
              <a:t>Get to know your faculty and their field of research. Set up one-on-one meetings to go over goals and suggest RFPs.</a:t>
            </a:r>
          </a:p>
          <a:p>
            <a:r>
              <a:rPr lang="en-US" sz="2200" b="0" dirty="0" smtClean="0"/>
              <a:t>Express your willingness to provide excellent service but remind them that in order to do this they must give you time to do your job effectively. This will result in a better product and higher chance of success!</a:t>
            </a:r>
          </a:p>
          <a:p>
            <a:r>
              <a:rPr lang="en-US" sz="2200" b="0" dirty="0" smtClean="0"/>
              <a:t>Set up a means of providing regular communication with all your faculty. Develop a culture in which you are the first one they contact with grant questions. </a:t>
            </a:r>
          </a:p>
          <a:p>
            <a:r>
              <a:rPr lang="en-US" sz="2200" b="0" dirty="0" smtClean="0"/>
              <a:t>Stress that you are in a position to protect the PI and University from audit risk – get your faculty to buy into this philosophy. </a:t>
            </a:r>
          </a:p>
          <a:p>
            <a:r>
              <a:rPr lang="en-US" sz="2200" b="0" dirty="0"/>
              <a:t>Now is the time to set boundaries and expectations. Use your newness </a:t>
            </a:r>
            <a:r>
              <a:rPr lang="en-US" sz="2200" b="0" dirty="0" smtClean="0"/>
              <a:t>as </a:t>
            </a:r>
            <a:r>
              <a:rPr lang="en-US" sz="2200" b="0" dirty="0"/>
              <a:t>a tool to implement new procedures. </a:t>
            </a:r>
            <a:endParaRPr lang="en-US" sz="2200" b="0" dirty="0" smtClean="0"/>
          </a:p>
          <a:p>
            <a:r>
              <a:rPr lang="en-US" sz="2200" b="0" dirty="0" smtClean="0"/>
              <a:t>You are the expert in your field. Make sure you project this – if you don’t know the answer – use your resources.</a:t>
            </a:r>
            <a:endParaRPr lang="en-US" sz="2200" b="0" dirty="0"/>
          </a:p>
        </p:txBody>
      </p:sp>
    </p:spTree>
    <p:extLst>
      <p:ext uri="{BB962C8B-B14F-4D97-AF65-F5344CB8AC3E}">
        <p14:creationId xmlns:p14="http://schemas.microsoft.com/office/powerpoint/2010/main" val="3729137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7325" y="1371600"/>
            <a:ext cx="2851150" cy="5334000"/>
          </a:xfrm>
          <a:prstGeom prst="rect">
            <a:avLst/>
          </a:prstGeom>
          <a:solidFill>
            <a:srgbClr val="A80028"/>
          </a:solidFill>
        </p:spPr>
        <p:style>
          <a:lnRef idx="2">
            <a:schemeClr val="accent1">
              <a:shade val="50000"/>
            </a:schemeClr>
          </a:lnRef>
          <a:fillRef idx="1">
            <a:schemeClr val="accent1"/>
          </a:fillRef>
          <a:effectRef idx="0">
            <a:schemeClr val="accent1"/>
          </a:effectRef>
          <a:fontRef idx="minor">
            <a:schemeClr val="lt1"/>
          </a:fontRef>
        </p:style>
        <p:txBody>
          <a:bodyPr tIns="137160" anchor="t" anchorCtr="0"/>
          <a:lstStyle/>
          <a:p>
            <a:pPr algn="ctr">
              <a:defRPr/>
            </a:pPr>
            <a:r>
              <a:rPr lang="en-US" dirty="0" smtClean="0"/>
              <a:t>ORAP</a:t>
            </a:r>
            <a:endParaRPr lang="en-US" dirty="0"/>
          </a:p>
          <a:p>
            <a:pPr algn="ctr">
              <a:defRPr/>
            </a:pPr>
            <a:r>
              <a:rPr lang="en-US" dirty="0"/>
              <a:t>Office of Research Advancement &amp;</a:t>
            </a:r>
          </a:p>
          <a:p>
            <a:pPr algn="ctr">
              <a:defRPr/>
            </a:pPr>
            <a:r>
              <a:rPr lang="en-US" dirty="0"/>
              <a:t>Partnerships</a:t>
            </a:r>
          </a:p>
          <a:p>
            <a:pPr>
              <a:defRPr/>
            </a:pPr>
            <a:endParaRPr lang="en-US" sz="800" dirty="0"/>
          </a:p>
          <a:p>
            <a:pPr>
              <a:defRPr/>
            </a:pPr>
            <a:r>
              <a:rPr lang="en-US" sz="1300" u="sng" dirty="0"/>
              <a:t>Pre-Proposal Development</a:t>
            </a:r>
          </a:p>
          <a:p>
            <a:pPr marL="285750" indent="-285750">
              <a:buFont typeface="Arial" panose="020B0604020202020204" pitchFamily="34" charset="0"/>
              <a:buChar char="•"/>
              <a:defRPr/>
            </a:pPr>
            <a:r>
              <a:rPr lang="en-US" sz="1300" dirty="0"/>
              <a:t>Locates Funding </a:t>
            </a:r>
            <a:r>
              <a:rPr lang="en-US" sz="1300" dirty="0" smtClean="0"/>
              <a:t>Sources</a:t>
            </a:r>
          </a:p>
          <a:p>
            <a:pPr marL="742950" lvl="1" indent="-285750">
              <a:buFont typeface="Arial" panose="020B0604020202020204" pitchFamily="34" charset="0"/>
              <a:buChar char="•"/>
              <a:defRPr/>
            </a:pPr>
            <a:r>
              <a:rPr lang="en-US" sz="1300" u="sng" dirty="0" smtClean="0"/>
              <a:t>http</a:t>
            </a:r>
            <a:r>
              <a:rPr lang="en-US" sz="1300" u="sng" dirty="0"/>
              <a:t>://pivot.cos.com</a:t>
            </a:r>
          </a:p>
          <a:p>
            <a:pPr marL="285750" indent="-285750">
              <a:buFont typeface="Arial" panose="020B0604020202020204" pitchFamily="34" charset="0"/>
              <a:buChar char="•"/>
              <a:defRPr/>
            </a:pPr>
            <a:r>
              <a:rPr lang="en-US" sz="1300" dirty="0" smtClean="0"/>
              <a:t>Conducts Proposal Writing Classes</a:t>
            </a:r>
          </a:p>
          <a:p>
            <a:pPr marL="285750" indent="-285750">
              <a:buFont typeface="Arial" panose="020B0604020202020204" pitchFamily="34" charset="0"/>
              <a:buChar char="•"/>
              <a:defRPr/>
            </a:pPr>
            <a:r>
              <a:rPr lang="en-US" sz="1300" dirty="0" smtClean="0"/>
              <a:t>Provides training to faculty on all proposal components. </a:t>
            </a:r>
          </a:p>
          <a:p>
            <a:pPr marL="285750" indent="-285750">
              <a:buFont typeface="Arial" panose="020B0604020202020204" pitchFamily="34" charset="0"/>
              <a:buChar char="•"/>
              <a:defRPr/>
            </a:pPr>
            <a:r>
              <a:rPr lang="en-US" altLang="en-US" sz="1300" dirty="0" smtClean="0">
                <a:cs typeface="Times New Roman" pitchFamily="18" charset="0"/>
              </a:rPr>
              <a:t>Coordinates the Office of Research  grant competitions &amp; Limited Submissions</a:t>
            </a:r>
            <a:endParaRPr lang="en-US" sz="1300" dirty="0"/>
          </a:p>
          <a:p>
            <a:pPr algn="ctr">
              <a:defRPr/>
            </a:pPr>
            <a:endParaRPr lang="en-US" sz="800" dirty="0"/>
          </a:p>
          <a:p>
            <a:pPr>
              <a:defRPr/>
            </a:pPr>
            <a:r>
              <a:rPr lang="en-US" sz="1300" u="sng" dirty="0"/>
              <a:t>Proposal Development</a:t>
            </a:r>
          </a:p>
          <a:p>
            <a:pPr marL="285750" indent="-285750">
              <a:buFont typeface="Arial" panose="020B0604020202020204" pitchFamily="34" charset="0"/>
              <a:buChar char="•"/>
              <a:defRPr/>
            </a:pPr>
            <a:r>
              <a:rPr lang="en-US" sz="1300" dirty="0"/>
              <a:t>Provides proposal writing </a:t>
            </a:r>
            <a:r>
              <a:rPr lang="en-US" sz="1300" dirty="0" smtClean="0"/>
              <a:t>assistance</a:t>
            </a:r>
            <a:endParaRPr lang="en-US" sz="1300" dirty="0"/>
          </a:p>
          <a:p>
            <a:pPr marL="285750" indent="-285750">
              <a:buFont typeface="Arial" panose="020B0604020202020204" pitchFamily="34" charset="0"/>
              <a:buChar char="•"/>
              <a:defRPr/>
            </a:pPr>
            <a:r>
              <a:rPr lang="en-US" sz="1300" dirty="0"/>
              <a:t>Large Proposal Development &amp; Management </a:t>
            </a:r>
          </a:p>
          <a:p>
            <a:pPr marL="285750" indent="-285750">
              <a:buFont typeface="Arial" panose="020B0604020202020204" pitchFamily="34" charset="0"/>
              <a:buChar char="•"/>
              <a:defRPr/>
            </a:pPr>
            <a:r>
              <a:rPr lang="en-US" sz="1300" dirty="0"/>
              <a:t>Strategic Partnership Development</a:t>
            </a:r>
          </a:p>
          <a:p>
            <a:pPr marL="285750" indent="-285750">
              <a:buFont typeface="Arial" panose="020B0604020202020204" pitchFamily="34" charset="0"/>
              <a:buChar char="•"/>
              <a:defRPr/>
            </a:pPr>
            <a:r>
              <a:rPr lang="en-US" sz="1300" dirty="0"/>
              <a:t>Budget </a:t>
            </a:r>
            <a:r>
              <a:rPr lang="en-US" sz="1300" dirty="0" smtClean="0"/>
              <a:t>assistance in partnership with the department</a:t>
            </a:r>
            <a:endParaRPr lang="en-US" sz="1400" dirty="0" smtClean="0"/>
          </a:p>
          <a:p>
            <a:pPr marL="285750" indent="-285750">
              <a:buFont typeface="Arial" panose="020B0604020202020204" pitchFamily="34" charset="0"/>
              <a:buChar char="•"/>
              <a:defRPr/>
            </a:pPr>
            <a:endParaRPr lang="en-US" sz="500" dirty="0" smtClean="0"/>
          </a:p>
          <a:p>
            <a:pPr algn="ctr">
              <a:defRPr/>
            </a:pPr>
            <a:r>
              <a:rPr lang="en-US" sz="1900" b="1" i="1" kern="0" dirty="0">
                <a:solidFill>
                  <a:schemeClr val="tx1"/>
                </a:solidFill>
                <a:cs typeface="Times New Roman" pitchFamily="18" charset="0"/>
                <a:hlinkClick r:id="rId3"/>
              </a:rPr>
              <a:t>https://orap.wsu.edu</a:t>
            </a:r>
            <a:r>
              <a:rPr lang="en-US" sz="1900" b="1" i="1" kern="0" dirty="0" smtClean="0">
                <a:solidFill>
                  <a:schemeClr val="tx1"/>
                </a:solidFill>
                <a:cs typeface="Times New Roman" pitchFamily="18" charset="0"/>
                <a:hlinkClick r:id="rId3"/>
              </a:rPr>
              <a:t>/</a:t>
            </a:r>
            <a:r>
              <a:rPr lang="en-US" sz="1900" b="1" i="1" kern="0" dirty="0" smtClean="0">
                <a:solidFill>
                  <a:schemeClr val="tx1"/>
                </a:solidFill>
                <a:cs typeface="Times New Roman" pitchFamily="18" charset="0"/>
              </a:rPr>
              <a:t> </a:t>
            </a:r>
            <a:endParaRPr lang="en-US" sz="1400" dirty="0"/>
          </a:p>
          <a:p>
            <a:pPr marL="285750" indent="-285750">
              <a:buFont typeface="Arial" panose="020B0604020202020204" pitchFamily="34" charset="0"/>
              <a:buChar char="•"/>
              <a:defRPr/>
            </a:pPr>
            <a:endParaRPr lang="en-US" sz="1400" dirty="0" smtClean="0"/>
          </a:p>
          <a:p>
            <a:pPr>
              <a:defRPr/>
            </a:pPr>
            <a:endParaRPr lang="en-US" sz="1400" dirty="0"/>
          </a:p>
          <a:p>
            <a:pPr algn="ctr">
              <a:defRPr/>
            </a:pPr>
            <a:endParaRPr lang="en-US" dirty="0"/>
          </a:p>
          <a:p>
            <a:pPr marL="285750" indent="-285750" algn="ctr">
              <a:buFont typeface="Arial" panose="020B0604020202020204" pitchFamily="34" charset="0"/>
              <a:buChar char="•"/>
              <a:defRPr/>
            </a:pPr>
            <a:endParaRPr lang="en-US" dirty="0"/>
          </a:p>
          <a:p>
            <a:pPr marL="285750" indent="-285750" algn="ctr">
              <a:buFont typeface="Arial" panose="020B0604020202020204" pitchFamily="34" charset="0"/>
              <a:buChar char="•"/>
              <a:defRPr/>
            </a:pPr>
            <a:endParaRPr lang="en-US" dirty="0"/>
          </a:p>
          <a:p>
            <a:pPr algn="ctr">
              <a:defRPr/>
            </a:pPr>
            <a:endParaRPr lang="en-US" dirty="0"/>
          </a:p>
        </p:txBody>
      </p:sp>
      <p:sp>
        <p:nvSpPr>
          <p:cNvPr id="5" name="Rectangle 4"/>
          <p:cNvSpPr/>
          <p:nvPr/>
        </p:nvSpPr>
        <p:spPr>
          <a:xfrm>
            <a:off x="6143625" y="1371600"/>
            <a:ext cx="2860675" cy="5334000"/>
          </a:xfrm>
          <a:prstGeom prst="rect">
            <a:avLst/>
          </a:prstGeom>
          <a:solidFill>
            <a:srgbClr val="A80028"/>
          </a:solidFill>
        </p:spPr>
        <p:style>
          <a:lnRef idx="2">
            <a:schemeClr val="accent1">
              <a:shade val="50000"/>
            </a:schemeClr>
          </a:lnRef>
          <a:fillRef idx="1">
            <a:schemeClr val="accent1"/>
          </a:fillRef>
          <a:effectRef idx="0">
            <a:schemeClr val="accent1"/>
          </a:effectRef>
          <a:fontRef idx="minor">
            <a:schemeClr val="lt1"/>
          </a:fontRef>
        </p:style>
        <p:txBody>
          <a:bodyPr tIns="137160" anchor="t" anchorCtr="0"/>
          <a:lstStyle/>
          <a:p>
            <a:pPr algn="ctr">
              <a:defRPr/>
            </a:pPr>
            <a:r>
              <a:rPr lang="en-US" dirty="0" smtClean="0"/>
              <a:t>ORA</a:t>
            </a:r>
            <a:endParaRPr lang="en-US" dirty="0"/>
          </a:p>
          <a:p>
            <a:pPr algn="ctr">
              <a:defRPr/>
            </a:pPr>
            <a:r>
              <a:rPr lang="en-US" dirty="0"/>
              <a:t>Office of Research Assurance</a:t>
            </a:r>
          </a:p>
          <a:p>
            <a:pPr algn="ctr">
              <a:defRPr/>
            </a:pPr>
            <a:endParaRPr lang="en-US" sz="1300" dirty="0"/>
          </a:p>
          <a:p>
            <a:pPr>
              <a:defRPr/>
            </a:pPr>
            <a:r>
              <a:rPr lang="en-US" sz="1300" u="sng" dirty="0"/>
              <a:t>Law &amp; Regulation Compliance/Policy</a:t>
            </a:r>
          </a:p>
          <a:p>
            <a:pPr marL="285750" indent="-285750">
              <a:buFont typeface="Arial" panose="020B0604020202020204" pitchFamily="34" charset="0"/>
              <a:buChar char="•"/>
              <a:defRPr/>
            </a:pPr>
            <a:r>
              <a:rPr lang="en-US" sz="1300" dirty="0"/>
              <a:t>Human Subjects (IRB)</a:t>
            </a:r>
          </a:p>
          <a:p>
            <a:pPr marL="285750" indent="-285750">
              <a:buFont typeface="Arial" panose="020B0604020202020204" pitchFamily="34" charset="0"/>
              <a:buChar char="•"/>
              <a:defRPr/>
            </a:pPr>
            <a:r>
              <a:rPr lang="en-US" sz="1300" dirty="0"/>
              <a:t>Hazardous waste &amp; shipment, radiation </a:t>
            </a:r>
          </a:p>
          <a:p>
            <a:pPr marL="285750" indent="-285750">
              <a:buFont typeface="Arial" panose="020B0604020202020204" pitchFamily="34" charset="0"/>
              <a:buChar char="•"/>
              <a:defRPr/>
            </a:pPr>
            <a:r>
              <a:rPr lang="en-US" sz="1300" dirty="0"/>
              <a:t>Use of </a:t>
            </a:r>
            <a:r>
              <a:rPr lang="en-US" sz="1300" dirty="0" smtClean="0"/>
              <a:t>animals </a:t>
            </a:r>
            <a:r>
              <a:rPr lang="en-US" sz="1300" dirty="0"/>
              <a:t>for research (IACUC)</a:t>
            </a:r>
          </a:p>
          <a:p>
            <a:pPr marL="285750" indent="-285750">
              <a:buFont typeface="Arial" panose="020B0604020202020204" pitchFamily="34" charset="0"/>
              <a:buChar char="•"/>
              <a:defRPr/>
            </a:pPr>
            <a:r>
              <a:rPr lang="en-US" sz="1300" dirty="0"/>
              <a:t>Export </a:t>
            </a:r>
            <a:r>
              <a:rPr lang="en-US" sz="1300" dirty="0" smtClean="0"/>
              <a:t>controls</a:t>
            </a:r>
          </a:p>
          <a:p>
            <a:pPr marL="285750" indent="-285750">
              <a:buFont typeface="Arial" panose="020B0604020202020204" pitchFamily="34" charset="0"/>
              <a:buChar char="•"/>
              <a:defRPr/>
            </a:pPr>
            <a:r>
              <a:rPr lang="en-US" sz="1300" dirty="0" smtClean="0"/>
              <a:t>Biosafety (IBC)</a:t>
            </a:r>
            <a:endParaRPr lang="en-US" sz="1300" dirty="0"/>
          </a:p>
          <a:p>
            <a:pPr marL="285750" indent="-285750">
              <a:buFont typeface="Arial" panose="020B0604020202020204" pitchFamily="34" charset="0"/>
              <a:buChar char="•"/>
              <a:defRPr/>
            </a:pPr>
            <a:r>
              <a:rPr lang="en-US" sz="1300" dirty="0"/>
              <a:t>Conflict of Interest</a:t>
            </a:r>
          </a:p>
          <a:p>
            <a:pPr marL="285750" indent="-285750">
              <a:buFont typeface="Arial" panose="020B0604020202020204" pitchFamily="34" charset="0"/>
              <a:buChar char="•"/>
              <a:defRPr/>
            </a:pPr>
            <a:r>
              <a:rPr lang="en-US" sz="1300" dirty="0" smtClean="0"/>
              <a:t>Pesticide </a:t>
            </a:r>
            <a:r>
              <a:rPr lang="en-US" sz="1300" dirty="0"/>
              <a:t>Policies</a:t>
            </a:r>
          </a:p>
          <a:p>
            <a:pPr marL="285750" indent="-285750">
              <a:buFont typeface="Arial" panose="020B0604020202020204" pitchFamily="34" charset="0"/>
              <a:buChar char="•"/>
              <a:defRPr/>
            </a:pPr>
            <a:r>
              <a:rPr lang="en-US" sz="1300" dirty="0" smtClean="0"/>
              <a:t>Reviews </a:t>
            </a:r>
            <a:r>
              <a:rPr lang="en-US" sz="1300" dirty="0"/>
              <a:t>possible research misconduct</a:t>
            </a:r>
          </a:p>
          <a:p>
            <a:pPr algn="ctr">
              <a:defRPr/>
            </a:pPr>
            <a:endParaRPr lang="en-US" sz="1300" dirty="0"/>
          </a:p>
          <a:p>
            <a:pPr>
              <a:defRPr/>
            </a:pPr>
            <a:r>
              <a:rPr lang="en-US" sz="1300" u="sng" dirty="0"/>
              <a:t>Post Award Approval Review </a:t>
            </a:r>
          </a:p>
          <a:p>
            <a:pPr marL="285750" indent="-285750">
              <a:buFont typeface="Arial" panose="020B0604020202020204" pitchFamily="34" charset="0"/>
              <a:buChar char="•"/>
              <a:defRPr/>
            </a:pPr>
            <a:r>
              <a:rPr lang="en-US" sz="1300" dirty="0"/>
              <a:t>Assists with </a:t>
            </a:r>
            <a:r>
              <a:rPr lang="en-US" sz="1300" dirty="0" smtClean="0"/>
              <a:t>compliance</a:t>
            </a:r>
          </a:p>
          <a:p>
            <a:pPr marL="285750" indent="-285750">
              <a:buFont typeface="Arial" panose="020B0604020202020204" pitchFamily="34" charset="0"/>
              <a:buChar char="•"/>
              <a:defRPr/>
            </a:pPr>
            <a:endParaRPr lang="en-US" sz="1300" dirty="0"/>
          </a:p>
          <a:p>
            <a:pPr>
              <a:defRPr/>
            </a:pPr>
            <a:endParaRPr lang="en-US" sz="1300" dirty="0"/>
          </a:p>
          <a:p>
            <a:pPr algn="ctr">
              <a:defRPr/>
            </a:pPr>
            <a:r>
              <a:rPr lang="en-US" sz="1900" b="1" i="1" kern="0" dirty="0" smtClean="0">
                <a:solidFill>
                  <a:schemeClr val="bg1"/>
                </a:solidFill>
                <a:cs typeface="Times New Roman" pitchFamily="18" charset="0"/>
                <a:hlinkClick r:id="rId4"/>
              </a:rPr>
              <a:t>http</a:t>
            </a:r>
            <a:r>
              <a:rPr lang="en-US" sz="1900" b="1" i="1" kern="0" dirty="0">
                <a:solidFill>
                  <a:schemeClr val="bg1"/>
                </a:solidFill>
                <a:cs typeface="Times New Roman" pitchFamily="18" charset="0"/>
                <a:hlinkClick r:id="rId4"/>
              </a:rPr>
              <a:t>://www.research-compliance.wsu.edu</a:t>
            </a:r>
            <a:r>
              <a:rPr lang="en-US" sz="1900" b="1" i="1" kern="0" dirty="0" smtClean="0">
                <a:solidFill>
                  <a:schemeClr val="bg1"/>
                </a:solidFill>
                <a:cs typeface="Times New Roman" pitchFamily="18" charset="0"/>
                <a:hlinkClick r:id="rId4"/>
              </a:rPr>
              <a:t>/</a:t>
            </a:r>
            <a:r>
              <a:rPr lang="en-US" sz="1900" b="1" i="1" kern="0" dirty="0" smtClean="0">
                <a:solidFill>
                  <a:schemeClr val="bg1"/>
                </a:solidFill>
                <a:cs typeface="Times New Roman" pitchFamily="18" charset="0"/>
              </a:rPr>
              <a:t> </a:t>
            </a:r>
            <a:endParaRPr lang="en-US" sz="1300" dirty="0"/>
          </a:p>
        </p:txBody>
      </p:sp>
      <p:sp>
        <p:nvSpPr>
          <p:cNvPr id="6" name="Rectangle 5"/>
          <p:cNvSpPr/>
          <p:nvPr/>
        </p:nvSpPr>
        <p:spPr>
          <a:xfrm>
            <a:off x="3162300" y="1371600"/>
            <a:ext cx="2860675" cy="5334000"/>
          </a:xfrm>
          <a:prstGeom prst="rect">
            <a:avLst/>
          </a:prstGeom>
          <a:solidFill>
            <a:srgbClr val="A80028"/>
          </a:solidFill>
        </p:spPr>
        <p:style>
          <a:lnRef idx="2">
            <a:schemeClr val="accent1">
              <a:shade val="50000"/>
            </a:schemeClr>
          </a:lnRef>
          <a:fillRef idx="1">
            <a:schemeClr val="accent1"/>
          </a:fillRef>
          <a:effectRef idx="0">
            <a:schemeClr val="accent1"/>
          </a:effectRef>
          <a:fontRef idx="minor">
            <a:schemeClr val="lt1"/>
          </a:fontRef>
        </p:style>
        <p:txBody>
          <a:bodyPr tIns="137160" anchor="t" anchorCtr="0"/>
          <a:lstStyle/>
          <a:p>
            <a:pPr lvl="0" algn="ctr">
              <a:defRPr/>
            </a:pPr>
            <a:r>
              <a:rPr lang="en-US" dirty="0" smtClean="0">
                <a:solidFill>
                  <a:srgbClr val="FFFFFF"/>
                </a:solidFill>
              </a:rPr>
              <a:t>ORSO</a:t>
            </a:r>
            <a:endParaRPr lang="en-US" dirty="0">
              <a:solidFill>
                <a:srgbClr val="FFFFFF"/>
              </a:solidFill>
            </a:endParaRPr>
          </a:p>
          <a:p>
            <a:pPr lvl="0" algn="ctr">
              <a:defRPr/>
            </a:pPr>
            <a:r>
              <a:rPr lang="en-US" dirty="0">
                <a:solidFill>
                  <a:srgbClr val="FFFFFF"/>
                </a:solidFill>
              </a:rPr>
              <a:t>Office of Research Support &amp; Operations</a:t>
            </a:r>
          </a:p>
          <a:p>
            <a:pPr lvl="0" algn="ctr">
              <a:defRPr/>
            </a:pPr>
            <a:endParaRPr lang="en-US" sz="800" dirty="0">
              <a:solidFill>
                <a:srgbClr val="FFFFFF"/>
              </a:solidFill>
            </a:endParaRPr>
          </a:p>
          <a:p>
            <a:pPr lvl="0">
              <a:defRPr/>
            </a:pPr>
            <a:r>
              <a:rPr lang="en-US" sz="1300" u="sng" dirty="0">
                <a:solidFill>
                  <a:srgbClr val="FFFFFF"/>
                </a:solidFill>
              </a:rPr>
              <a:t>Proposal &amp; Award Processing</a:t>
            </a:r>
          </a:p>
          <a:p>
            <a:pPr marL="285750" lvl="0" indent="-285750">
              <a:buFont typeface="Arial" panose="020B0604020202020204" pitchFamily="34" charset="0"/>
              <a:buChar char="•"/>
              <a:defRPr/>
            </a:pPr>
            <a:r>
              <a:rPr lang="en-US" sz="1300" dirty="0" smtClean="0">
                <a:solidFill>
                  <a:srgbClr val="FFFFFF"/>
                </a:solidFill>
              </a:rPr>
              <a:t>Reviews/submits proposals</a:t>
            </a:r>
          </a:p>
          <a:p>
            <a:pPr marL="285750" indent="-285750">
              <a:buFont typeface="Arial" panose="020B0604020202020204" pitchFamily="34" charset="0"/>
              <a:buChar char="•"/>
              <a:defRPr/>
            </a:pPr>
            <a:r>
              <a:rPr lang="en-US" sz="1300" dirty="0">
                <a:solidFill>
                  <a:srgbClr val="FFFFFF"/>
                </a:solidFill>
              </a:rPr>
              <a:t>Drafts/negotiates </a:t>
            </a:r>
            <a:r>
              <a:rPr lang="en-US" sz="1300" dirty="0" smtClean="0">
                <a:solidFill>
                  <a:srgbClr val="FFFFFF"/>
                </a:solidFill>
              </a:rPr>
              <a:t>contracts</a:t>
            </a:r>
            <a:endParaRPr lang="en-US" sz="1300" dirty="0">
              <a:solidFill>
                <a:srgbClr val="FFFFFF"/>
              </a:solidFill>
            </a:endParaRPr>
          </a:p>
          <a:p>
            <a:pPr marL="285750" lvl="0" indent="-285750">
              <a:buFont typeface="Arial" panose="020B0604020202020204" pitchFamily="34" charset="0"/>
              <a:buChar char="•"/>
              <a:defRPr/>
            </a:pPr>
            <a:r>
              <a:rPr lang="en-US" sz="1300" dirty="0">
                <a:solidFill>
                  <a:srgbClr val="FFFFFF"/>
                </a:solidFill>
              </a:rPr>
              <a:t>Coordinate w/SPS for change requests &amp; allocations</a:t>
            </a:r>
          </a:p>
          <a:p>
            <a:pPr marL="285750" lvl="0" indent="-285750">
              <a:buFont typeface="Arial" panose="020B0604020202020204" pitchFamily="34" charset="0"/>
              <a:buChar char="•"/>
              <a:defRPr/>
            </a:pPr>
            <a:r>
              <a:rPr lang="en-US" sz="1300" dirty="0" smtClean="0">
                <a:solidFill>
                  <a:srgbClr val="FFFFFF"/>
                </a:solidFill>
              </a:rPr>
              <a:t>Certifies/assures </a:t>
            </a:r>
            <a:r>
              <a:rPr lang="en-US" sz="1300" dirty="0">
                <a:solidFill>
                  <a:srgbClr val="FFFFFF"/>
                </a:solidFill>
              </a:rPr>
              <a:t>adherence to </a:t>
            </a:r>
            <a:r>
              <a:rPr lang="en-US" sz="1300" dirty="0" smtClean="0">
                <a:solidFill>
                  <a:srgbClr val="FFFFFF"/>
                </a:solidFill>
              </a:rPr>
              <a:t>policies </a:t>
            </a:r>
            <a:r>
              <a:rPr lang="en-US" sz="1300" dirty="0">
                <a:solidFill>
                  <a:srgbClr val="FFFFFF"/>
                </a:solidFill>
              </a:rPr>
              <a:t>and regulations</a:t>
            </a:r>
          </a:p>
          <a:p>
            <a:pPr marL="285750" lvl="0" indent="-285750">
              <a:buFont typeface="Arial" panose="020B0604020202020204" pitchFamily="34" charset="0"/>
              <a:buChar char="•"/>
              <a:defRPr/>
            </a:pPr>
            <a:r>
              <a:rPr lang="en-US" sz="1300" dirty="0" smtClean="0">
                <a:solidFill>
                  <a:srgbClr val="FFFFFF"/>
                </a:solidFill>
              </a:rPr>
              <a:t>Monitors/reports </a:t>
            </a:r>
            <a:r>
              <a:rPr lang="en-US" sz="1300" dirty="0">
                <a:solidFill>
                  <a:srgbClr val="FFFFFF"/>
                </a:solidFill>
              </a:rPr>
              <a:t>certain </a:t>
            </a:r>
            <a:r>
              <a:rPr lang="en-US" sz="1300" dirty="0" smtClean="0">
                <a:solidFill>
                  <a:srgbClr val="FFFFFF"/>
                </a:solidFill>
              </a:rPr>
              <a:t>activity</a:t>
            </a:r>
            <a:endParaRPr lang="en-US" sz="1300" dirty="0">
              <a:solidFill>
                <a:srgbClr val="FFFFFF"/>
              </a:solidFill>
            </a:endParaRPr>
          </a:p>
          <a:p>
            <a:pPr marL="285750" lvl="0" indent="-285750">
              <a:buFont typeface="Arial" panose="020B0604020202020204" pitchFamily="34" charset="0"/>
              <a:buChar char="•"/>
              <a:defRPr/>
            </a:pPr>
            <a:r>
              <a:rPr lang="en-US" sz="1300" dirty="0" smtClean="0">
                <a:solidFill>
                  <a:srgbClr val="FFFFFF"/>
                </a:solidFill>
              </a:rPr>
              <a:t>Advises </a:t>
            </a:r>
            <a:r>
              <a:rPr lang="en-US" sz="1300" dirty="0">
                <a:solidFill>
                  <a:srgbClr val="FFFFFF"/>
                </a:solidFill>
              </a:rPr>
              <a:t>faculty, staff &amp; graduate students on any of </a:t>
            </a:r>
            <a:r>
              <a:rPr lang="en-US" sz="1300" dirty="0" smtClean="0">
                <a:solidFill>
                  <a:srgbClr val="FFFFFF"/>
                </a:solidFill>
              </a:rPr>
              <a:t>these items</a:t>
            </a:r>
          </a:p>
          <a:p>
            <a:pPr lvl="0">
              <a:defRPr/>
            </a:pPr>
            <a:endParaRPr lang="en-US" sz="1300" dirty="0">
              <a:solidFill>
                <a:srgbClr val="FFFFFF"/>
              </a:solidFill>
            </a:endParaRPr>
          </a:p>
          <a:p>
            <a:pPr lvl="0">
              <a:defRPr/>
            </a:pPr>
            <a:r>
              <a:rPr lang="en-US" sz="1300" u="sng" dirty="0">
                <a:solidFill>
                  <a:srgbClr val="FFFFFF"/>
                </a:solidFill>
              </a:rPr>
              <a:t>Confidentiality/Material Transfers</a:t>
            </a:r>
          </a:p>
          <a:p>
            <a:pPr marL="285750" lvl="0" indent="-285750">
              <a:buFont typeface="Arial" panose="020B0604020202020204" pitchFamily="34" charset="0"/>
              <a:buChar char="•"/>
              <a:defRPr/>
            </a:pPr>
            <a:r>
              <a:rPr lang="en-US" sz="1300" dirty="0">
                <a:solidFill>
                  <a:srgbClr val="FFFFFF"/>
                </a:solidFill>
              </a:rPr>
              <a:t>Obtains non-disclosure agreements</a:t>
            </a:r>
          </a:p>
          <a:p>
            <a:pPr marL="285750" lvl="0" indent="-285750">
              <a:buFont typeface="Arial" panose="020B0604020202020204" pitchFamily="34" charset="0"/>
              <a:buChar char="•"/>
              <a:defRPr/>
            </a:pPr>
            <a:r>
              <a:rPr lang="en-US" sz="1300" dirty="0">
                <a:solidFill>
                  <a:srgbClr val="FFFFFF"/>
                </a:solidFill>
              </a:rPr>
              <a:t>Handles material transfer agreements</a:t>
            </a:r>
          </a:p>
          <a:p>
            <a:pPr marL="285750" lvl="0" indent="-285750">
              <a:buFont typeface="Arial" panose="020B0604020202020204" pitchFamily="34" charset="0"/>
              <a:buChar char="•"/>
              <a:defRPr/>
            </a:pPr>
            <a:r>
              <a:rPr lang="en-US" sz="1300" dirty="0">
                <a:solidFill>
                  <a:srgbClr val="FFFFFF"/>
                </a:solidFill>
              </a:rPr>
              <a:t>No money, licensing, equipment </a:t>
            </a:r>
            <a:r>
              <a:rPr lang="en-US" sz="1300" dirty="0" smtClean="0">
                <a:solidFill>
                  <a:srgbClr val="FFFFFF"/>
                </a:solidFill>
              </a:rPr>
              <a:t>agreements</a:t>
            </a:r>
          </a:p>
          <a:p>
            <a:pPr marL="285750" lvl="0" indent="-285750">
              <a:buFont typeface="Arial" panose="020B0604020202020204" pitchFamily="34" charset="0"/>
              <a:buChar char="•"/>
              <a:defRPr/>
            </a:pPr>
            <a:endParaRPr lang="en-US" sz="1000" dirty="0">
              <a:solidFill>
                <a:srgbClr val="FFFFFF"/>
              </a:solidFill>
            </a:endParaRPr>
          </a:p>
          <a:p>
            <a:pPr marL="285750" lvl="0" indent="-285750">
              <a:buFont typeface="Arial" panose="020B0604020202020204" pitchFamily="34" charset="0"/>
              <a:buChar char="•"/>
              <a:defRPr/>
            </a:pPr>
            <a:endParaRPr lang="en-US" sz="1000" dirty="0" smtClean="0">
              <a:solidFill>
                <a:srgbClr val="FFFFFF"/>
              </a:solidFill>
            </a:endParaRPr>
          </a:p>
          <a:p>
            <a:pPr marL="285750" lvl="0" indent="-285750">
              <a:buFont typeface="Arial" panose="020B0604020202020204" pitchFamily="34" charset="0"/>
              <a:buChar char="•"/>
              <a:defRPr/>
            </a:pPr>
            <a:endParaRPr lang="en-US" sz="1000" dirty="0">
              <a:solidFill>
                <a:srgbClr val="FFFFFF"/>
              </a:solidFill>
            </a:endParaRPr>
          </a:p>
          <a:p>
            <a:pPr lvl="0" algn="ctr">
              <a:defRPr/>
            </a:pPr>
            <a:r>
              <a:rPr lang="en-US" sz="1900" b="1" i="1" kern="0" dirty="0">
                <a:solidFill>
                  <a:schemeClr val="bg1"/>
                </a:solidFill>
                <a:cs typeface="Times New Roman" pitchFamily="18" charset="0"/>
                <a:hlinkClick r:id="rId5"/>
              </a:rPr>
              <a:t>https://orso.wsu.edu</a:t>
            </a:r>
            <a:r>
              <a:rPr lang="en-US" sz="1900" b="1" i="1" kern="0" dirty="0" smtClean="0">
                <a:solidFill>
                  <a:schemeClr val="bg1"/>
                </a:solidFill>
                <a:cs typeface="Times New Roman" pitchFamily="18" charset="0"/>
                <a:hlinkClick r:id="rId5"/>
              </a:rPr>
              <a:t>/</a:t>
            </a:r>
            <a:r>
              <a:rPr lang="en-US" sz="1900" b="1" i="1" kern="0" dirty="0" smtClean="0">
                <a:solidFill>
                  <a:schemeClr val="bg1"/>
                </a:solidFill>
                <a:cs typeface="Times New Roman" pitchFamily="18" charset="0"/>
              </a:rPr>
              <a:t> </a:t>
            </a:r>
            <a:endParaRPr lang="en-US" sz="1900" dirty="0"/>
          </a:p>
          <a:p>
            <a:pPr algn="ctr">
              <a:defRPr/>
            </a:pPr>
            <a:endParaRPr lang="en-US" sz="1900" dirty="0"/>
          </a:p>
          <a:p>
            <a:pPr algn="ctr">
              <a:defRPr/>
            </a:pPr>
            <a:endParaRPr lang="en-US" sz="1900" dirty="0"/>
          </a:p>
          <a:p>
            <a:pPr algn="ctr">
              <a:defRPr/>
            </a:pPr>
            <a:r>
              <a:rPr lang="en-US" sz="1900" dirty="0"/>
              <a:t>	</a:t>
            </a:r>
          </a:p>
          <a:p>
            <a:pPr algn="ctr">
              <a:defRPr/>
            </a:pPr>
            <a:endParaRPr lang="en-US" sz="1900" dirty="0"/>
          </a:p>
          <a:p>
            <a:pPr algn="ctr">
              <a:defRPr/>
            </a:pPr>
            <a:endParaRPr lang="en-US" sz="1900" dirty="0"/>
          </a:p>
          <a:p>
            <a:pPr algn="ctr">
              <a:defRPr/>
            </a:pPr>
            <a:endParaRPr lang="en-US" sz="1900" dirty="0"/>
          </a:p>
          <a:p>
            <a:pPr algn="ctr">
              <a:defRPr/>
            </a:pPr>
            <a:endParaRPr lang="en-US" sz="1900" dirty="0"/>
          </a:p>
          <a:p>
            <a:pPr algn="ctr">
              <a:defRPr/>
            </a:pPr>
            <a:endParaRPr lang="en-US" sz="1900" dirty="0"/>
          </a:p>
          <a:p>
            <a:pPr algn="ctr">
              <a:defRPr/>
            </a:pPr>
            <a:endParaRPr lang="en-US" sz="1900" dirty="0"/>
          </a:p>
          <a:p>
            <a:pPr algn="ctr">
              <a:defRPr/>
            </a:pPr>
            <a:endParaRPr lang="en-US" sz="1900" dirty="0"/>
          </a:p>
          <a:p>
            <a:pPr algn="ctr">
              <a:defRPr/>
            </a:pPr>
            <a:endParaRPr lang="en-US" sz="1900" dirty="0"/>
          </a:p>
          <a:p>
            <a:pPr algn="ctr">
              <a:defRPr/>
            </a:pPr>
            <a:endParaRPr lang="en-US" sz="1900" dirty="0"/>
          </a:p>
          <a:p>
            <a:pPr algn="ctr">
              <a:defRPr/>
            </a:pPr>
            <a:endParaRPr lang="en-US" sz="1900" dirty="0"/>
          </a:p>
        </p:txBody>
      </p:sp>
    </p:spTree>
    <p:extLst>
      <p:ext uri="{BB962C8B-B14F-4D97-AF65-F5344CB8AC3E}">
        <p14:creationId xmlns:p14="http://schemas.microsoft.com/office/powerpoint/2010/main" val="38092087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505200" y="1143000"/>
            <a:ext cx="5543550" cy="5492115"/>
          </a:xfrm>
          <a:prstGeom prst="rect">
            <a:avLst/>
          </a:prstGeom>
        </p:spPr>
      </p:pic>
      <p:sp>
        <p:nvSpPr>
          <p:cNvPr id="19458" name="Rectangle 2"/>
          <p:cNvSpPr>
            <a:spLocks noGrp="1" noChangeArrowheads="1"/>
          </p:cNvSpPr>
          <p:nvPr>
            <p:ph type="title"/>
          </p:nvPr>
        </p:nvSpPr>
        <p:spPr>
          <a:xfrm>
            <a:off x="304800" y="1066800"/>
            <a:ext cx="3505200" cy="2438400"/>
          </a:xfrm>
        </p:spPr>
        <p:txBody>
          <a:bodyPr/>
          <a:lstStyle/>
          <a:p>
            <a:pPr eaLnBrk="1" hangingPunct="1"/>
            <a:r>
              <a:rPr lang="en-US" altLang="en-US" sz="3200" dirty="0" smtClean="0">
                <a:solidFill>
                  <a:schemeClr val="tx1"/>
                </a:solidFill>
                <a:latin typeface="Times New Roman" pitchFamily="18" charset="0"/>
                <a:cs typeface="Times New Roman" pitchFamily="18" charset="0"/>
              </a:rPr>
              <a:t>RFP Example: USDA </a:t>
            </a:r>
            <a:r>
              <a:rPr lang="en-US" altLang="en-US" sz="3200" dirty="0" err="1" smtClean="0">
                <a:solidFill>
                  <a:schemeClr val="tx1"/>
                </a:solidFill>
                <a:latin typeface="Times New Roman" pitchFamily="18" charset="0"/>
                <a:cs typeface="Times New Roman" pitchFamily="18" charset="0"/>
              </a:rPr>
              <a:t>SCRI</a:t>
            </a:r>
            <a:r>
              <a:rPr lang="en-US" altLang="en-US" sz="3200" dirty="0" smtClean="0">
                <a:solidFill>
                  <a:schemeClr val="tx1"/>
                </a:solidFill>
                <a:latin typeface="Times New Roman" pitchFamily="18" charset="0"/>
                <a:cs typeface="Times New Roman" pitchFamily="18" charset="0"/>
              </a:rPr>
              <a:t/>
            </a:r>
            <a:br>
              <a:rPr lang="en-US" altLang="en-US" sz="3200" dirty="0" smtClean="0">
                <a:solidFill>
                  <a:schemeClr val="tx1"/>
                </a:solidFill>
                <a:latin typeface="Times New Roman" pitchFamily="18" charset="0"/>
                <a:cs typeface="Times New Roman" pitchFamily="18" charset="0"/>
              </a:rPr>
            </a:br>
            <a:r>
              <a:rPr lang="en-US" altLang="en-US" sz="3200" dirty="0">
                <a:solidFill>
                  <a:schemeClr val="tx1"/>
                </a:solidFill>
                <a:latin typeface="Times New Roman" pitchFamily="18" charset="0"/>
                <a:cs typeface="Times New Roman" pitchFamily="18" charset="0"/>
              </a:rPr>
              <a:t/>
            </a:r>
            <a:br>
              <a:rPr lang="en-US" altLang="en-US" sz="3200" dirty="0">
                <a:solidFill>
                  <a:schemeClr val="tx1"/>
                </a:solidFill>
                <a:latin typeface="Times New Roman" pitchFamily="18" charset="0"/>
                <a:cs typeface="Times New Roman" pitchFamily="18" charset="0"/>
              </a:rPr>
            </a:br>
            <a:r>
              <a:rPr lang="en-US" altLang="en-US" sz="3200" i="1" dirty="0" smtClean="0">
                <a:solidFill>
                  <a:schemeClr val="tx1"/>
                </a:solidFill>
                <a:latin typeface="Times New Roman" pitchFamily="18" charset="0"/>
                <a:cs typeface="Times New Roman" pitchFamily="18" charset="0"/>
              </a:rPr>
              <a:t>Group Activity</a:t>
            </a:r>
          </a:p>
        </p:txBody>
      </p:sp>
      <p:pic>
        <p:nvPicPr>
          <p:cNvPr id="2" name="Picture 1" descr="Urge to Know | EXPLOROLOGY"/>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800" y="3879117"/>
            <a:ext cx="2180852" cy="2596168"/>
          </a:xfrm>
          <a:prstGeom prst="rect">
            <a:avLst/>
          </a:prstGeom>
        </p:spPr>
      </p:pic>
    </p:spTree>
    <p:extLst>
      <p:ext uri="{BB962C8B-B14F-4D97-AF65-F5344CB8AC3E}">
        <p14:creationId xmlns:p14="http://schemas.microsoft.com/office/powerpoint/2010/main" val="15048603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896938" y="4122738"/>
            <a:ext cx="7702550" cy="2354262"/>
          </a:xfrm>
        </p:spPr>
        <p:txBody>
          <a:bodyPr/>
          <a:lstStyle/>
          <a:p>
            <a:pPr algn="ctr">
              <a:defRPr/>
            </a:pPr>
            <a:r>
              <a:rPr sz="2400" dirty="0" smtClean="0">
                <a:effectLst>
                  <a:outerShdw blurRad="38100" dist="38100" dir="2700000" algn="tl">
                    <a:srgbClr val="000000">
                      <a:alpha val="43137"/>
                    </a:srgbClr>
                  </a:outerShdw>
                </a:effectLst>
              </a:rPr>
              <a:t>If you wish to have your attendance documented </a:t>
            </a:r>
            <a:r>
              <a:rPr sz="2400" dirty="0">
                <a:effectLst>
                  <a:outerShdw blurRad="38100" dist="38100" dir="2700000" algn="tl">
                    <a:srgbClr val="000000">
                      <a:alpha val="43137"/>
                    </a:srgbClr>
                  </a:outerShdw>
                </a:effectLst>
              </a:rPr>
              <a:t>i</a:t>
            </a:r>
            <a:r>
              <a:rPr sz="2400" dirty="0" smtClean="0">
                <a:effectLst>
                  <a:outerShdw blurRad="38100" dist="38100" dir="2700000" algn="tl">
                    <a:srgbClr val="000000">
                      <a:alpha val="43137"/>
                    </a:srgbClr>
                  </a:outerShdw>
                </a:effectLst>
              </a:rPr>
              <a:t>n your training history, </a:t>
            </a:r>
            <a:br>
              <a:rPr sz="2400" dirty="0" smtClean="0">
                <a:effectLst>
                  <a:outerShdw blurRad="38100" dist="38100" dir="2700000" algn="tl">
                    <a:srgbClr val="000000">
                      <a:alpha val="43137"/>
                    </a:srgbClr>
                  </a:outerShdw>
                </a:effectLst>
              </a:rPr>
            </a:br>
            <a:r>
              <a:rPr sz="2400" dirty="0" smtClean="0">
                <a:effectLst>
                  <a:outerShdw blurRad="38100" dist="38100" dir="2700000" algn="tl">
                    <a:srgbClr val="000000">
                      <a:alpha val="43137"/>
                    </a:srgbClr>
                  </a:outerShdw>
                </a:effectLst>
              </a:rPr>
              <a:t>please notify Human Resource Services</a:t>
            </a:r>
            <a:br>
              <a:rPr sz="2400" dirty="0" smtClean="0">
                <a:effectLst>
                  <a:outerShdw blurRad="38100" dist="38100" dir="2700000" algn="tl">
                    <a:srgbClr val="000000">
                      <a:alpha val="43137"/>
                    </a:srgbClr>
                  </a:outerShdw>
                </a:effectLst>
              </a:rPr>
            </a:br>
            <a:r>
              <a:rPr sz="2400" dirty="0" smtClean="0">
                <a:effectLst>
                  <a:outerShdw blurRad="38100" dist="38100" dir="2700000" algn="tl">
                    <a:srgbClr val="000000">
                      <a:alpha val="43137"/>
                    </a:srgbClr>
                  </a:outerShdw>
                </a:effectLst>
              </a:rPr>
              <a:t> within 24 hours of today's date: </a:t>
            </a:r>
            <a:r>
              <a:rPr sz="1100" dirty="0" smtClean="0">
                <a:effectLst>
                  <a:outerShdw blurRad="38100" dist="38100" dir="2700000" algn="tl">
                    <a:srgbClr val="000000">
                      <a:alpha val="43137"/>
                    </a:srgbClr>
                  </a:outerShdw>
                </a:effectLst>
              </a:rPr>
              <a:t/>
            </a:r>
            <a:br>
              <a:rPr sz="1100" dirty="0" smtClean="0">
                <a:effectLst>
                  <a:outerShdw blurRad="38100" dist="38100" dir="2700000" algn="tl">
                    <a:srgbClr val="000000">
                      <a:alpha val="43137"/>
                    </a:srgbClr>
                  </a:outerShdw>
                </a:effectLst>
              </a:rPr>
            </a:br>
            <a:r>
              <a:rPr sz="1100" dirty="0" smtClean="0">
                <a:effectLst>
                  <a:outerShdw blurRad="38100" dist="38100" dir="2700000" algn="tl">
                    <a:srgbClr val="000000">
                      <a:alpha val="43137"/>
                    </a:srgbClr>
                  </a:outerShdw>
                </a:effectLst>
              </a:rPr>
              <a:t/>
            </a:r>
            <a:br>
              <a:rPr sz="1100" dirty="0" smtClean="0">
                <a:effectLst>
                  <a:outerShdw blurRad="38100" dist="38100" dir="2700000" algn="tl">
                    <a:srgbClr val="000000">
                      <a:alpha val="43137"/>
                    </a:srgbClr>
                  </a:outerShdw>
                </a:effectLst>
              </a:rPr>
            </a:br>
            <a:r>
              <a:rPr sz="4000" dirty="0" smtClean="0">
                <a:effectLst>
                  <a:outerShdw blurRad="38100" dist="38100" dir="2700000" algn="tl">
                    <a:srgbClr val="000000">
                      <a:alpha val="43137"/>
                    </a:srgbClr>
                  </a:outerShdw>
                </a:effectLst>
              </a:rPr>
              <a:t>hrstraining@wsu.edu</a:t>
            </a:r>
            <a:r>
              <a:rPr sz="3200" dirty="0" smtClean="0">
                <a:effectLst>
                  <a:outerShdw blurRad="38100" dist="38100" dir="2700000" algn="tl">
                    <a:srgbClr val="000000">
                      <a:alpha val="43137"/>
                    </a:srgbClr>
                  </a:outerShdw>
                </a:effectLst>
              </a:rPr>
              <a:t> </a:t>
            </a:r>
            <a:endParaRPr sz="2400" dirty="0" smtClean="0">
              <a:effectLst>
                <a:outerShdw blurRad="38100" dist="38100" dir="2700000" algn="tl">
                  <a:srgbClr val="000000">
                    <a:alpha val="43137"/>
                  </a:srgbClr>
                </a:outerShdw>
              </a:effectLst>
            </a:endParaRPr>
          </a:p>
        </p:txBody>
      </p:sp>
      <p:pic>
        <p:nvPicPr>
          <p:cNvPr id="11285" name="Picture 21"/>
          <p:cNvPicPr>
            <a:picLocks noChangeAspect="1" noChangeArrowheads="1"/>
          </p:cNvPicPr>
          <p:nvPr/>
        </p:nvPicPr>
        <p:blipFill>
          <a:blip r:embed="rId3"/>
          <a:srcRect/>
          <a:stretch>
            <a:fillRect/>
          </a:stretch>
        </p:blipFill>
        <p:spPr bwMode="auto">
          <a:xfrm>
            <a:off x="450850" y="1387475"/>
            <a:ext cx="4943475" cy="2651125"/>
          </a:xfrm>
          <a:prstGeom prst="rect">
            <a:avLst/>
          </a:prstGeom>
          <a:noFill/>
          <a:ln>
            <a:noFill/>
          </a:ln>
          <a:effectLst>
            <a:outerShdw blurRad="266700" dist="254000" dir="2700000" algn="tl" rotWithShape="0">
              <a:prstClr val="black">
                <a:alpha val="56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Subtitle 5"/>
          <p:cNvSpPr txBox="1">
            <a:spLocks/>
          </p:cNvSpPr>
          <p:nvPr/>
        </p:nvSpPr>
        <p:spPr bwMode="black">
          <a:xfrm>
            <a:off x="5640388" y="1946275"/>
            <a:ext cx="2986087" cy="115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marL="0" indent="0" algn="l" rtl="0" eaLnBrk="0" fontAlgn="base" hangingPunct="0">
              <a:spcBef>
                <a:spcPct val="25000"/>
              </a:spcBef>
              <a:spcAft>
                <a:spcPct val="0"/>
              </a:spcAft>
              <a:buClr>
                <a:schemeClr val="tx1"/>
              </a:buClr>
              <a:buSzPct val="100000"/>
              <a:buFontTx/>
              <a:buNone/>
              <a:defRPr lang="en-US" sz="2200" b="0">
                <a:solidFill>
                  <a:schemeClr val="tx1"/>
                </a:solidFill>
                <a:effectLst/>
                <a:latin typeface="Lucida Sans" pitchFamily="34" charset="0"/>
                <a:ea typeface="+mn-ea"/>
                <a:cs typeface="+mn-cs"/>
              </a:defRPr>
            </a:lvl1pPr>
            <a:lvl2pPr marL="344488" indent="-179388" algn="l" rtl="0" eaLnBrk="0" fontAlgn="base" hangingPunct="0">
              <a:lnSpc>
                <a:spcPct val="95000"/>
              </a:lnSpc>
              <a:spcBef>
                <a:spcPct val="10000"/>
              </a:spcBef>
              <a:spcAft>
                <a:spcPct val="0"/>
              </a:spcAft>
              <a:buClr>
                <a:schemeClr val="tx1"/>
              </a:buClr>
              <a:buSzPct val="100000"/>
              <a:buFont typeface="Arial" charset="0"/>
              <a:buChar char="•"/>
              <a:defRPr lang="en-US" sz="2200" dirty="0">
                <a:solidFill>
                  <a:schemeClr val="tx1"/>
                </a:solidFill>
                <a:latin typeface="Lucida Sans" pitchFamily="34" charset="0"/>
              </a:defRPr>
            </a:lvl2pPr>
            <a:lvl3pPr marL="509588" indent="-165100" algn="l" rtl="0" eaLnBrk="0" fontAlgn="base" hangingPunct="0">
              <a:lnSpc>
                <a:spcPct val="95000"/>
              </a:lnSpc>
              <a:spcBef>
                <a:spcPct val="10000"/>
              </a:spcBef>
              <a:spcAft>
                <a:spcPct val="0"/>
              </a:spcAft>
              <a:buClr>
                <a:schemeClr val="tx1"/>
              </a:buClr>
              <a:buSzPct val="100000"/>
              <a:buFont typeface="Arial" charset="0"/>
              <a:buChar char="•"/>
              <a:defRPr lang="en-US" sz="2000" dirty="0">
                <a:solidFill>
                  <a:schemeClr val="tx1"/>
                </a:solidFill>
                <a:latin typeface="Lucida Sans" pitchFamily="34" charset="0"/>
              </a:defRPr>
            </a:lvl3pPr>
            <a:lvl4pPr marL="688975" indent="-179388" algn="l" rtl="0" eaLnBrk="0" fontAlgn="base" hangingPunct="0">
              <a:lnSpc>
                <a:spcPct val="95000"/>
              </a:lnSpc>
              <a:spcBef>
                <a:spcPct val="10000"/>
              </a:spcBef>
              <a:spcAft>
                <a:spcPct val="0"/>
              </a:spcAft>
              <a:buClr>
                <a:schemeClr val="tx1"/>
              </a:buClr>
              <a:buSzPct val="100000"/>
              <a:buFont typeface="Arial" charset="0"/>
              <a:buChar char="•"/>
              <a:defRPr lang="en-US" dirty="0">
                <a:solidFill>
                  <a:schemeClr val="tx1"/>
                </a:solidFill>
                <a:latin typeface="Lucida Sans" pitchFamily="34" charset="0"/>
              </a:defRPr>
            </a:lvl4pPr>
            <a:lvl5pPr marL="854075" indent="-165100" algn="l" rtl="0" eaLnBrk="0" fontAlgn="base" hangingPunct="0">
              <a:lnSpc>
                <a:spcPct val="95000"/>
              </a:lnSpc>
              <a:spcBef>
                <a:spcPct val="10000"/>
              </a:spcBef>
              <a:spcAft>
                <a:spcPct val="0"/>
              </a:spcAft>
              <a:buClr>
                <a:schemeClr val="tx1"/>
              </a:buClr>
              <a:buSzPct val="100000"/>
              <a:buFont typeface="Arial" charset="0"/>
              <a:buChar char="•"/>
              <a:defRPr lang="en-US" sz="1600" dirty="0">
                <a:solidFill>
                  <a:schemeClr val="tx1"/>
                </a:solidFill>
                <a:latin typeface="Lucida Sans" pitchFamily="34" charset="0"/>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a:lstStyle>
          <a:p>
            <a:pPr algn="ctr">
              <a:buClr>
                <a:srgbClr val="FFFFFF"/>
              </a:buClr>
              <a:defRPr/>
            </a:pPr>
            <a:r>
              <a:rPr sz="2300" b="1" dirty="0" smtClean="0">
                <a:effectLst>
                  <a:outerShdw blurRad="38100" dist="38100" dir="2700000" algn="tl">
                    <a:srgbClr val="000000">
                      <a:alpha val="43137"/>
                    </a:srgbClr>
                  </a:outerShdw>
                </a:effectLst>
              </a:rPr>
              <a:t>This has been a WSU Training Videoconference</a:t>
            </a:r>
            <a:endParaRPr sz="2300" dirty="0">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3076"/>
          <p:cNvSpPr txBox="1">
            <a:spLocks noChangeArrowheads="1"/>
          </p:cNvSpPr>
          <p:nvPr/>
        </p:nvSpPr>
        <p:spPr bwMode="auto">
          <a:xfrm flipH="1" flipV="1">
            <a:off x="1716088" y="45370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a:spAutoFit/>
          </a:bodyPr>
          <a:lstStyle>
            <a:lvl1pPr eaLnBrk="0" hangingPunct="0">
              <a:lnSpc>
                <a:spcPct val="95000"/>
              </a:lnSpc>
              <a:spcBef>
                <a:spcPct val="25000"/>
              </a:spcBef>
              <a:buSzPct val="125000"/>
              <a:buChar char="•"/>
              <a:defRPr sz="2800" b="1">
                <a:solidFill>
                  <a:schemeClr val="tx1"/>
                </a:solidFill>
                <a:latin typeface="Times New Roman" pitchFamily="18" charset="0"/>
              </a:defRPr>
            </a:lvl1pPr>
            <a:lvl2pPr marL="742950" indent="-285750" eaLnBrk="0" hangingPunct="0">
              <a:lnSpc>
                <a:spcPct val="95000"/>
              </a:lnSpc>
              <a:spcBef>
                <a:spcPct val="10000"/>
              </a:spcBef>
              <a:buFont typeface="Wingdings" pitchFamily="2" charset="2"/>
              <a:buChar char="§"/>
              <a:defRPr sz="2800" b="1">
                <a:solidFill>
                  <a:schemeClr val="tx1"/>
                </a:solidFill>
                <a:latin typeface="Times New Roman" pitchFamily="18" charset="0"/>
              </a:defRPr>
            </a:lvl2pPr>
            <a:lvl3pPr marL="1143000" indent="-228600" eaLnBrk="0" hangingPunct="0">
              <a:lnSpc>
                <a:spcPct val="95000"/>
              </a:lnSpc>
              <a:spcBef>
                <a:spcPct val="10000"/>
              </a:spcBef>
              <a:buChar char="•"/>
              <a:defRPr sz="2400" b="1">
                <a:solidFill>
                  <a:schemeClr val="tx1"/>
                </a:solidFill>
                <a:latin typeface="Times New Roman" pitchFamily="18" charset="0"/>
              </a:defRPr>
            </a:lvl3pPr>
            <a:lvl4pPr marL="1600200" indent="-228600" eaLnBrk="0" hangingPunct="0">
              <a:lnSpc>
                <a:spcPct val="95000"/>
              </a:lnSpc>
              <a:spcBef>
                <a:spcPct val="10000"/>
              </a:spcBef>
              <a:buFont typeface="Wingdings" pitchFamily="2" charset="2"/>
              <a:buChar char="§"/>
              <a:defRPr sz="2400" b="1">
                <a:solidFill>
                  <a:schemeClr val="tx1"/>
                </a:solidFill>
                <a:latin typeface="Times New Roman" pitchFamily="18" charset="0"/>
              </a:defRPr>
            </a:lvl4pPr>
            <a:lvl5pPr marL="2057400" indent="-228600" eaLnBrk="0" hangingPunct="0">
              <a:lnSpc>
                <a:spcPct val="95000"/>
              </a:lnSpc>
              <a:spcBef>
                <a:spcPct val="10000"/>
              </a:spcBef>
              <a:buChar char="•"/>
              <a:defRPr sz="2400" b="1">
                <a:solidFill>
                  <a:schemeClr val="tx1"/>
                </a:solidFill>
                <a:latin typeface="Times New Roman" pitchFamily="18" charset="0"/>
              </a:defRPr>
            </a:lvl5pPr>
            <a:lvl6pPr marL="2514600" indent="-228600" eaLnBrk="0" fontAlgn="base" hangingPunct="0">
              <a:lnSpc>
                <a:spcPct val="95000"/>
              </a:lnSpc>
              <a:spcBef>
                <a:spcPct val="10000"/>
              </a:spcBef>
              <a:spcAft>
                <a:spcPct val="0"/>
              </a:spcAft>
              <a:buChar char="•"/>
              <a:defRPr sz="2400" b="1">
                <a:solidFill>
                  <a:schemeClr val="tx1"/>
                </a:solidFill>
                <a:latin typeface="Times New Roman" pitchFamily="18" charset="0"/>
              </a:defRPr>
            </a:lvl6pPr>
            <a:lvl7pPr marL="2971800" indent="-228600" eaLnBrk="0" fontAlgn="base" hangingPunct="0">
              <a:lnSpc>
                <a:spcPct val="95000"/>
              </a:lnSpc>
              <a:spcBef>
                <a:spcPct val="10000"/>
              </a:spcBef>
              <a:spcAft>
                <a:spcPct val="0"/>
              </a:spcAft>
              <a:buChar char="•"/>
              <a:defRPr sz="2400" b="1">
                <a:solidFill>
                  <a:schemeClr val="tx1"/>
                </a:solidFill>
                <a:latin typeface="Times New Roman" pitchFamily="18" charset="0"/>
              </a:defRPr>
            </a:lvl7pPr>
            <a:lvl8pPr marL="3429000" indent="-228600" eaLnBrk="0" fontAlgn="base" hangingPunct="0">
              <a:lnSpc>
                <a:spcPct val="95000"/>
              </a:lnSpc>
              <a:spcBef>
                <a:spcPct val="10000"/>
              </a:spcBef>
              <a:spcAft>
                <a:spcPct val="0"/>
              </a:spcAft>
              <a:buChar char="•"/>
              <a:defRPr sz="2400" b="1">
                <a:solidFill>
                  <a:schemeClr val="tx1"/>
                </a:solidFill>
                <a:latin typeface="Times New Roman" pitchFamily="18" charset="0"/>
              </a:defRPr>
            </a:lvl8pPr>
            <a:lvl9pPr marL="3886200" indent="-228600" eaLnBrk="0" fontAlgn="base" hangingPunct="0">
              <a:lnSpc>
                <a:spcPct val="95000"/>
              </a:lnSpc>
              <a:spcBef>
                <a:spcPct val="10000"/>
              </a:spcBef>
              <a:spcAft>
                <a:spcPct val="0"/>
              </a:spcAft>
              <a:buChar char="•"/>
              <a:defRPr sz="2400" b="1">
                <a:solidFill>
                  <a:schemeClr val="tx1"/>
                </a:solidFill>
                <a:latin typeface="Times New Roman" pitchFamily="18" charset="0"/>
              </a:defRPr>
            </a:lvl9pPr>
          </a:lstStyle>
          <a:p>
            <a:pPr eaLnBrk="1" hangingPunct="1">
              <a:lnSpc>
                <a:spcPct val="100000"/>
              </a:lnSpc>
              <a:spcBef>
                <a:spcPct val="20000"/>
              </a:spcBef>
              <a:buSzTx/>
              <a:buFontTx/>
              <a:buNone/>
            </a:pPr>
            <a:endParaRPr lang="en-US" altLang="en-US" sz="2400" b="0"/>
          </a:p>
        </p:txBody>
      </p:sp>
      <p:sp>
        <p:nvSpPr>
          <p:cNvPr id="2" name="Title 1"/>
          <p:cNvSpPr>
            <a:spLocks noGrp="1"/>
          </p:cNvSpPr>
          <p:nvPr>
            <p:ph type="title"/>
          </p:nvPr>
        </p:nvSpPr>
        <p:spPr>
          <a:xfrm>
            <a:off x="26504" y="914400"/>
            <a:ext cx="9144000" cy="838200"/>
          </a:xfrm>
        </p:spPr>
        <p:txBody>
          <a:bodyPr/>
          <a:lstStyle/>
          <a:p>
            <a:pPr>
              <a:defRPr/>
            </a:pPr>
            <a:r>
              <a:rPr lang="en-US" sz="3200" dirty="0" smtClean="0">
                <a:latin typeface="+mn-lt"/>
              </a:rPr>
              <a:t>Fundamentals of the Proposal Process</a:t>
            </a:r>
            <a:endParaRPr lang="en-US" sz="3200" dirty="0">
              <a:latin typeface="+mn-lt"/>
            </a:endParaRPr>
          </a:p>
        </p:txBody>
      </p:sp>
      <p:sp>
        <p:nvSpPr>
          <p:cNvPr id="5" name="TextBox 4"/>
          <p:cNvSpPr txBox="1"/>
          <p:nvPr/>
        </p:nvSpPr>
        <p:spPr>
          <a:xfrm>
            <a:off x="152400" y="1769165"/>
            <a:ext cx="8991600" cy="5139869"/>
          </a:xfrm>
          <a:prstGeom prst="rect">
            <a:avLst/>
          </a:prstGeom>
          <a:noFill/>
        </p:spPr>
        <p:txBody>
          <a:bodyPr wrap="square">
            <a:spAutoFit/>
          </a:bodyPr>
          <a:lstStyle/>
          <a:p>
            <a:pPr marL="285750" indent="-285750">
              <a:buFont typeface="Wingdings" panose="05000000000000000000" pitchFamily="2" charset="2"/>
              <a:buChar char="§"/>
              <a:defRPr/>
            </a:pPr>
            <a:r>
              <a:rPr lang="en-US" sz="2200" dirty="0">
                <a:latin typeface="+mn-lt"/>
              </a:rPr>
              <a:t>S</a:t>
            </a:r>
            <a:r>
              <a:rPr lang="en-US" sz="2200" dirty="0" smtClean="0">
                <a:latin typeface="+mn-lt"/>
              </a:rPr>
              <a:t>tarts </a:t>
            </a:r>
            <a:r>
              <a:rPr lang="en-US" sz="2200" dirty="0">
                <a:latin typeface="+mn-lt"/>
              </a:rPr>
              <a:t>with an </a:t>
            </a:r>
            <a:r>
              <a:rPr lang="en-US" sz="2200" dirty="0" smtClean="0">
                <a:latin typeface="+mn-lt"/>
              </a:rPr>
              <a:t>Idea - Faculty </a:t>
            </a:r>
            <a:r>
              <a:rPr lang="en-US" sz="2200" dirty="0">
                <a:latin typeface="+mn-lt"/>
              </a:rPr>
              <a:t>member defines a problem and identifies a solution.</a:t>
            </a:r>
          </a:p>
          <a:p>
            <a:pPr marL="285750" indent="-285750">
              <a:buFont typeface="Wingdings" panose="05000000000000000000" pitchFamily="2" charset="2"/>
              <a:buChar char="§"/>
              <a:defRPr/>
            </a:pPr>
            <a:r>
              <a:rPr lang="en-US" sz="2200" dirty="0">
                <a:latin typeface="+mn-lt"/>
              </a:rPr>
              <a:t>Funding source or opportunity is identified.</a:t>
            </a:r>
          </a:p>
          <a:p>
            <a:pPr marL="285750" indent="-285750">
              <a:buFont typeface="Wingdings" panose="05000000000000000000" pitchFamily="2" charset="2"/>
              <a:buChar char="§"/>
              <a:defRPr/>
            </a:pPr>
            <a:r>
              <a:rPr lang="en-US" sz="2200" dirty="0" smtClean="0">
                <a:latin typeface="+mn-lt"/>
              </a:rPr>
              <a:t>In the event a Pre-Proposal is required, it may be directly submitted to the agency, unless it </a:t>
            </a:r>
            <a:r>
              <a:rPr lang="en-US" sz="2200" dirty="0">
                <a:latin typeface="+mn-lt"/>
              </a:rPr>
              <a:t>requires </a:t>
            </a:r>
            <a:r>
              <a:rPr lang="en-US" sz="2200" dirty="0" smtClean="0">
                <a:latin typeface="+mn-lt"/>
              </a:rPr>
              <a:t>something </a:t>
            </a:r>
            <a:r>
              <a:rPr lang="en-US" sz="2200" dirty="0">
                <a:latin typeface="+mn-lt"/>
              </a:rPr>
              <a:t>more than a brief letter of interest </a:t>
            </a:r>
            <a:r>
              <a:rPr lang="en-US" sz="2200" dirty="0" smtClean="0">
                <a:latin typeface="+mn-lt"/>
              </a:rPr>
              <a:t>from the PI.  To determine if an </a:t>
            </a:r>
            <a:r>
              <a:rPr lang="en-US" sz="2200" dirty="0" err="1" smtClean="0">
                <a:latin typeface="+mn-lt"/>
              </a:rPr>
              <a:t>eREX</a:t>
            </a:r>
            <a:r>
              <a:rPr lang="en-US" sz="2200" dirty="0" smtClean="0">
                <a:latin typeface="+mn-lt"/>
              </a:rPr>
              <a:t> is needed please refer to Guideline </a:t>
            </a:r>
            <a:r>
              <a:rPr lang="en-US" sz="2200" dirty="0">
                <a:latin typeface="+mn-lt"/>
              </a:rPr>
              <a:t>30 </a:t>
            </a:r>
            <a:r>
              <a:rPr lang="en-US" sz="2200" dirty="0" smtClean="0">
                <a:latin typeface="+mn-lt"/>
                <a:hlinkClick r:id="rId3"/>
              </a:rPr>
              <a:t>https</a:t>
            </a:r>
            <a:r>
              <a:rPr lang="en-US" sz="2200" dirty="0">
                <a:latin typeface="+mn-lt"/>
                <a:hlinkClick r:id="rId3"/>
              </a:rPr>
              <a:t>://orso.wsu.edu/documents/2018/02/guideline-30.pdf</a:t>
            </a:r>
            <a:r>
              <a:rPr lang="en-US" sz="2200" dirty="0" smtClean="0">
                <a:latin typeface="+mn-lt"/>
                <a:hlinkClick r:id="rId3"/>
              </a:rPr>
              <a:t>/</a:t>
            </a:r>
            <a:r>
              <a:rPr lang="en-US" sz="2200" dirty="0">
                <a:latin typeface="+mn-lt"/>
              </a:rPr>
              <a:t>.</a:t>
            </a:r>
            <a:endParaRPr lang="en-US" sz="2200" dirty="0" smtClean="0">
              <a:latin typeface="+mn-lt"/>
            </a:endParaRPr>
          </a:p>
          <a:p>
            <a:pPr marL="285750" indent="-285750">
              <a:buFont typeface="Wingdings" panose="05000000000000000000" pitchFamily="2" charset="2"/>
              <a:buChar char="§"/>
              <a:defRPr/>
            </a:pPr>
            <a:r>
              <a:rPr lang="en-US" sz="2200" dirty="0" smtClean="0">
                <a:latin typeface="+mn-lt"/>
              </a:rPr>
              <a:t>With </a:t>
            </a:r>
            <a:r>
              <a:rPr lang="en-US" sz="2200" dirty="0">
                <a:latin typeface="+mn-lt"/>
              </a:rPr>
              <a:t>the help of the department, </a:t>
            </a:r>
            <a:r>
              <a:rPr lang="en-US" sz="2200" dirty="0" smtClean="0">
                <a:latin typeface="+mn-lt"/>
              </a:rPr>
              <a:t>the proposal </a:t>
            </a:r>
            <a:r>
              <a:rPr lang="en-US" sz="2200" dirty="0">
                <a:latin typeface="+mn-lt"/>
              </a:rPr>
              <a:t>package is developed based on instructions provided from the funding agency</a:t>
            </a:r>
            <a:r>
              <a:rPr lang="en-US" sz="2200" dirty="0" smtClean="0">
                <a:latin typeface="+mn-lt"/>
              </a:rPr>
              <a:t>.*</a:t>
            </a:r>
          </a:p>
          <a:p>
            <a:pPr marL="285750" indent="-285750">
              <a:buFont typeface="Wingdings" panose="05000000000000000000" pitchFamily="2" charset="2"/>
              <a:buChar char="§"/>
              <a:defRPr/>
            </a:pPr>
            <a:r>
              <a:rPr lang="en-US" sz="2200" dirty="0" smtClean="0">
                <a:latin typeface="+mn-lt"/>
              </a:rPr>
              <a:t>Proposal </a:t>
            </a:r>
            <a:r>
              <a:rPr lang="en-US" sz="2200" dirty="0">
                <a:latin typeface="+mn-lt"/>
              </a:rPr>
              <a:t>and attachments are uploaded to </a:t>
            </a:r>
            <a:r>
              <a:rPr lang="en-US" sz="2200" dirty="0" smtClean="0">
                <a:latin typeface="+mn-lt"/>
              </a:rPr>
              <a:t>the </a:t>
            </a:r>
            <a:r>
              <a:rPr lang="en-US" sz="2200" dirty="0" err="1" smtClean="0">
                <a:latin typeface="+mn-lt"/>
              </a:rPr>
              <a:t>eREX</a:t>
            </a:r>
            <a:r>
              <a:rPr lang="en-US" sz="2200" dirty="0" smtClean="0">
                <a:latin typeface="+mn-lt"/>
              </a:rPr>
              <a:t> </a:t>
            </a:r>
            <a:r>
              <a:rPr lang="en-US" sz="2200" dirty="0">
                <a:latin typeface="+mn-lt"/>
              </a:rPr>
              <a:t>and routed through </a:t>
            </a:r>
            <a:r>
              <a:rPr lang="en-US" sz="2200" dirty="0" smtClean="0">
                <a:latin typeface="+mn-lt"/>
              </a:rPr>
              <a:t>ORSO </a:t>
            </a:r>
            <a:r>
              <a:rPr lang="en-US" sz="2200" dirty="0">
                <a:latin typeface="+mn-lt"/>
              </a:rPr>
              <a:t>to obtain required </a:t>
            </a:r>
            <a:r>
              <a:rPr lang="en-US" sz="2200" dirty="0" smtClean="0">
                <a:latin typeface="+mn-lt"/>
              </a:rPr>
              <a:t>approvals.</a:t>
            </a:r>
            <a:endParaRPr lang="en-US" sz="2200" dirty="0">
              <a:latin typeface="+mn-lt"/>
            </a:endParaRPr>
          </a:p>
          <a:p>
            <a:pPr marL="285750" indent="-285750">
              <a:buFont typeface="Wingdings" panose="05000000000000000000" pitchFamily="2" charset="2"/>
              <a:buChar char="§"/>
              <a:defRPr/>
            </a:pPr>
            <a:r>
              <a:rPr lang="en-US" sz="2200" dirty="0" smtClean="0">
                <a:latin typeface="+mn-lt"/>
              </a:rPr>
              <a:t>ORSO reviews the proposal </a:t>
            </a:r>
            <a:r>
              <a:rPr lang="en-US" sz="2200" dirty="0">
                <a:latin typeface="+mn-lt"/>
              </a:rPr>
              <a:t>package and submits to </a:t>
            </a:r>
            <a:r>
              <a:rPr lang="en-US" sz="2200" dirty="0" smtClean="0">
                <a:latin typeface="+mn-lt"/>
              </a:rPr>
              <a:t>Sponsor.</a:t>
            </a:r>
            <a:endParaRPr lang="en-US" sz="2200" dirty="0">
              <a:latin typeface="+mn-lt"/>
            </a:endParaRPr>
          </a:p>
          <a:p>
            <a:pPr marL="285750" indent="-285750">
              <a:buFont typeface="Wingdings" panose="05000000000000000000" pitchFamily="2" charset="2"/>
              <a:buChar char="§"/>
              <a:defRPr/>
            </a:pPr>
            <a:r>
              <a:rPr lang="en-US" sz="2200" dirty="0">
                <a:latin typeface="+mn-lt"/>
              </a:rPr>
              <a:t>If proposal is funded, </a:t>
            </a:r>
            <a:r>
              <a:rPr lang="en-US" sz="2200" dirty="0" smtClean="0">
                <a:latin typeface="+mn-lt"/>
              </a:rPr>
              <a:t>ORSO begins </a:t>
            </a:r>
            <a:r>
              <a:rPr lang="en-US" sz="2200" dirty="0">
                <a:latin typeface="+mn-lt"/>
              </a:rPr>
              <a:t>award negotiation and </a:t>
            </a:r>
            <a:r>
              <a:rPr lang="en-US" sz="2200" dirty="0" smtClean="0">
                <a:latin typeface="+mn-lt"/>
              </a:rPr>
              <a:t>acceptance.</a:t>
            </a:r>
          </a:p>
          <a:p>
            <a:pPr>
              <a:defRPr/>
            </a:pPr>
            <a:endParaRPr lang="en-US" sz="1400" dirty="0">
              <a:latin typeface="+mn-lt"/>
            </a:endParaRPr>
          </a:p>
          <a:p>
            <a:pPr>
              <a:defRPr/>
            </a:pPr>
            <a:r>
              <a:rPr lang="en-US" sz="1400" dirty="0" smtClean="0">
                <a:latin typeface="+mn-lt"/>
              </a:rPr>
              <a:t>* ORAP can help with this stage of the proposal. Proposals &gt;$1M, junior </a:t>
            </a:r>
            <a:r>
              <a:rPr lang="en-US" sz="1400" dirty="0">
                <a:latin typeface="+mn-lt"/>
              </a:rPr>
              <a:t>faculty proposals, and proposals aligned with WSU strategic </a:t>
            </a:r>
            <a:r>
              <a:rPr lang="en-US" sz="1400" dirty="0" smtClean="0">
                <a:latin typeface="+mn-lt"/>
              </a:rPr>
              <a:t>initiatives are given priority.   </a:t>
            </a:r>
            <a:endParaRPr lang="en-US" sz="1400" dirty="0">
              <a:latin typeface="+mn-lt"/>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3338" y="1066800"/>
            <a:ext cx="9144000" cy="762000"/>
          </a:xfrm>
        </p:spPr>
        <p:txBody>
          <a:bodyPr/>
          <a:lstStyle/>
          <a:p>
            <a:pPr eaLnBrk="1" hangingPunct="1"/>
            <a:r>
              <a:rPr lang="en-US" altLang="en-US" sz="3200" dirty="0" smtClean="0">
                <a:solidFill>
                  <a:schemeClr val="tx1"/>
                </a:solidFill>
                <a:latin typeface="Times New Roman" pitchFamily="18" charset="0"/>
                <a:cs typeface="Times New Roman" pitchFamily="18" charset="0"/>
              </a:rPr>
              <a:t>Tips for Successful Proposals</a:t>
            </a:r>
          </a:p>
        </p:txBody>
      </p:sp>
      <p:sp>
        <p:nvSpPr>
          <p:cNvPr id="30723" name="Rectangle 3"/>
          <p:cNvSpPr>
            <a:spLocks noGrp="1" noChangeArrowheads="1"/>
          </p:cNvSpPr>
          <p:nvPr>
            <p:ph type="body" idx="1"/>
          </p:nvPr>
        </p:nvSpPr>
        <p:spPr>
          <a:xfrm>
            <a:off x="152400" y="1905000"/>
            <a:ext cx="8763000" cy="4800600"/>
          </a:xfrm>
        </p:spPr>
        <p:txBody>
          <a:bodyPr/>
          <a:lstStyle/>
          <a:p>
            <a:pPr marL="0" indent="0" eaLnBrk="1" hangingPunct="1">
              <a:buFontTx/>
              <a:buNone/>
              <a:defRPr/>
            </a:pPr>
            <a:r>
              <a:rPr lang="en-US" altLang="en-US" sz="2200" dirty="0" smtClean="0">
                <a:cs typeface="Times New Roman" pitchFamily="18" charset="0"/>
              </a:rPr>
              <a:t>Read the RFP!!! (Request for Proposal)</a:t>
            </a:r>
          </a:p>
          <a:p>
            <a:pPr lvl="1" eaLnBrk="1" hangingPunct="1">
              <a:defRPr/>
            </a:pPr>
            <a:r>
              <a:rPr lang="en-US" altLang="en-US" sz="2200" b="0" dirty="0" smtClean="0">
                <a:cs typeface="Times New Roman" pitchFamily="18" charset="0"/>
              </a:rPr>
              <a:t>Also referred to as the Call, Solicitation, </a:t>
            </a:r>
            <a:r>
              <a:rPr lang="en-US" altLang="en-US" sz="2200" b="0" dirty="0">
                <a:cs typeface="Times New Roman" pitchFamily="18" charset="0"/>
              </a:rPr>
              <a:t>Funding Opportunity </a:t>
            </a:r>
            <a:r>
              <a:rPr lang="en-US" altLang="en-US" sz="2200" b="0" dirty="0" smtClean="0">
                <a:cs typeface="Times New Roman" pitchFamily="18" charset="0"/>
              </a:rPr>
              <a:t>Announcement, Program </a:t>
            </a:r>
            <a:r>
              <a:rPr lang="en-US" altLang="en-US" sz="2200" b="0" dirty="0">
                <a:cs typeface="Times New Roman" pitchFamily="18" charset="0"/>
              </a:rPr>
              <a:t>A</a:t>
            </a:r>
            <a:r>
              <a:rPr lang="en-US" altLang="en-US" sz="2200" b="0" dirty="0" smtClean="0">
                <a:cs typeface="Times New Roman" pitchFamily="18" charset="0"/>
              </a:rPr>
              <a:t>nnouncement, or Broad Agency Announcement.</a:t>
            </a:r>
          </a:p>
          <a:p>
            <a:pPr lvl="1" eaLnBrk="1" hangingPunct="1">
              <a:defRPr/>
            </a:pPr>
            <a:r>
              <a:rPr lang="en-US" altLang="en-US" sz="2200" b="0" dirty="0" smtClean="0">
                <a:cs typeface="Times New Roman" pitchFamily="18" charset="0"/>
              </a:rPr>
              <a:t>One of the most crucial and most often missed steps.</a:t>
            </a:r>
          </a:p>
          <a:p>
            <a:pPr lvl="1" eaLnBrk="1" hangingPunct="1">
              <a:defRPr/>
            </a:pPr>
            <a:r>
              <a:rPr lang="en-US" altLang="en-US" sz="2200" b="0" dirty="0" smtClean="0">
                <a:cs typeface="Times New Roman" pitchFamily="18" charset="0"/>
              </a:rPr>
              <a:t>General application information is also found on the agency’s website.</a:t>
            </a:r>
          </a:p>
          <a:p>
            <a:pPr eaLnBrk="1" hangingPunct="1">
              <a:buFont typeface="Wingdings" panose="05000000000000000000" pitchFamily="2" charset="2"/>
              <a:buChar char="§"/>
              <a:defRPr/>
            </a:pPr>
            <a:r>
              <a:rPr lang="en-US" altLang="en-US" sz="2200" b="0" dirty="0" smtClean="0">
                <a:cs typeface="Times New Roman" pitchFamily="18" charset="0"/>
              </a:rPr>
              <a:t>Why is the RFP important?</a:t>
            </a:r>
          </a:p>
          <a:p>
            <a:pPr lvl="1" eaLnBrk="1" hangingPunct="1">
              <a:defRPr/>
            </a:pPr>
            <a:r>
              <a:rPr lang="en-US" altLang="en-US" sz="2200" b="0" dirty="0" smtClean="0">
                <a:cs typeface="Times New Roman" pitchFamily="18" charset="0"/>
              </a:rPr>
              <a:t>The RFP includes the programs/projects/research areas that the agency would like to fund as well as the type of organizations they generally fund (Universities, foundations, corporations, </a:t>
            </a:r>
            <a:r>
              <a:rPr lang="en-US" altLang="en-US" sz="2200" b="0" dirty="0" err="1" smtClean="0">
                <a:cs typeface="Times New Roman" pitchFamily="18" charset="0"/>
              </a:rPr>
              <a:t>etc</a:t>
            </a:r>
            <a:r>
              <a:rPr lang="en-US" altLang="en-US" sz="2200" b="0" dirty="0" smtClean="0">
                <a:cs typeface="Times New Roman" pitchFamily="18" charset="0"/>
              </a:rPr>
              <a:t>).</a:t>
            </a:r>
          </a:p>
          <a:p>
            <a:pPr lvl="1" eaLnBrk="1" hangingPunct="1">
              <a:defRPr/>
            </a:pPr>
            <a:r>
              <a:rPr lang="en-US" altLang="en-US" sz="2200" b="0" dirty="0" smtClean="0">
                <a:cs typeface="Times New Roman" pitchFamily="18" charset="0"/>
              </a:rPr>
              <a:t>The RFP outlines the application’s requirements (i.e. maximum funded amount, overhead and cost share limitations, mandatory attachments).</a:t>
            </a:r>
          </a:p>
          <a:p>
            <a:pPr lvl="1" eaLnBrk="1" hangingPunct="1">
              <a:defRPr/>
            </a:pPr>
            <a:r>
              <a:rPr lang="en-US" altLang="en-US" sz="2200" b="0" dirty="0" smtClean="0">
                <a:cs typeface="Times New Roman" pitchFamily="18" charset="0"/>
              </a:rPr>
              <a:t>Includes instructions regarding how to submit and when to submit.</a:t>
            </a:r>
          </a:p>
          <a:p>
            <a:pPr lvl="1" eaLnBrk="1" hangingPunct="1">
              <a:defRPr/>
            </a:pPr>
            <a:r>
              <a:rPr lang="en-US" altLang="en-US" sz="2200" b="0" dirty="0" smtClean="0">
                <a:cs typeface="Times New Roman" pitchFamily="18" charset="0"/>
              </a:rPr>
              <a:t>Limited amounts of proposals allowed by submitting institutions. </a:t>
            </a:r>
          </a:p>
        </p:txBody>
      </p:sp>
    </p:spTree>
    <p:extLst>
      <p:ext uri="{BB962C8B-B14F-4D97-AF65-F5344CB8AC3E}">
        <p14:creationId xmlns:p14="http://schemas.microsoft.com/office/powerpoint/2010/main" val="32375535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4213" y="1371600"/>
            <a:ext cx="7775575" cy="457200"/>
          </a:xfrm>
        </p:spPr>
        <p:txBody>
          <a:bodyPr/>
          <a:lstStyle/>
          <a:p>
            <a:pPr eaLnBrk="1" hangingPunct="1"/>
            <a:r>
              <a:rPr lang="en-US" altLang="en-US" sz="3200" dirty="0">
                <a:solidFill>
                  <a:schemeClr val="tx1"/>
                </a:solidFill>
                <a:latin typeface="Times New Roman" pitchFamily="18" charset="0"/>
                <a:cs typeface="Times New Roman" pitchFamily="18" charset="0"/>
              </a:rPr>
              <a:t>Tips for Successful Proposals</a:t>
            </a:r>
            <a:endParaRPr lang="en-US" altLang="en-US" sz="3200" dirty="0" smtClean="0">
              <a:latin typeface="Times New Roman" pitchFamily="18" charset="0"/>
              <a:cs typeface="Times New Roman" pitchFamily="18" charset="0"/>
            </a:endParaRPr>
          </a:p>
        </p:txBody>
      </p:sp>
      <p:sp>
        <p:nvSpPr>
          <p:cNvPr id="57347" name="Rectangle 3"/>
          <p:cNvSpPr>
            <a:spLocks noGrp="1" noChangeArrowheads="1"/>
          </p:cNvSpPr>
          <p:nvPr>
            <p:ph type="body" idx="1"/>
          </p:nvPr>
        </p:nvSpPr>
        <p:spPr>
          <a:xfrm>
            <a:off x="76200" y="2057400"/>
            <a:ext cx="8991600" cy="4343400"/>
          </a:xfrm>
        </p:spPr>
        <p:txBody>
          <a:bodyPr/>
          <a:lstStyle/>
          <a:p>
            <a:pPr marL="0" indent="0" eaLnBrk="1" hangingPunct="1">
              <a:lnSpc>
                <a:spcPct val="90000"/>
              </a:lnSpc>
              <a:buNone/>
              <a:defRPr/>
            </a:pPr>
            <a:r>
              <a:rPr lang="en-US" sz="2200" dirty="0" smtClean="0"/>
              <a:t>Resources to prepare a certified budget.</a:t>
            </a:r>
            <a:endParaRPr lang="en-US" sz="2200" b="0" dirty="0" smtClean="0">
              <a:cs typeface="Times New Roman" panose="02020603050405020304" pitchFamily="18" charset="0"/>
            </a:endParaRPr>
          </a:p>
          <a:p>
            <a:pPr lvl="1" eaLnBrk="1" hangingPunct="1">
              <a:lnSpc>
                <a:spcPct val="90000"/>
              </a:lnSpc>
              <a:defRPr/>
            </a:pPr>
            <a:r>
              <a:rPr lang="en-US" sz="2200" b="0" dirty="0" smtClean="0">
                <a:cs typeface="Times New Roman" panose="02020603050405020304" pitchFamily="18" charset="0"/>
              </a:rPr>
              <a:t>ORSO Guideline #2 (Budgeting Assistance Information for Preparing Sponsored Program Proposals).</a:t>
            </a:r>
          </a:p>
          <a:p>
            <a:pPr lvl="1" eaLnBrk="1" hangingPunct="1">
              <a:lnSpc>
                <a:spcPct val="90000"/>
              </a:lnSpc>
              <a:defRPr/>
            </a:pPr>
            <a:r>
              <a:rPr lang="en-US" sz="2200" b="0" dirty="0" smtClean="0">
                <a:cs typeface="Times New Roman" panose="02020603050405020304" pitchFamily="18" charset="0"/>
              </a:rPr>
              <a:t>ORSO training to obtain budget certification.</a:t>
            </a:r>
          </a:p>
          <a:p>
            <a:pPr lvl="1" eaLnBrk="1" hangingPunct="1">
              <a:lnSpc>
                <a:spcPct val="90000"/>
              </a:lnSpc>
              <a:defRPr/>
            </a:pPr>
            <a:r>
              <a:rPr lang="en-US" sz="2200" b="0" dirty="0" smtClean="0">
                <a:cs typeface="Times New Roman" panose="02020603050405020304" pitchFamily="18" charset="0"/>
              </a:rPr>
              <a:t>Take the “Budgeting for Sponsored </a:t>
            </a:r>
            <a:r>
              <a:rPr lang="en-US" sz="2200" b="0" dirty="0">
                <a:cs typeface="Times New Roman" panose="02020603050405020304" pitchFamily="18" charset="0"/>
              </a:rPr>
              <a:t>Projects,” “Effort </a:t>
            </a:r>
            <a:r>
              <a:rPr lang="en-US" sz="2200" b="0" dirty="0" smtClean="0">
                <a:cs typeface="Times New Roman" panose="02020603050405020304" pitchFamily="18" charset="0"/>
              </a:rPr>
              <a:t>Certification,” “F&amp;A” and </a:t>
            </a:r>
            <a:r>
              <a:rPr lang="en-US" sz="2200" b="0" dirty="0">
                <a:cs typeface="Times New Roman" panose="02020603050405020304" pitchFamily="18" charset="0"/>
              </a:rPr>
              <a:t>“Cost </a:t>
            </a:r>
            <a:r>
              <a:rPr lang="en-US" sz="2200" b="0" dirty="0" smtClean="0">
                <a:cs typeface="Times New Roman" panose="02020603050405020304" pitchFamily="18" charset="0"/>
              </a:rPr>
              <a:t>Sharing” classes during the Research Administration Series (RAS).</a:t>
            </a:r>
          </a:p>
          <a:p>
            <a:pPr lvl="1" eaLnBrk="1" hangingPunct="1">
              <a:lnSpc>
                <a:spcPct val="90000"/>
              </a:lnSpc>
              <a:defRPr/>
            </a:pPr>
            <a:r>
              <a:rPr lang="en-US" sz="2200" b="0" dirty="0">
                <a:cs typeface="Times New Roman" panose="02020603050405020304" pitchFamily="18" charset="0"/>
              </a:rPr>
              <a:t>All proposal budgets must be </a:t>
            </a:r>
            <a:r>
              <a:rPr lang="en-US" sz="2200" b="0" dirty="0" smtClean="0">
                <a:cs typeface="Times New Roman" panose="02020603050405020304" pitchFamily="18" charset="0"/>
              </a:rPr>
              <a:t>approved before they are routed with the </a:t>
            </a:r>
          </a:p>
          <a:p>
            <a:pPr marL="244475" lvl="1" indent="217488" eaLnBrk="1" hangingPunct="1">
              <a:lnSpc>
                <a:spcPct val="90000"/>
              </a:lnSpc>
              <a:buNone/>
              <a:defRPr/>
            </a:pPr>
            <a:r>
              <a:rPr lang="en-US" sz="2200" b="0" dirty="0" err="1" smtClean="0">
                <a:cs typeface="Times New Roman" panose="02020603050405020304" pitchFamily="18" charset="0"/>
              </a:rPr>
              <a:t>eREX</a:t>
            </a:r>
            <a:r>
              <a:rPr lang="en-US" sz="2200" b="0" dirty="0" smtClean="0">
                <a:cs typeface="Times New Roman" panose="02020603050405020304" pitchFamily="18" charset="0"/>
              </a:rPr>
              <a:t> by a:</a:t>
            </a:r>
            <a:endParaRPr lang="en-US" sz="2200" b="0" dirty="0">
              <a:cs typeface="Times New Roman" panose="02020603050405020304" pitchFamily="18" charset="0"/>
            </a:endParaRPr>
          </a:p>
          <a:p>
            <a:pPr lvl="2" eaLnBrk="1" hangingPunct="1">
              <a:lnSpc>
                <a:spcPct val="90000"/>
              </a:lnSpc>
              <a:defRPr/>
            </a:pPr>
            <a:r>
              <a:rPr lang="en-US" sz="2200" b="0" dirty="0" smtClean="0">
                <a:cs typeface="Times New Roman" panose="02020603050405020304" pitchFamily="18" charset="0"/>
              </a:rPr>
              <a:t>Budget certified department administrator</a:t>
            </a:r>
          </a:p>
          <a:p>
            <a:pPr marL="430212" lvl="2" indent="0" eaLnBrk="1" hangingPunct="1">
              <a:lnSpc>
                <a:spcPct val="90000"/>
              </a:lnSpc>
              <a:buFont typeface="Wingdings" pitchFamily="2" charset="2"/>
              <a:buNone/>
              <a:defRPr/>
            </a:pPr>
            <a:r>
              <a:rPr lang="en-US" sz="2200" b="0" dirty="0" smtClean="0">
                <a:cs typeface="Times New Roman" panose="02020603050405020304" pitchFamily="18" charset="0"/>
              </a:rPr>
              <a:t>OR</a:t>
            </a:r>
            <a:endParaRPr lang="en-US" sz="2200" b="0" dirty="0">
              <a:cs typeface="Times New Roman" panose="02020603050405020304" pitchFamily="18" charset="0"/>
            </a:endParaRPr>
          </a:p>
          <a:p>
            <a:pPr lvl="2" eaLnBrk="1" hangingPunct="1">
              <a:lnSpc>
                <a:spcPct val="90000"/>
              </a:lnSpc>
              <a:defRPr/>
            </a:pPr>
            <a:r>
              <a:rPr lang="en-US" sz="2200" b="0" dirty="0" smtClean="0">
                <a:cs typeface="Times New Roman" panose="02020603050405020304" pitchFamily="18" charset="0"/>
              </a:rPr>
              <a:t>ORSO </a:t>
            </a:r>
            <a:r>
              <a:rPr lang="en-US" sz="2200" b="0" dirty="0">
                <a:cs typeface="Times New Roman" panose="02020603050405020304" pitchFamily="18" charset="0"/>
              </a:rPr>
              <a:t>– two weeks prior to deadline for </a:t>
            </a:r>
            <a:r>
              <a:rPr lang="en-US" sz="2200" b="0" dirty="0" smtClean="0">
                <a:cs typeface="Times New Roman" panose="02020603050405020304" pitchFamily="18" charset="0"/>
              </a:rPr>
              <a:t>approval.</a:t>
            </a:r>
            <a:endParaRPr lang="en-US" sz="2200" b="0" dirty="0">
              <a:cs typeface="Times New Roman" panose="02020603050405020304" pitchFamily="18" charset="0"/>
            </a:endParaRPr>
          </a:p>
          <a:p>
            <a:pPr lvl="1" eaLnBrk="1" hangingPunct="1">
              <a:lnSpc>
                <a:spcPct val="90000"/>
              </a:lnSpc>
              <a:defRPr/>
            </a:pPr>
            <a:r>
              <a:rPr lang="en-US" sz="2200" b="0" dirty="0" smtClean="0">
                <a:cs typeface="Times New Roman" panose="02020603050405020304" pitchFamily="18" charset="0"/>
              </a:rPr>
              <a:t>Guidelines and templates at </a:t>
            </a:r>
            <a:r>
              <a:rPr lang="en-US" sz="2200" b="0" u="sng" dirty="0">
                <a:solidFill>
                  <a:srgbClr val="C00000"/>
                </a:solidFill>
                <a:cs typeface="Times New Roman" panose="02020603050405020304" pitchFamily="18" charset="0"/>
                <a:hlinkClick r:id="rId3"/>
              </a:rPr>
              <a:t>https://orso.wsu.edu</a:t>
            </a:r>
            <a:r>
              <a:rPr lang="en-US" sz="2200" b="0" u="sng" dirty="0" smtClean="0">
                <a:solidFill>
                  <a:srgbClr val="C00000"/>
                </a:solidFill>
                <a:cs typeface="Times New Roman" panose="02020603050405020304" pitchFamily="18" charset="0"/>
                <a:hlinkClick r:id="rId3"/>
              </a:rPr>
              <a:t>/</a:t>
            </a:r>
            <a:r>
              <a:rPr lang="en-US" sz="2200" b="0" u="sng" dirty="0" smtClean="0">
                <a:solidFill>
                  <a:srgbClr val="C00000"/>
                </a:solidFill>
                <a:cs typeface="Times New Roman" panose="02020603050405020304" pitchFamily="18" charset="0"/>
              </a:rPr>
              <a:t>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19200"/>
            <a:ext cx="9144000" cy="685800"/>
          </a:xfrm>
        </p:spPr>
        <p:txBody>
          <a:bodyPr/>
          <a:lstStyle/>
          <a:p>
            <a:r>
              <a:rPr lang="en-US" altLang="en-US" dirty="0">
                <a:solidFill>
                  <a:schemeClr val="tx1"/>
                </a:solidFill>
                <a:latin typeface="Times New Roman" pitchFamily="18" charset="0"/>
                <a:cs typeface="Times New Roman" pitchFamily="18" charset="0"/>
              </a:rPr>
              <a:t>Tips for Successful Proposals</a:t>
            </a:r>
            <a:endParaRPr lang="en-US" dirty="0"/>
          </a:p>
        </p:txBody>
      </p:sp>
      <p:sp>
        <p:nvSpPr>
          <p:cNvPr id="3" name="Content Placeholder 2"/>
          <p:cNvSpPr>
            <a:spLocks noGrp="1"/>
          </p:cNvSpPr>
          <p:nvPr>
            <p:ph idx="1"/>
          </p:nvPr>
        </p:nvSpPr>
        <p:spPr>
          <a:xfrm>
            <a:off x="152400" y="2057400"/>
            <a:ext cx="8763000" cy="4648200"/>
          </a:xfrm>
        </p:spPr>
        <p:txBody>
          <a:bodyPr/>
          <a:lstStyle/>
          <a:p>
            <a:pPr marL="0" indent="0">
              <a:buNone/>
            </a:pPr>
            <a:r>
              <a:rPr lang="en-US" sz="2200" dirty="0"/>
              <a:t>Gather </a:t>
            </a:r>
            <a:r>
              <a:rPr lang="en-US" sz="2200" dirty="0" smtClean="0"/>
              <a:t>supporting </a:t>
            </a:r>
            <a:r>
              <a:rPr lang="en-US" sz="2200" dirty="0"/>
              <a:t>documents ahead of </a:t>
            </a:r>
            <a:r>
              <a:rPr lang="en-US" sz="2200" dirty="0" smtClean="0"/>
              <a:t>time</a:t>
            </a:r>
            <a:r>
              <a:rPr lang="en-US" sz="2200" dirty="0"/>
              <a:t>.</a:t>
            </a:r>
            <a:endParaRPr lang="en-US" sz="2200" dirty="0" smtClean="0"/>
          </a:p>
          <a:p>
            <a:pPr lvl="1"/>
            <a:r>
              <a:rPr lang="en-US" sz="2200" b="0" i="1" dirty="0" smtClean="0"/>
              <a:t>Items to Gather </a:t>
            </a:r>
            <a:r>
              <a:rPr lang="en-US" sz="2200" b="0" i="1" dirty="0"/>
              <a:t>E</a:t>
            </a:r>
            <a:r>
              <a:rPr lang="en-US" sz="2200" b="0" i="1" dirty="0" smtClean="0"/>
              <a:t>arly in the </a:t>
            </a:r>
            <a:r>
              <a:rPr lang="en-US" sz="2200" b="0" i="1" dirty="0"/>
              <a:t>P</a:t>
            </a:r>
            <a:r>
              <a:rPr lang="en-US" sz="2200" b="0" i="1" dirty="0" smtClean="0"/>
              <a:t>rocess:  </a:t>
            </a:r>
            <a:r>
              <a:rPr lang="en-US" sz="2200" b="0" dirty="0" smtClean="0"/>
              <a:t>Biographical Sketches/CVs, Current &amp; Pending Support, Conflict of Interest, Disclosure of Lobbying Activities, Environmental Questionnaires, Personnel/Grad Student salary verification, Sub-awardee Documents.</a:t>
            </a:r>
          </a:p>
          <a:p>
            <a:pPr lvl="1"/>
            <a:r>
              <a:rPr lang="en-US" sz="2200" b="0" i="1" dirty="0" smtClean="0"/>
              <a:t>Other Common </a:t>
            </a:r>
            <a:r>
              <a:rPr lang="en-US" sz="2200" b="0" i="1" dirty="0"/>
              <a:t>Supplemental Docs: </a:t>
            </a:r>
            <a:r>
              <a:rPr lang="en-US" sz="2200" b="0" dirty="0"/>
              <a:t>Facilities, Equipment and Other </a:t>
            </a:r>
            <a:r>
              <a:rPr lang="en-US" sz="2200" b="0" dirty="0" smtClean="0"/>
              <a:t>Resources, </a:t>
            </a:r>
            <a:r>
              <a:rPr lang="en-US" sz="2200" b="0" dirty="0"/>
              <a:t>Data Management Plan, Human Subjects </a:t>
            </a:r>
            <a:r>
              <a:rPr lang="en-US" sz="2200" b="0" dirty="0" smtClean="0"/>
              <a:t>Protection, </a:t>
            </a:r>
            <a:r>
              <a:rPr lang="en-US" sz="2200" b="0" dirty="0"/>
              <a:t>Management Plan, </a:t>
            </a:r>
            <a:r>
              <a:rPr lang="en-US" sz="2200" b="0" dirty="0" smtClean="0"/>
              <a:t>Bibliography, Project Summary/ Specific Aims*</a:t>
            </a:r>
          </a:p>
          <a:p>
            <a:pPr lvl="1"/>
            <a:r>
              <a:rPr lang="en-US" sz="2200" b="0" i="1" dirty="0" smtClean="0"/>
              <a:t>Letters: </a:t>
            </a:r>
            <a:r>
              <a:rPr lang="en-US" sz="2200" b="0" dirty="0" smtClean="0"/>
              <a:t>Letters of Support/Commitment, Letters of Cost Share Commitment, Third Party Cost Share Commitment (both University &amp; Industry require authorized signatory – start early)</a:t>
            </a:r>
            <a:endParaRPr lang="en-US" sz="2200" b="0" dirty="0"/>
          </a:p>
          <a:p>
            <a:pPr lvl="1"/>
            <a:r>
              <a:rPr lang="en-US" sz="2200" b="0" i="1" dirty="0" smtClean="0"/>
              <a:t>Other:  </a:t>
            </a:r>
            <a:r>
              <a:rPr lang="en-US" sz="2200" b="0" dirty="0" smtClean="0"/>
              <a:t>F&amp;A and Benefit Rate Agreements, etc.</a:t>
            </a:r>
          </a:p>
          <a:p>
            <a:pPr marL="519112" lvl="2" indent="0">
              <a:buNone/>
            </a:pPr>
            <a:endParaRPr lang="en-US" sz="1400" b="0" dirty="0" smtClean="0"/>
          </a:p>
          <a:p>
            <a:pPr marL="0" lvl="0" indent="0" eaLnBrk="1" hangingPunct="1">
              <a:lnSpc>
                <a:spcPct val="100000"/>
              </a:lnSpc>
              <a:spcBef>
                <a:spcPct val="0"/>
              </a:spcBef>
              <a:buSzTx/>
              <a:buNone/>
              <a:defRPr/>
            </a:pPr>
            <a:r>
              <a:rPr lang="en-US" sz="1400" b="0" kern="1200" dirty="0">
                <a:solidFill>
                  <a:srgbClr val="000000"/>
                </a:solidFill>
                <a:cs typeface="Arial" charset="0"/>
              </a:rPr>
              <a:t>* </a:t>
            </a:r>
            <a:r>
              <a:rPr lang="en-US" sz="1400" b="0" kern="1200" dirty="0" err="1" smtClean="0">
                <a:solidFill>
                  <a:srgbClr val="000000"/>
                </a:solidFill>
                <a:cs typeface="Arial" charset="0"/>
              </a:rPr>
              <a:t>ORAP</a:t>
            </a:r>
            <a:r>
              <a:rPr lang="en-US" sz="1400" b="0" kern="1200" dirty="0" smtClean="0">
                <a:solidFill>
                  <a:srgbClr val="000000"/>
                </a:solidFill>
                <a:cs typeface="Arial" charset="0"/>
              </a:rPr>
              <a:t> has templates and can help the PI draft these documents. </a:t>
            </a:r>
            <a:endParaRPr lang="en-US" sz="2200" b="0" dirty="0" smtClean="0"/>
          </a:p>
          <a:p>
            <a:endParaRPr lang="en-US" sz="2200" b="0" dirty="0"/>
          </a:p>
        </p:txBody>
      </p:sp>
    </p:spTree>
    <p:extLst>
      <p:ext uri="{BB962C8B-B14F-4D97-AF65-F5344CB8AC3E}">
        <p14:creationId xmlns:p14="http://schemas.microsoft.com/office/powerpoint/2010/main" val="15908142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1143000"/>
            <a:ext cx="9144000" cy="762000"/>
          </a:xfrm>
        </p:spPr>
        <p:txBody>
          <a:bodyPr/>
          <a:lstStyle/>
          <a:p>
            <a:pPr eaLnBrk="1" hangingPunct="1"/>
            <a:r>
              <a:rPr lang="en-US" altLang="en-US" sz="3200" dirty="0">
                <a:solidFill>
                  <a:schemeClr val="tx1"/>
                </a:solidFill>
                <a:latin typeface="Times New Roman" pitchFamily="18" charset="0"/>
                <a:cs typeface="Times New Roman" pitchFamily="18" charset="0"/>
              </a:rPr>
              <a:t>Tips for Successful Proposals</a:t>
            </a:r>
            <a:endParaRPr lang="en-US" altLang="en-US" sz="3200" dirty="0" smtClean="0">
              <a:solidFill>
                <a:schemeClr val="tx1"/>
              </a:solidFill>
              <a:latin typeface="Times New Roman" pitchFamily="18" charset="0"/>
              <a:cs typeface="Times New Roman" pitchFamily="18" charset="0"/>
            </a:endParaRPr>
          </a:p>
        </p:txBody>
      </p:sp>
      <p:sp>
        <p:nvSpPr>
          <p:cNvPr id="22531" name="Rectangle 3"/>
          <p:cNvSpPr>
            <a:spLocks noGrp="1" noChangeArrowheads="1"/>
          </p:cNvSpPr>
          <p:nvPr>
            <p:ph type="body" idx="1"/>
          </p:nvPr>
        </p:nvSpPr>
        <p:spPr>
          <a:xfrm>
            <a:off x="152400" y="1981200"/>
            <a:ext cx="8763000" cy="4724400"/>
          </a:xfrm>
        </p:spPr>
        <p:txBody>
          <a:bodyPr/>
          <a:lstStyle/>
          <a:p>
            <a:pPr marL="0" indent="0" eaLnBrk="1" hangingPunct="1">
              <a:buFontTx/>
              <a:buNone/>
            </a:pPr>
            <a:r>
              <a:rPr lang="en-US" altLang="en-US" sz="2200" dirty="0" smtClean="0">
                <a:cs typeface="Times New Roman" pitchFamily="18" charset="0"/>
              </a:rPr>
              <a:t>Be mindful of the submission deadline.</a:t>
            </a:r>
          </a:p>
          <a:p>
            <a:pPr lvl="1" eaLnBrk="1" hangingPunct="1"/>
            <a:r>
              <a:rPr lang="en-US" altLang="en-US" sz="2100" b="0" dirty="0">
                <a:cs typeface="Times New Roman" pitchFamily="18" charset="0"/>
              </a:rPr>
              <a:t>F</a:t>
            </a:r>
            <a:r>
              <a:rPr lang="en-US" altLang="en-US" sz="2100" b="0" dirty="0" smtClean="0">
                <a:cs typeface="Times New Roman" pitchFamily="18" charset="0"/>
              </a:rPr>
              <a:t>aculty should let you know ASAP when they know they will submit a proposal. They should have all supporting documents and a draft budget completed and to you 2 weeks prior to submission.  </a:t>
            </a:r>
          </a:p>
          <a:p>
            <a:pPr lvl="1" eaLnBrk="1" hangingPunct="1"/>
            <a:r>
              <a:rPr lang="en-US" altLang="en-US" sz="2100" b="0" dirty="0" smtClean="0">
                <a:cs typeface="Times New Roman" pitchFamily="18" charset="0"/>
              </a:rPr>
              <a:t>Start filling out eREX and agency application form (Workspace, Fastlane, ASSIST, etc.) as soon as you find out about the proposal. </a:t>
            </a:r>
          </a:p>
          <a:p>
            <a:pPr lvl="1" eaLnBrk="1" hangingPunct="1"/>
            <a:r>
              <a:rPr lang="en-US" altLang="en-US" sz="2100" b="0" dirty="0" smtClean="0">
                <a:cs typeface="Times New Roman" pitchFamily="18" charset="0"/>
              </a:rPr>
              <a:t>PI should have technical info written in time to allow others to contribute and review, recommend having a full draft ready 1 month before due date.</a:t>
            </a:r>
          </a:p>
          <a:p>
            <a:pPr lvl="1" eaLnBrk="1" hangingPunct="1"/>
            <a:r>
              <a:rPr lang="en-US" altLang="en-US" sz="2100" b="0" dirty="0" smtClean="0">
                <a:cs typeface="Times New Roman" pitchFamily="18" charset="0"/>
              </a:rPr>
              <a:t>WSU policy is that each eREX be submitted and approved two working days prior to the sponsor’s deadline. The proposal must be in final form at the time the </a:t>
            </a:r>
            <a:r>
              <a:rPr lang="en-US" altLang="en-US" sz="2100" b="0" dirty="0" err="1" smtClean="0">
                <a:cs typeface="Times New Roman" pitchFamily="18" charset="0"/>
              </a:rPr>
              <a:t>eREX</a:t>
            </a:r>
            <a:r>
              <a:rPr lang="en-US" altLang="en-US" sz="2100" b="0" dirty="0" smtClean="0">
                <a:cs typeface="Times New Roman" pitchFamily="18" charset="0"/>
              </a:rPr>
              <a:t> is submitted &amp; ORSO must be granted access to it (if required by the submission method). </a:t>
            </a:r>
            <a:r>
              <a:rPr lang="en-US" altLang="en-US" sz="2100" b="0" i="1" dirty="0" smtClean="0">
                <a:cs typeface="Times New Roman" pitchFamily="18" charset="0"/>
              </a:rPr>
              <a:t>Exception for Narrative Hold. </a:t>
            </a:r>
          </a:p>
          <a:p>
            <a:pPr lvl="1" eaLnBrk="1" hangingPunct="1"/>
            <a:r>
              <a:rPr lang="en-US" altLang="en-US" sz="2100" b="0" dirty="0" smtClean="0">
                <a:cs typeface="Times New Roman" pitchFamily="18" charset="0"/>
              </a:rPr>
              <a:t>Last minute submissions are often not reviewed which increases the chance of a failed submission to Sponsor.</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sunnyside"/>
          <p:cNvPicPr>
            <a:picLocks noChangeAspect="1" noChangeArrowheads="1"/>
          </p:cNvPicPr>
          <p:nvPr/>
        </p:nvPicPr>
        <p:blipFill>
          <a:blip r:embed="rId3">
            <a:extLst>
              <a:ext uri="{28A0092B-C50C-407E-A947-70E740481C1C}">
                <a14:useLocalDpi xmlns:a14="http://schemas.microsoft.com/office/drawing/2010/main" val="0"/>
              </a:ext>
            </a:extLst>
          </a:blip>
          <a:srcRect l="14293" t="12477" r="24750" b="10986"/>
          <a:stretch>
            <a:fillRect/>
          </a:stretch>
        </p:blipFill>
        <p:spPr bwMode="auto">
          <a:xfrm>
            <a:off x="-57150" y="1447800"/>
            <a:ext cx="5114925" cy="431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4819" name="Group 3"/>
          <p:cNvGrpSpPr>
            <a:grpSpLocks/>
          </p:cNvGrpSpPr>
          <p:nvPr/>
        </p:nvGrpSpPr>
        <p:grpSpPr bwMode="auto">
          <a:xfrm>
            <a:off x="-76200" y="-134938"/>
            <a:ext cx="9220200" cy="6978651"/>
            <a:chOff x="-48" y="-85"/>
            <a:chExt cx="5808" cy="4396"/>
          </a:xfrm>
        </p:grpSpPr>
        <p:sp>
          <p:nvSpPr>
            <p:cNvPr id="34822" name="Freeform 4"/>
            <p:cNvSpPr>
              <a:spLocks/>
            </p:cNvSpPr>
            <p:nvPr/>
          </p:nvSpPr>
          <p:spPr bwMode="white">
            <a:xfrm>
              <a:off x="1964" y="890"/>
              <a:ext cx="3796" cy="3421"/>
            </a:xfrm>
            <a:custGeom>
              <a:avLst/>
              <a:gdLst>
                <a:gd name="T0" fmla="*/ 899 w 3796"/>
                <a:gd name="T1" fmla="*/ 0 h 3421"/>
                <a:gd name="T2" fmla="*/ 0 w 3796"/>
                <a:gd name="T3" fmla="*/ 3421 h 3421"/>
                <a:gd name="T4" fmla="*/ 3796 w 3796"/>
                <a:gd name="T5" fmla="*/ 3421 h 3421"/>
                <a:gd name="T6" fmla="*/ 3796 w 3796"/>
                <a:gd name="T7" fmla="*/ 0 h 3421"/>
                <a:gd name="T8" fmla="*/ 899 w 3796"/>
                <a:gd name="T9" fmla="*/ 0 h 3421"/>
                <a:gd name="T10" fmla="*/ 0 60000 65536"/>
                <a:gd name="T11" fmla="*/ 0 60000 65536"/>
                <a:gd name="T12" fmla="*/ 0 60000 65536"/>
                <a:gd name="T13" fmla="*/ 0 60000 65536"/>
                <a:gd name="T14" fmla="*/ 0 60000 65536"/>
                <a:gd name="T15" fmla="*/ 0 w 3796"/>
                <a:gd name="T16" fmla="*/ 0 h 3421"/>
                <a:gd name="T17" fmla="*/ 3796 w 3796"/>
                <a:gd name="T18" fmla="*/ 3421 h 3421"/>
              </a:gdLst>
              <a:ahLst/>
              <a:cxnLst>
                <a:cxn ang="T10">
                  <a:pos x="T0" y="T1"/>
                </a:cxn>
                <a:cxn ang="T11">
                  <a:pos x="T2" y="T3"/>
                </a:cxn>
                <a:cxn ang="T12">
                  <a:pos x="T4" y="T5"/>
                </a:cxn>
                <a:cxn ang="T13">
                  <a:pos x="T6" y="T7"/>
                </a:cxn>
                <a:cxn ang="T14">
                  <a:pos x="T8" y="T9"/>
                </a:cxn>
              </a:cxnLst>
              <a:rect l="T15" t="T16" r="T17" b="T18"/>
              <a:pathLst>
                <a:path w="3796" h="3421">
                  <a:moveTo>
                    <a:pt x="899" y="0"/>
                  </a:moveTo>
                  <a:lnTo>
                    <a:pt x="0" y="3421"/>
                  </a:lnTo>
                  <a:lnTo>
                    <a:pt x="3796" y="3421"/>
                  </a:lnTo>
                  <a:lnTo>
                    <a:pt x="3796" y="0"/>
                  </a:lnTo>
                  <a:lnTo>
                    <a:pt x="89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23" name="Rectangle 5"/>
            <p:cNvSpPr>
              <a:spLocks noChangeArrowheads="1"/>
            </p:cNvSpPr>
            <p:nvPr/>
          </p:nvSpPr>
          <p:spPr bwMode="white">
            <a:xfrm rot="872574">
              <a:off x="2523" y="-85"/>
              <a:ext cx="47" cy="437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lnSpc>
                  <a:spcPct val="95000"/>
                </a:lnSpc>
                <a:spcBef>
                  <a:spcPct val="25000"/>
                </a:spcBef>
                <a:buSzPct val="125000"/>
                <a:buChar char="•"/>
                <a:defRPr sz="2800" b="1">
                  <a:solidFill>
                    <a:schemeClr val="tx1"/>
                  </a:solidFill>
                  <a:latin typeface="Times New Roman" pitchFamily="18" charset="0"/>
                </a:defRPr>
              </a:lvl1pPr>
              <a:lvl2pPr marL="742950" indent="-285750" eaLnBrk="0" hangingPunct="0">
                <a:lnSpc>
                  <a:spcPct val="95000"/>
                </a:lnSpc>
                <a:spcBef>
                  <a:spcPct val="10000"/>
                </a:spcBef>
                <a:buFont typeface="Wingdings" pitchFamily="2" charset="2"/>
                <a:buChar char="§"/>
                <a:defRPr sz="2800" b="1">
                  <a:solidFill>
                    <a:schemeClr val="tx1"/>
                  </a:solidFill>
                  <a:latin typeface="Times New Roman" pitchFamily="18" charset="0"/>
                </a:defRPr>
              </a:lvl2pPr>
              <a:lvl3pPr marL="1143000" indent="-228600" eaLnBrk="0" hangingPunct="0">
                <a:lnSpc>
                  <a:spcPct val="95000"/>
                </a:lnSpc>
                <a:spcBef>
                  <a:spcPct val="10000"/>
                </a:spcBef>
                <a:buChar char="•"/>
                <a:defRPr sz="2400" b="1">
                  <a:solidFill>
                    <a:schemeClr val="tx1"/>
                  </a:solidFill>
                  <a:latin typeface="Times New Roman" pitchFamily="18" charset="0"/>
                </a:defRPr>
              </a:lvl3pPr>
              <a:lvl4pPr marL="1600200" indent="-228600" eaLnBrk="0" hangingPunct="0">
                <a:lnSpc>
                  <a:spcPct val="95000"/>
                </a:lnSpc>
                <a:spcBef>
                  <a:spcPct val="10000"/>
                </a:spcBef>
                <a:buFont typeface="Wingdings" pitchFamily="2" charset="2"/>
                <a:buChar char="§"/>
                <a:defRPr sz="2400" b="1">
                  <a:solidFill>
                    <a:schemeClr val="tx1"/>
                  </a:solidFill>
                  <a:latin typeface="Times New Roman" pitchFamily="18" charset="0"/>
                </a:defRPr>
              </a:lvl4pPr>
              <a:lvl5pPr marL="2057400" indent="-228600" eaLnBrk="0" hangingPunct="0">
                <a:lnSpc>
                  <a:spcPct val="95000"/>
                </a:lnSpc>
                <a:spcBef>
                  <a:spcPct val="10000"/>
                </a:spcBef>
                <a:buChar char="•"/>
                <a:defRPr sz="2400" b="1">
                  <a:solidFill>
                    <a:schemeClr val="tx1"/>
                  </a:solidFill>
                  <a:latin typeface="Times New Roman" pitchFamily="18" charset="0"/>
                </a:defRPr>
              </a:lvl5pPr>
              <a:lvl6pPr marL="2514600" indent="-228600" eaLnBrk="0" fontAlgn="base" hangingPunct="0">
                <a:lnSpc>
                  <a:spcPct val="95000"/>
                </a:lnSpc>
                <a:spcBef>
                  <a:spcPct val="10000"/>
                </a:spcBef>
                <a:spcAft>
                  <a:spcPct val="0"/>
                </a:spcAft>
                <a:buChar char="•"/>
                <a:defRPr sz="2400" b="1">
                  <a:solidFill>
                    <a:schemeClr val="tx1"/>
                  </a:solidFill>
                  <a:latin typeface="Times New Roman" pitchFamily="18" charset="0"/>
                </a:defRPr>
              </a:lvl6pPr>
              <a:lvl7pPr marL="2971800" indent="-228600" eaLnBrk="0" fontAlgn="base" hangingPunct="0">
                <a:lnSpc>
                  <a:spcPct val="95000"/>
                </a:lnSpc>
                <a:spcBef>
                  <a:spcPct val="10000"/>
                </a:spcBef>
                <a:spcAft>
                  <a:spcPct val="0"/>
                </a:spcAft>
                <a:buChar char="•"/>
                <a:defRPr sz="2400" b="1">
                  <a:solidFill>
                    <a:schemeClr val="tx1"/>
                  </a:solidFill>
                  <a:latin typeface="Times New Roman" pitchFamily="18" charset="0"/>
                </a:defRPr>
              </a:lvl7pPr>
              <a:lvl8pPr marL="3429000" indent="-228600" eaLnBrk="0" fontAlgn="base" hangingPunct="0">
                <a:lnSpc>
                  <a:spcPct val="95000"/>
                </a:lnSpc>
                <a:spcBef>
                  <a:spcPct val="10000"/>
                </a:spcBef>
                <a:spcAft>
                  <a:spcPct val="0"/>
                </a:spcAft>
                <a:buChar char="•"/>
                <a:defRPr sz="2400" b="1">
                  <a:solidFill>
                    <a:schemeClr val="tx1"/>
                  </a:solidFill>
                  <a:latin typeface="Times New Roman" pitchFamily="18" charset="0"/>
                </a:defRPr>
              </a:lvl8pPr>
              <a:lvl9pPr marL="3886200" indent="-228600" eaLnBrk="0" fontAlgn="base" hangingPunct="0">
                <a:lnSpc>
                  <a:spcPct val="95000"/>
                </a:lnSpc>
                <a:spcBef>
                  <a:spcPct val="10000"/>
                </a:spcBef>
                <a:spcAft>
                  <a:spcPct val="0"/>
                </a:spcAft>
                <a:buChar char="•"/>
                <a:defRPr sz="2400" b="1">
                  <a:solidFill>
                    <a:schemeClr val="tx1"/>
                  </a:solidFill>
                  <a:latin typeface="Times New Roman" pitchFamily="18" charset="0"/>
                </a:defRPr>
              </a:lvl9pPr>
            </a:lstStyle>
            <a:p>
              <a:pPr eaLnBrk="1" hangingPunct="1">
                <a:lnSpc>
                  <a:spcPct val="100000"/>
                </a:lnSpc>
                <a:spcBef>
                  <a:spcPct val="0"/>
                </a:spcBef>
                <a:buSzTx/>
                <a:buFontTx/>
                <a:buNone/>
              </a:pPr>
              <a:endParaRPr lang="en-US" altLang="en-US" sz="1800" b="0">
                <a:latin typeface="Arial" charset="0"/>
              </a:endParaRPr>
            </a:p>
          </p:txBody>
        </p:sp>
        <p:sp>
          <p:nvSpPr>
            <p:cNvPr id="34824" name="Line 6"/>
            <p:cNvSpPr>
              <a:spLocks noChangeShapeType="1"/>
            </p:cNvSpPr>
            <p:nvPr/>
          </p:nvSpPr>
          <p:spPr bwMode="black">
            <a:xfrm>
              <a:off x="2847" y="903"/>
              <a:ext cx="33" cy="0"/>
            </a:xfrm>
            <a:prstGeom prst="line">
              <a:avLst/>
            </a:prstGeom>
            <a:noFill/>
            <a:ln w="38100">
              <a:solidFill>
                <a:srgbClr val="B2B2B2"/>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4825" name="Group 7"/>
            <p:cNvGrpSpPr>
              <a:grpSpLocks/>
            </p:cNvGrpSpPr>
            <p:nvPr/>
          </p:nvGrpSpPr>
          <p:grpSpPr bwMode="auto">
            <a:xfrm>
              <a:off x="-48" y="711"/>
              <a:ext cx="5655" cy="384"/>
              <a:chOff x="-48" y="711"/>
              <a:chExt cx="5655" cy="384"/>
            </a:xfrm>
          </p:grpSpPr>
          <p:sp>
            <p:nvSpPr>
              <p:cNvPr id="34826" name="Line 8"/>
              <p:cNvSpPr>
                <a:spLocks noChangeShapeType="1"/>
              </p:cNvSpPr>
              <p:nvPr/>
            </p:nvSpPr>
            <p:spPr bwMode="auto">
              <a:xfrm>
                <a:off x="-48" y="903"/>
                <a:ext cx="5328" cy="0"/>
              </a:xfrm>
              <a:prstGeom prst="line">
                <a:avLst/>
              </a:prstGeom>
              <a:noFill/>
              <a:ln w="38100">
                <a:solidFill>
                  <a:srgbClr val="B2B2B2"/>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4827" name="Group 9"/>
              <p:cNvGrpSpPr>
                <a:grpSpLocks/>
              </p:cNvGrpSpPr>
              <p:nvPr/>
            </p:nvGrpSpPr>
            <p:grpSpPr bwMode="auto">
              <a:xfrm>
                <a:off x="4224" y="711"/>
                <a:ext cx="1383" cy="384"/>
                <a:chOff x="4255" y="384"/>
                <a:chExt cx="1383" cy="384"/>
              </a:xfrm>
            </p:grpSpPr>
            <p:sp>
              <p:nvSpPr>
                <p:cNvPr id="34828" name="Oval 10"/>
                <p:cNvSpPr>
                  <a:spLocks noChangeArrowheads="1"/>
                </p:cNvSpPr>
                <p:nvPr/>
              </p:nvSpPr>
              <p:spPr bwMode="auto">
                <a:xfrm>
                  <a:off x="4255" y="384"/>
                  <a:ext cx="384" cy="384"/>
                </a:xfrm>
                <a:prstGeom prst="ellipse">
                  <a:avLst/>
                </a:prstGeom>
                <a:solidFill>
                  <a:schemeClr val="accent2"/>
                </a:solidFill>
                <a:ln w="28575">
                  <a:solidFill>
                    <a:srgbClr val="B2B2B2"/>
                  </a:solidFill>
                  <a:round/>
                  <a:headEnd/>
                  <a:tailEnd/>
                </a:ln>
              </p:spPr>
              <p:txBody>
                <a:bodyPr wrap="none" anchor="ctr"/>
                <a:lstStyle>
                  <a:lvl1pPr eaLnBrk="0" hangingPunct="0">
                    <a:lnSpc>
                      <a:spcPct val="95000"/>
                    </a:lnSpc>
                    <a:spcBef>
                      <a:spcPct val="25000"/>
                    </a:spcBef>
                    <a:buSzPct val="125000"/>
                    <a:buChar char="•"/>
                    <a:defRPr sz="2800" b="1">
                      <a:solidFill>
                        <a:schemeClr val="tx1"/>
                      </a:solidFill>
                      <a:latin typeface="Times New Roman" pitchFamily="18" charset="0"/>
                    </a:defRPr>
                  </a:lvl1pPr>
                  <a:lvl2pPr marL="742950" indent="-285750" eaLnBrk="0" hangingPunct="0">
                    <a:lnSpc>
                      <a:spcPct val="95000"/>
                    </a:lnSpc>
                    <a:spcBef>
                      <a:spcPct val="10000"/>
                    </a:spcBef>
                    <a:buFont typeface="Wingdings" pitchFamily="2" charset="2"/>
                    <a:buChar char="§"/>
                    <a:defRPr sz="2800" b="1">
                      <a:solidFill>
                        <a:schemeClr val="tx1"/>
                      </a:solidFill>
                      <a:latin typeface="Times New Roman" pitchFamily="18" charset="0"/>
                    </a:defRPr>
                  </a:lvl2pPr>
                  <a:lvl3pPr marL="1143000" indent="-228600" eaLnBrk="0" hangingPunct="0">
                    <a:lnSpc>
                      <a:spcPct val="95000"/>
                    </a:lnSpc>
                    <a:spcBef>
                      <a:spcPct val="10000"/>
                    </a:spcBef>
                    <a:buChar char="•"/>
                    <a:defRPr sz="2400" b="1">
                      <a:solidFill>
                        <a:schemeClr val="tx1"/>
                      </a:solidFill>
                      <a:latin typeface="Times New Roman" pitchFamily="18" charset="0"/>
                    </a:defRPr>
                  </a:lvl3pPr>
                  <a:lvl4pPr marL="1600200" indent="-228600" eaLnBrk="0" hangingPunct="0">
                    <a:lnSpc>
                      <a:spcPct val="95000"/>
                    </a:lnSpc>
                    <a:spcBef>
                      <a:spcPct val="10000"/>
                    </a:spcBef>
                    <a:buFont typeface="Wingdings" pitchFamily="2" charset="2"/>
                    <a:buChar char="§"/>
                    <a:defRPr sz="2400" b="1">
                      <a:solidFill>
                        <a:schemeClr val="tx1"/>
                      </a:solidFill>
                      <a:latin typeface="Times New Roman" pitchFamily="18" charset="0"/>
                    </a:defRPr>
                  </a:lvl4pPr>
                  <a:lvl5pPr marL="2057400" indent="-228600" eaLnBrk="0" hangingPunct="0">
                    <a:lnSpc>
                      <a:spcPct val="95000"/>
                    </a:lnSpc>
                    <a:spcBef>
                      <a:spcPct val="10000"/>
                    </a:spcBef>
                    <a:buChar char="•"/>
                    <a:defRPr sz="2400" b="1">
                      <a:solidFill>
                        <a:schemeClr val="tx1"/>
                      </a:solidFill>
                      <a:latin typeface="Times New Roman" pitchFamily="18" charset="0"/>
                    </a:defRPr>
                  </a:lvl5pPr>
                  <a:lvl6pPr marL="2514600" indent="-228600" eaLnBrk="0" fontAlgn="base" hangingPunct="0">
                    <a:lnSpc>
                      <a:spcPct val="95000"/>
                    </a:lnSpc>
                    <a:spcBef>
                      <a:spcPct val="10000"/>
                    </a:spcBef>
                    <a:spcAft>
                      <a:spcPct val="0"/>
                    </a:spcAft>
                    <a:buChar char="•"/>
                    <a:defRPr sz="2400" b="1">
                      <a:solidFill>
                        <a:schemeClr val="tx1"/>
                      </a:solidFill>
                      <a:latin typeface="Times New Roman" pitchFamily="18" charset="0"/>
                    </a:defRPr>
                  </a:lvl6pPr>
                  <a:lvl7pPr marL="2971800" indent="-228600" eaLnBrk="0" fontAlgn="base" hangingPunct="0">
                    <a:lnSpc>
                      <a:spcPct val="95000"/>
                    </a:lnSpc>
                    <a:spcBef>
                      <a:spcPct val="10000"/>
                    </a:spcBef>
                    <a:spcAft>
                      <a:spcPct val="0"/>
                    </a:spcAft>
                    <a:buChar char="•"/>
                    <a:defRPr sz="2400" b="1">
                      <a:solidFill>
                        <a:schemeClr val="tx1"/>
                      </a:solidFill>
                      <a:latin typeface="Times New Roman" pitchFamily="18" charset="0"/>
                    </a:defRPr>
                  </a:lvl7pPr>
                  <a:lvl8pPr marL="3429000" indent="-228600" eaLnBrk="0" fontAlgn="base" hangingPunct="0">
                    <a:lnSpc>
                      <a:spcPct val="95000"/>
                    </a:lnSpc>
                    <a:spcBef>
                      <a:spcPct val="10000"/>
                    </a:spcBef>
                    <a:spcAft>
                      <a:spcPct val="0"/>
                    </a:spcAft>
                    <a:buChar char="•"/>
                    <a:defRPr sz="2400" b="1">
                      <a:solidFill>
                        <a:schemeClr val="tx1"/>
                      </a:solidFill>
                      <a:latin typeface="Times New Roman" pitchFamily="18" charset="0"/>
                    </a:defRPr>
                  </a:lvl8pPr>
                  <a:lvl9pPr marL="3886200" indent="-228600" eaLnBrk="0" fontAlgn="base" hangingPunct="0">
                    <a:lnSpc>
                      <a:spcPct val="95000"/>
                    </a:lnSpc>
                    <a:spcBef>
                      <a:spcPct val="10000"/>
                    </a:spcBef>
                    <a:spcAft>
                      <a:spcPct val="0"/>
                    </a:spcAft>
                    <a:buChar char="•"/>
                    <a:defRPr sz="2400" b="1">
                      <a:solidFill>
                        <a:schemeClr val="tx1"/>
                      </a:solidFill>
                      <a:latin typeface="Times New Roman" pitchFamily="18" charset="0"/>
                    </a:defRPr>
                  </a:lvl9pPr>
                </a:lstStyle>
                <a:p>
                  <a:pPr eaLnBrk="1" hangingPunct="1">
                    <a:lnSpc>
                      <a:spcPct val="100000"/>
                    </a:lnSpc>
                    <a:spcBef>
                      <a:spcPct val="0"/>
                    </a:spcBef>
                    <a:buSzTx/>
                    <a:buFontTx/>
                    <a:buNone/>
                  </a:pPr>
                  <a:endParaRPr lang="en-US" altLang="en-US" sz="1800" b="0">
                    <a:latin typeface="Arial" charset="0"/>
                  </a:endParaRPr>
                </a:p>
              </p:txBody>
            </p:sp>
            <p:sp>
              <p:nvSpPr>
                <p:cNvPr id="34829" name="Oval 11"/>
                <p:cNvSpPr>
                  <a:spLocks noChangeArrowheads="1"/>
                </p:cNvSpPr>
                <p:nvPr/>
              </p:nvSpPr>
              <p:spPr bwMode="auto">
                <a:xfrm>
                  <a:off x="4754" y="384"/>
                  <a:ext cx="384" cy="384"/>
                </a:xfrm>
                <a:prstGeom prst="ellipse">
                  <a:avLst/>
                </a:prstGeom>
                <a:solidFill>
                  <a:srgbClr val="CC0033"/>
                </a:solidFill>
                <a:ln w="28575">
                  <a:solidFill>
                    <a:srgbClr val="B2B2B2"/>
                  </a:solidFill>
                  <a:round/>
                  <a:headEnd/>
                  <a:tailEnd/>
                </a:ln>
              </p:spPr>
              <p:txBody>
                <a:bodyPr wrap="none" anchor="ctr"/>
                <a:lstStyle>
                  <a:lvl1pPr eaLnBrk="0" hangingPunct="0">
                    <a:lnSpc>
                      <a:spcPct val="95000"/>
                    </a:lnSpc>
                    <a:spcBef>
                      <a:spcPct val="25000"/>
                    </a:spcBef>
                    <a:buSzPct val="125000"/>
                    <a:buChar char="•"/>
                    <a:defRPr sz="2800" b="1">
                      <a:solidFill>
                        <a:schemeClr val="tx1"/>
                      </a:solidFill>
                      <a:latin typeface="Times New Roman" pitchFamily="18" charset="0"/>
                    </a:defRPr>
                  </a:lvl1pPr>
                  <a:lvl2pPr marL="742950" indent="-285750" eaLnBrk="0" hangingPunct="0">
                    <a:lnSpc>
                      <a:spcPct val="95000"/>
                    </a:lnSpc>
                    <a:spcBef>
                      <a:spcPct val="10000"/>
                    </a:spcBef>
                    <a:buFont typeface="Wingdings" pitchFamily="2" charset="2"/>
                    <a:buChar char="§"/>
                    <a:defRPr sz="2800" b="1">
                      <a:solidFill>
                        <a:schemeClr val="tx1"/>
                      </a:solidFill>
                      <a:latin typeface="Times New Roman" pitchFamily="18" charset="0"/>
                    </a:defRPr>
                  </a:lvl2pPr>
                  <a:lvl3pPr marL="1143000" indent="-228600" eaLnBrk="0" hangingPunct="0">
                    <a:lnSpc>
                      <a:spcPct val="95000"/>
                    </a:lnSpc>
                    <a:spcBef>
                      <a:spcPct val="10000"/>
                    </a:spcBef>
                    <a:buChar char="•"/>
                    <a:defRPr sz="2400" b="1">
                      <a:solidFill>
                        <a:schemeClr val="tx1"/>
                      </a:solidFill>
                      <a:latin typeface="Times New Roman" pitchFamily="18" charset="0"/>
                    </a:defRPr>
                  </a:lvl3pPr>
                  <a:lvl4pPr marL="1600200" indent="-228600" eaLnBrk="0" hangingPunct="0">
                    <a:lnSpc>
                      <a:spcPct val="95000"/>
                    </a:lnSpc>
                    <a:spcBef>
                      <a:spcPct val="10000"/>
                    </a:spcBef>
                    <a:buFont typeface="Wingdings" pitchFamily="2" charset="2"/>
                    <a:buChar char="§"/>
                    <a:defRPr sz="2400" b="1">
                      <a:solidFill>
                        <a:schemeClr val="tx1"/>
                      </a:solidFill>
                      <a:latin typeface="Times New Roman" pitchFamily="18" charset="0"/>
                    </a:defRPr>
                  </a:lvl4pPr>
                  <a:lvl5pPr marL="2057400" indent="-228600" eaLnBrk="0" hangingPunct="0">
                    <a:lnSpc>
                      <a:spcPct val="95000"/>
                    </a:lnSpc>
                    <a:spcBef>
                      <a:spcPct val="10000"/>
                    </a:spcBef>
                    <a:buChar char="•"/>
                    <a:defRPr sz="2400" b="1">
                      <a:solidFill>
                        <a:schemeClr val="tx1"/>
                      </a:solidFill>
                      <a:latin typeface="Times New Roman" pitchFamily="18" charset="0"/>
                    </a:defRPr>
                  </a:lvl5pPr>
                  <a:lvl6pPr marL="2514600" indent="-228600" eaLnBrk="0" fontAlgn="base" hangingPunct="0">
                    <a:lnSpc>
                      <a:spcPct val="95000"/>
                    </a:lnSpc>
                    <a:spcBef>
                      <a:spcPct val="10000"/>
                    </a:spcBef>
                    <a:spcAft>
                      <a:spcPct val="0"/>
                    </a:spcAft>
                    <a:buChar char="•"/>
                    <a:defRPr sz="2400" b="1">
                      <a:solidFill>
                        <a:schemeClr val="tx1"/>
                      </a:solidFill>
                      <a:latin typeface="Times New Roman" pitchFamily="18" charset="0"/>
                    </a:defRPr>
                  </a:lvl6pPr>
                  <a:lvl7pPr marL="2971800" indent="-228600" eaLnBrk="0" fontAlgn="base" hangingPunct="0">
                    <a:lnSpc>
                      <a:spcPct val="95000"/>
                    </a:lnSpc>
                    <a:spcBef>
                      <a:spcPct val="10000"/>
                    </a:spcBef>
                    <a:spcAft>
                      <a:spcPct val="0"/>
                    </a:spcAft>
                    <a:buChar char="•"/>
                    <a:defRPr sz="2400" b="1">
                      <a:solidFill>
                        <a:schemeClr val="tx1"/>
                      </a:solidFill>
                      <a:latin typeface="Times New Roman" pitchFamily="18" charset="0"/>
                    </a:defRPr>
                  </a:lvl7pPr>
                  <a:lvl8pPr marL="3429000" indent="-228600" eaLnBrk="0" fontAlgn="base" hangingPunct="0">
                    <a:lnSpc>
                      <a:spcPct val="95000"/>
                    </a:lnSpc>
                    <a:spcBef>
                      <a:spcPct val="10000"/>
                    </a:spcBef>
                    <a:spcAft>
                      <a:spcPct val="0"/>
                    </a:spcAft>
                    <a:buChar char="•"/>
                    <a:defRPr sz="2400" b="1">
                      <a:solidFill>
                        <a:schemeClr val="tx1"/>
                      </a:solidFill>
                      <a:latin typeface="Times New Roman" pitchFamily="18" charset="0"/>
                    </a:defRPr>
                  </a:lvl8pPr>
                  <a:lvl9pPr marL="3886200" indent="-228600" eaLnBrk="0" fontAlgn="base" hangingPunct="0">
                    <a:lnSpc>
                      <a:spcPct val="95000"/>
                    </a:lnSpc>
                    <a:spcBef>
                      <a:spcPct val="10000"/>
                    </a:spcBef>
                    <a:spcAft>
                      <a:spcPct val="0"/>
                    </a:spcAft>
                    <a:buChar char="•"/>
                    <a:defRPr sz="2400" b="1">
                      <a:solidFill>
                        <a:schemeClr val="tx1"/>
                      </a:solidFill>
                      <a:latin typeface="Times New Roman" pitchFamily="18" charset="0"/>
                    </a:defRPr>
                  </a:lvl9pPr>
                </a:lstStyle>
                <a:p>
                  <a:pPr eaLnBrk="1" hangingPunct="1">
                    <a:lnSpc>
                      <a:spcPct val="100000"/>
                    </a:lnSpc>
                    <a:spcBef>
                      <a:spcPct val="0"/>
                    </a:spcBef>
                    <a:buSzTx/>
                    <a:buFontTx/>
                    <a:buNone/>
                  </a:pPr>
                  <a:endParaRPr lang="en-US" altLang="en-US" sz="1800" b="0">
                    <a:latin typeface="Arial" charset="0"/>
                  </a:endParaRPr>
                </a:p>
              </p:txBody>
            </p:sp>
            <p:sp>
              <p:nvSpPr>
                <p:cNvPr id="34830" name="Oval 12"/>
                <p:cNvSpPr>
                  <a:spLocks noChangeArrowheads="1"/>
                </p:cNvSpPr>
                <p:nvPr/>
              </p:nvSpPr>
              <p:spPr bwMode="auto">
                <a:xfrm>
                  <a:off x="5254" y="384"/>
                  <a:ext cx="384" cy="384"/>
                </a:xfrm>
                <a:prstGeom prst="ellipse">
                  <a:avLst/>
                </a:prstGeom>
                <a:solidFill>
                  <a:schemeClr val="folHlink"/>
                </a:solidFill>
                <a:ln w="28575">
                  <a:solidFill>
                    <a:srgbClr val="B2B2B2"/>
                  </a:solidFill>
                  <a:round/>
                  <a:headEnd/>
                  <a:tailEnd/>
                </a:ln>
              </p:spPr>
              <p:txBody>
                <a:bodyPr wrap="none" anchor="ctr"/>
                <a:lstStyle>
                  <a:lvl1pPr eaLnBrk="0" hangingPunct="0">
                    <a:lnSpc>
                      <a:spcPct val="95000"/>
                    </a:lnSpc>
                    <a:spcBef>
                      <a:spcPct val="25000"/>
                    </a:spcBef>
                    <a:buSzPct val="125000"/>
                    <a:buChar char="•"/>
                    <a:defRPr sz="2800" b="1">
                      <a:solidFill>
                        <a:schemeClr val="tx1"/>
                      </a:solidFill>
                      <a:latin typeface="Times New Roman" pitchFamily="18" charset="0"/>
                    </a:defRPr>
                  </a:lvl1pPr>
                  <a:lvl2pPr marL="742950" indent="-285750" eaLnBrk="0" hangingPunct="0">
                    <a:lnSpc>
                      <a:spcPct val="95000"/>
                    </a:lnSpc>
                    <a:spcBef>
                      <a:spcPct val="10000"/>
                    </a:spcBef>
                    <a:buFont typeface="Wingdings" pitchFamily="2" charset="2"/>
                    <a:buChar char="§"/>
                    <a:defRPr sz="2800" b="1">
                      <a:solidFill>
                        <a:schemeClr val="tx1"/>
                      </a:solidFill>
                      <a:latin typeface="Times New Roman" pitchFamily="18" charset="0"/>
                    </a:defRPr>
                  </a:lvl2pPr>
                  <a:lvl3pPr marL="1143000" indent="-228600" eaLnBrk="0" hangingPunct="0">
                    <a:lnSpc>
                      <a:spcPct val="95000"/>
                    </a:lnSpc>
                    <a:spcBef>
                      <a:spcPct val="10000"/>
                    </a:spcBef>
                    <a:buChar char="•"/>
                    <a:defRPr sz="2400" b="1">
                      <a:solidFill>
                        <a:schemeClr val="tx1"/>
                      </a:solidFill>
                      <a:latin typeface="Times New Roman" pitchFamily="18" charset="0"/>
                    </a:defRPr>
                  </a:lvl3pPr>
                  <a:lvl4pPr marL="1600200" indent="-228600" eaLnBrk="0" hangingPunct="0">
                    <a:lnSpc>
                      <a:spcPct val="95000"/>
                    </a:lnSpc>
                    <a:spcBef>
                      <a:spcPct val="10000"/>
                    </a:spcBef>
                    <a:buFont typeface="Wingdings" pitchFamily="2" charset="2"/>
                    <a:buChar char="§"/>
                    <a:defRPr sz="2400" b="1">
                      <a:solidFill>
                        <a:schemeClr val="tx1"/>
                      </a:solidFill>
                      <a:latin typeface="Times New Roman" pitchFamily="18" charset="0"/>
                    </a:defRPr>
                  </a:lvl4pPr>
                  <a:lvl5pPr marL="2057400" indent="-228600" eaLnBrk="0" hangingPunct="0">
                    <a:lnSpc>
                      <a:spcPct val="95000"/>
                    </a:lnSpc>
                    <a:spcBef>
                      <a:spcPct val="10000"/>
                    </a:spcBef>
                    <a:buChar char="•"/>
                    <a:defRPr sz="2400" b="1">
                      <a:solidFill>
                        <a:schemeClr val="tx1"/>
                      </a:solidFill>
                      <a:latin typeface="Times New Roman" pitchFamily="18" charset="0"/>
                    </a:defRPr>
                  </a:lvl5pPr>
                  <a:lvl6pPr marL="2514600" indent="-228600" eaLnBrk="0" fontAlgn="base" hangingPunct="0">
                    <a:lnSpc>
                      <a:spcPct val="95000"/>
                    </a:lnSpc>
                    <a:spcBef>
                      <a:spcPct val="10000"/>
                    </a:spcBef>
                    <a:spcAft>
                      <a:spcPct val="0"/>
                    </a:spcAft>
                    <a:buChar char="•"/>
                    <a:defRPr sz="2400" b="1">
                      <a:solidFill>
                        <a:schemeClr val="tx1"/>
                      </a:solidFill>
                      <a:latin typeface="Times New Roman" pitchFamily="18" charset="0"/>
                    </a:defRPr>
                  </a:lvl6pPr>
                  <a:lvl7pPr marL="2971800" indent="-228600" eaLnBrk="0" fontAlgn="base" hangingPunct="0">
                    <a:lnSpc>
                      <a:spcPct val="95000"/>
                    </a:lnSpc>
                    <a:spcBef>
                      <a:spcPct val="10000"/>
                    </a:spcBef>
                    <a:spcAft>
                      <a:spcPct val="0"/>
                    </a:spcAft>
                    <a:buChar char="•"/>
                    <a:defRPr sz="2400" b="1">
                      <a:solidFill>
                        <a:schemeClr val="tx1"/>
                      </a:solidFill>
                      <a:latin typeface="Times New Roman" pitchFamily="18" charset="0"/>
                    </a:defRPr>
                  </a:lvl7pPr>
                  <a:lvl8pPr marL="3429000" indent="-228600" eaLnBrk="0" fontAlgn="base" hangingPunct="0">
                    <a:lnSpc>
                      <a:spcPct val="95000"/>
                    </a:lnSpc>
                    <a:spcBef>
                      <a:spcPct val="10000"/>
                    </a:spcBef>
                    <a:spcAft>
                      <a:spcPct val="0"/>
                    </a:spcAft>
                    <a:buChar char="•"/>
                    <a:defRPr sz="2400" b="1">
                      <a:solidFill>
                        <a:schemeClr val="tx1"/>
                      </a:solidFill>
                      <a:latin typeface="Times New Roman" pitchFamily="18" charset="0"/>
                    </a:defRPr>
                  </a:lvl8pPr>
                  <a:lvl9pPr marL="3886200" indent="-228600" eaLnBrk="0" fontAlgn="base" hangingPunct="0">
                    <a:lnSpc>
                      <a:spcPct val="95000"/>
                    </a:lnSpc>
                    <a:spcBef>
                      <a:spcPct val="10000"/>
                    </a:spcBef>
                    <a:spcAft>
                      <a:spcPct val="0"/>
                    </a:spcAft>
                    <a:buChar char="•"/>
                    <a:defRPr sz="2400" b="1">
                      <a:solidFill>
                        <a:schemeClr val="tx1"/>
                      </a:solidFill>
                      <a:latin typeface="Times New Roman" pitchFamily="18" charset="0"/>
                    </a:defRPr>
                  </a:lvl9pPr>
                </a:lstStyle>
                <a:p>
                  <a:pPr eaLnBrk="1" hangingPunct="1">
                    <a:lnSpc>
                      <a:spcPct val="100000"/>
                    </a:lnSpc>
                    <a:spcBef>
                      <a:spcPct val="0"/>
                    </a:spcBef>
                    <a:buSzTx/>
                    <a:buFontTx/>
                    <a:buNone/>
                  </a:pPr>
                  <a:endParaRPr lang="en-US" altLang="en-US" sz="1800" b="0">
                    <a:latin typeface="Arial" charset="0"/>
                  </a:endParaRPr>
                </a:p>
              </p:txBody>
            </p:sp>
          </p:grpSp>
        </p:grpSp>
      </p:grpSp>
      <p:sp>
        <p:nvSpPr>
          <p:cNvPr id="34821" name="Rectangle 14"/>
          <p:cNvSpPr>
            <a:spLocks noGrp="1" noChangeArrowheads="1"/>
          </p:cNvSpPr>
          <p:nvPr>
            <p:ph type="ctrTitle"/>
          </p:nvPr>
        </p:nvSpPr>
        <p:spPr>
          <a:xfrm>
            <a:off x="4274344" y="2771001"/>
            <a:ext cx="4800600" cy="1920526"/>
          </a:xfrm>
        </p:spPr>
        <p:txBody>
          <a:bodyPr/>
          <a:lstStyle/>
          <a:p>
            <a:pPr algn="ctr" eaLnBrk="1" hangingPunct="1"/>
            <a:r>
              <a:rPr lang="en-US" altLang="en-US" dirty="0" smtClean="0">
                <a:latin typeface="Times New Roman" pitchFamily="18" charset="0"/>
                <a:cs typeface="Times New Roman" pitchFamily="18" charset="0"/>
              </a:rPr>
              <a:t>The eREX Form</a:t>
            </a:r>
            <a:br>
              <a:rPr lang="en-US" altLang="en-US" dirty="0" smtClean="0">
                <a:latin typeface="Times New Roman" pitchFamily="18" charset="0"/>
                <a:cs typeface="Times New Roman" pitchFamily="18" charset="0"/>
              </a:rPr>
            </a:br>
            <a:r>
              <a:rPr lang="en-US" altLang="en-US" dirty="0" smtClean="0">
                <a:latin typeface="Times New Roman" pitchFamily="18" charset="0"/>
                <a:cs typeface="Times New Roman" pitchFamily="18" charset="0"/>
              </a:rPr>
              <a:t/>
            </a:r>
            <a:br>
              <a:rPr lang="en-US" altLang="en-US" dirty="0" smtClean="0">
                <a:latin typeface="Times New Roman" pitchFamily="18" charset="0"/>
                <a:cs typeface="Times New Roman" pitchFamily="18" charset="0"/>
              </a:rPr>
            </a:br>
            <a:r>
              <a:rPr lang="en-US" altLang="en-US" sz="2000" dirty="0" smtClean="0">
                <a:latin typeface="Times New Roman" pitchFamily="18" charset="0"/>
                <a:cs typeface="Times New Roman" pitchFamily="18" charset="0"/>
              </a:rPr>
              <a:t>(Electronic </a:t>
            </a:r>
            <a:r>
              <a:rPr lang="en-US" altLang="en-US" sz="2000" dirty="0">
                <a:latin typeface="Times New Roman" pitchFamily="18" charset="0"/>
                <a:cs typeface="Times New Roman" pitchFamily="18" charset="0"/>
              </a:rPr>
              <a:t>“</a:t>
            </a:r>
            <a:r>
              <a:rPr lang="en-US" altLang="en-US" sz="2000" i="1" dirty="0">
                <a:latin typeface="Times New Roman" pitchFamily="18" charset="0"/>
                <a:cs typeface="Times New Roman" pitchFamily="18" charset="0"/>
              </a:rPr>
              <a:t>Request for Approval of Application for Extramural Support</a:t>
            </a:r>
            <a:r>
              <a:rPr lang="en-US" altLang="en-US" sz="2000" dirty="0">
                <a:latin typeface="Times New Roman" pitchFamily="18" charset="0"/>
                <a:cs typeface="Times New Roman" pitchFamily="18" charset="0"/>
              </a:rPr>
              <a:t>” </a:t>
            </a:r>
            <a:r>
              <a:rPr lang="en-US" altLang="en-US" sz="2000" dirty="0" smtClean="0">
                <a:latin typeface="Times New Roman" pitchFamily="18" charset="0"/>
                <a:cs typeface="Times New Roman" pitchFamily="18" charset="0"/>
              </a:rPr>
              <a:t>Form)</a:t>
            </a:r>
          </a:p>
        </p:txBody>
      </p:sp>
      <p:pic>
        <p:nvPicPr>
          <p:cNvPr id="3" name="Picture 2"/>
          <p:cNvPicPr>
            <a:picLocks noChangeAspect="1"/>
          </p:cNvPicPr>
          <p:nvPr/>
        </p:nvPicPr>
        <p:blipFill>
          <a:blip r:embed="rId4"/>
          <a:stretch>
            <a:fillRect/>
          </a:stretch>
        </p:blipFill>
        <p:spPr>
          <a:xfrm>
            <a:off x="3997612" y="5724216"/>
            <a:ext cx="4705350" cy="54292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5"/>
          <a:stretch>
            <a:fillRect/>
          </a:stretch>
        </p:blipFill>
        <p:spPr>
          <a:xfrm>
            <a:off x="4276653" y="4884021"/>
            <a:ext cx="4057650" cy="6477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24065" y="6335900"/>
            <a:ext cx="6553200" cy="369332"/>
          </a:xfrm>
          <a:prstGeom prst="rect">
            <a:avLst/>
          </a:prstGeom>
          <a:noFill/>
        </p:spPr>
        <p:txBody>
          <a:bodyPr wrap="square" rtlCol="0">
            <a:spAutoFit/>
          </a:bodyPr>
          <a:lstStyle/>
          <a:p>
            <a:pPr algn="ctr"/>
            <a:r>
              <a:rPr lang="en-US" dirty="0" smtClean="0">
                <a:latin typeface="+mn-lt"/>
              </a:rPr>
              <a:t>Video available at: </a:t>
            </a:r>
            <a:r>
              <a:rPr lang="en-US" dirty="0" smtClean="0">
                <a:latin typeface="+mn-lt"/>
                <a:hlinkClick r:id="rId3"/>
              </a:rPr>
              <a:t>https</a:t>
            </a:r>
            <a:r>
              <a:rPr lang="en-US" dirty="0">
                <a:latin typeface="+mn-lt"/>
                <a:hlinkClick r:id="rId3"/>
              </a:rPr>
              <a:t>://</a:t>
            </a:r>
            <a:r>
              <a:rPr lang="en-US" dirty="0" smtClean="0">
                <a:latin typeface="+mn-lt"/>
                <a:hlinkClick r:id="rId3"/>
              </a:rPr>
              <a:t>youtu.be/tmiEp4qmw2A</a:t>
            </a:r>
            <a:r>
              <a:rPr lang="en-US" dirty="0" smtClean="0">
                <a:latin typeface="+mn-lt"/>
              </a:rPr>
              <a:t>. </a:t>
            </a:r>
            <a:endParaRPr lang="en-US" dirty="0">
              <a:latin typeface="+mn-lt"/>
            </a:endParaRPr>
          </a:p>
        </p:txBody>
      </p:sp>
      <p:grpSp>
        <p:nvGrpSpPr>
          <p:cNvPr id="12" name="Group 11"/>
          <p:cNvGrpSpPr/>
          <p:nvPr/>
        </p:nvGrpSpPr>
        <p:grpSpPr>
          <a:xfrm>
            <a:off x="304800" y="1371600"/>
            <a:ext cx="8305800" cy="1140303"/>
            <a:chOff x="457199" y="1544067"/>
            <a:chExt cx="7823777" cy="987903"/>
          </a:xfrm>
        </p:grpSpPr>
        <p:pic>
          <p:nvPicPr>
            <p:cNvPr id="10" name="Picture 9"/>
            <p:cNvPicPr>
              <a:picLocks noChangeAspect="1"/>
            </p:cNvPicPr>
            <p:nvPr/>
          </p:nvPicPr>
          <p:blipFill>
            <a:blip r:embed="rId4"/>
            <a:stretch>
              <a:fillRect/>
            </a:stretch>
          </p:blipFill>
          <p:spPr>
            <a:xfrm>
              <a:off x="457199" y="1544067"/>
              <a:ext cx="7823777" cy="475541"/>
            </a:xfrm>
            <a:prstGeom prst="rect">
              <a:avLst/>
            </a:prstGeom>
          </p:spPr>
        </p:pic>
        <p:pic>
          <p:nvPicPr>
            <p:cNvPr id="11" name="Picture 10"/>
            <p:cNvPicPr>
              <a:picLocks noChangeAspect="1"/>
            </p:cNvPicPr>
            <p:nvPr/>
          </p:nvPicPr>
          <p:blipFill>
            <a:blip r:embed="rId5"/>
            <a:stretch>
              <a:fillRect/>
            </a:stretch>
          </p:blipFill>
          <p:spPr>
            <a:xfrm>
              <a:off x="457199" y="2035772"/>
              <a:ext cx="7823777" cy="496198"/>
            </a:xfrm>
            <a:prstGeom prst="rect">
              <a:avLst/>
            </a:prstGeom>
          </p:spPr>
        </p:pic>
      </p:grpSp>
      <p:grpSp>
        <p:nvGrpSpPr>
          <p:cNvPr id="14" name="Group 13"/>
          <p:cNvGrpSpPr/>
          <p:nvPr/>
        </p:nvGrpSpPr>
        <p:grpSpPr>
          <a:xfrm>
            <a:off x="838200" y="2766027"/>
            <a:ext cx="7324931" cy="3569873"/>
            <a:chOff x="838200" y="2766027"/>
            <a:chExt cx="7324931" cy="3569873"/>
          </a:xfrm>
        </p:grpSpPr>
        <p:pic>
          <p:nvPicPr>
            <p:cNvPr id="5" name="Picture 4"/>
            <p:cNvPicPr>
              <a:picLocks noChangeAspect="1"/>
            </p:cNvPicPr>
            <p:nvPr/>
          </p:nvPicPr>
          <p:blipFill>
            <a:blip r:embed="rId6"/>
            <a:stretch>
              <a:fillRect/>
            </a:stretch>
          </p:blipFill>
          <p:spPr>
            <a:xfrm>
              <a:off x="838200" y="3053867"/>
              <a:ext cx="7324930" cy="3282033"/>
            </a:xfrm>
            <a:prstGeom prst="rect">
              <a:avLst/>
            </a:prstGeom>
            <a:ln>
              <a:noFill/>
            </a:ln>
            <a:effectLst>
              <a:outerShdw blurRad="292100" dist="139700" dir="2700000" algn="tl" rotWithShape="0">
                <a:srgbClr val="333333">
                  <a:alpha val="65000"/>
                </a:srgbClr>
              </a:outerShdw>
            </a:effectLst>
          </p:spPr>
        </p:pic>
        <p:pic>
          <p:nvPicPr>
            <p:cNvPr id="13" name="Picture 12"/>
            <p:cNvPicPr>
              <a:picLocks noChangeAspect="1"/>
            </p:cNvPicPr>
            <p:nvPr/>
          </p:nvPicPr>
          <p:blipFill>
            <a:blip r:embed="rId7"/>
            <a:stretch>
              <a:fillRect/>
            </a:stretch>
          </p:blipFill>
          <p:spPr>
            <a:xfrm>
              <a:off x="838201" y="2766027"/>
              <a:ext cx="7324930" cy="373077"/>
            </a:xfrm>
            <a:prstGeom prst="rect">
              <a:avLst/>
            </a:prstGeom>
          </p:spPr>
        </p:pic>
      </p:grpSp>
    </p:spTree>
    <p:extLst>
      <p:ext uri="{BB962C8B-B14F-4D97-AF65-F5344CB8AC3E}">
        <p14:creationId xmlns:p14="http://schemas.microsoft.com/office/powerpoint/2010/main" val="10452337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Format1_bright_red">
  <a:themeElements>
    <a:clrScheme name="Format1_bright_red 14">
      <a:dk1>
        <a:srgbClr val="000000"/>
      </a:dk1>
      <a:lt1>
        <a:srgbClr val="FFFFFF"/>
      </a:lt1>
      <a:dk2>
        <a:srgbClr val="000000"/>
      </a:dk2>
      <a:lt2>
        <a:srgbClr val="C0C0C0"/>
      </a:lt2>
      <a:accent1>
        <a:srgbClr val="CC0033"/>
      </a:accent1>
      <a:accent2>
        <a:srgbClr val="000099"/>
      </a:accent2>
      <a:accent3>
        <a:srgbClr val="FFFFFF"/>
      </a:accent3>
      <a:accent4>
        <a:srgbClr val="000000"/>
      </a:accent4>
      <a:accent5>
        <a:srgbClr val="E2AAAD"/>
      </a:accent5>
      <a:accent6>
        <a:srgbClr val="00008A"/>
      </a:accent6>
      <a:hlink>
        <a:srgbClr val="009999"/>
      </a:hlink>
      <a:folHlink>
        <a:srgbClr val="33CC33"/>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Format1_bright_re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ormat1_bright_re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ormat1_bright_re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ormat1_bright_re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ormat1_bright_re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ormat1_bright_re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ormat1_bright_re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ormat1_bright_re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ormat1_bright_re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ormat1_bright_re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ormat1_bright_re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ormat1_bright_re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Format1_bright_red 13">
        <a:dk1>
          <a:srgbClr val="000000"/>
        </a:dk1>
        <a:lt1>
          <a:srgbClr val="FFFFFF"/>
        </a:lt1>
        <a:dk2>
          <a:srgbClr val="000000"/>
        </a:dk2>
        <a:lt2>
          <a:srgbClr val="C0C0C0"/>
        </a:lt2>
        <a:accent1>
          <a:srgbClr val="CC0033"/>
        </a:accent1>
        <a:accent2>
          <a:srgbClr val="333399"/>
        </a:accent2>
        <a:accent3>
          <a:srgbClr val="FFFFFF"/>
        </a:accent3>
        <a:accent4>
          <a:srgbClr val="000000"/>
        </a:accent4>
        <a:accent5>
          <a:srgbClr val="E2AA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ormat1_bright_red 14">
        <a:dk1>
          <a:srgbClr val="000000"/>
        </a:dk1>
        <a:lt1>
          <a:srgbClr val="FFFFFF"/>
        </a:lt1>
        <a:dk2>
          <a:srgbClr val="000000"/>
        </a:dk2>
        <a:lt2>
          <a:srgbClr val="C0C0C0"/>
        </a:lt2>
        <a:accent1>
          <a:srgbClr val="CC0033"/>
        </a:accent1>
        <a:accent2>
          <a:srgbClr val="000099"/>
        </a:accent2>
        <a:accent3>
          <a:srgbClr val="FFFFFF"/>
        </a:accent3>
        <a:accent4>
          <a:srgbClr val="000000"/>
        </a:accent4>
        <a:accent5>
          <a:srgbClr val="E2AAAD"/>
        </a:accent5>
        <a:accent6>
          <a:srgbClr val="00008A"/>
        </a:accent6>
        <a:hlink>
          <a:srgbClr val="009999"/>
        </a:hlink>
        <a:folHlink>
          <a:srgbClr val="33CC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WSU Brand HEX">
      <a:dk1>
        <a:srgbClr val="000000"/>
      </a:dk1>
      <a:lt1>
        <a:srgbClr val="FFFFFF"/>
      </a:lt1>
      <a:dk2>
        <a:srgbClr val="003C69"/>
      </a:dk2>
      <a:lt2>
        <a:srgbClr val="DBCEAC"/>
      </a:lt2>
      <a:accent1>
        <a:srgbClr val="981E32"/>
      </a:accent1>
      <a:accent2>
        <a:srgbClr val="5E6A71"/>
      </a:accent2>
      <a:accent3>
        <a:srgbClr val="C60C30"/>
      </a:accent3>
      <a:accent4>
        <a:srgbClr val="EC7A08"/>
      </a:accent4>
      <a:accent5>
        <a:srgbClr val="3CB6CE"/>
      </a:accent5>
      <a:accent6>
        <a:srgbClr val="B6BF00"/>
      </a:accent6>
      <a:hlink>
        <a:srgbClr val="452325"/>
      </a:hlink>
      <a:folHlink>
        <a:srgbClr val="FF0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C0C0C0"/>
        </a:lt2>
        <a:accent1>
          <a:srgbClr val="CC0033"/>
        </a:accent1>
        <a:accent2>
          <a:srgbClr val="333399"/>
        </a:accent2>
        <a:accent3>
          <a:srgbClr val="FFFFFF"/>
        </a:accent3>
        <a:accent4>
          <a:srgbClr val="000000"/>
        </a:accent4>
        <a:accent5>
          <a:srgbClr val="E2AA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C0C0C0"/>
        </a:lt2>
        <a:accent1>
          <a:srgbClr val="CC0033"/>
        </a:accent1>
        <a:accent2>
          <a:srgbClr val="000099"/>
        </a:accent2>
        <a:accent3>
          <a:srgbClr val="FFFFFF"/>
        </a:accent3>
        <a:accent4>
          <a:srgbClr val="000000"/>
        </a:accent4>
        <a:accent5>
          <a:srgbClr val="E2AAAD"/>
        </a:accent5>
        <a:accent6>
          <a:srgbClr val="00008A"/>
        </a:accent6>
        <a:hlink>
          <a:srgbClr val="009999"/>
        </a:hlink>
        <a:folHlink>
          <a:srgbClr val="33CC33"/>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99"/>
        </a:dk2>
        <a:lt2>
          <a:srgbClr val="FFFFFF"/>
        </a:lt2>
        <a:accent1>
          <a:srgbClr val="CC0033"/>
        </a:accent1>
        <a:accent2>
          <a:srgbClr val="000099"/>
        </a:accent2>
        <a:accent3>
          <a:srgbClr val="AAA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
      <a:clrScheme name="Default Design 16">
        <a:dk1>
          <a:srgbClr val="000000"/>
        </a:dk1>
        <a:lt1>
          <a:srgbClr val="FFFFFF"/>
        </a:lt1>
        <a:dk2>
          <a:srgbClr val="009999"/>
        </a:dk2>
        <a:lt2>
          <a:srgbClr val="FFFFFF"/>
        </a:lt2>
        <a:accent1>
          <a:srgbClr val="CC0033"/>
        </a:accent1>
        <a:accent2>
          <a:srgbClr val="000099"/>
        </a:accent2>
        <a:accent3>
          <a:srgbClr val="AAC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WSU Brand HEX">
      <a:dk1>
        <a:srgbClr val="000000"/>
      </a:dk1>
      <a:lt1>
        <a:srgbClr val="FFFFFF"/>
      </a:lt1>
      <a:dk2>
        <a:srgbClr val="003C69"/>
      </a:dk2>
      <a:lt2>
        <a:srgbClr val="DBCEAC"/>
      </a:lt2>
      <a:accent1>
        <a:srgbClr val="981E32"/>
      </a:accent1>
      <a:accent2>
        <a:srgbClr val="5E6A71"/>
      </a:accent2>
      <a:accent3>
        <a:srgbClr val="C60C30"/>
      </a:accent3>
      <a:accent4>
        <a:srgbClr val="EC7A08"/>
      </a:accent4>
      <a:accent5>
        <a:srgbClr val="3CB6CE"/>
      </a:accent5>
      <a:accent6>
        <a:srgbClr val="B6BF00"/>
      </a:accent6>
      <a:hlink>
        <a:srgbClr val="452325"/>
      </a:hlink>
      <a:folHlink>
        <a:srgbClr val="FF0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C0C0C0"/>
        </a:lt2>
        <a:accent1>
          <a:srgbClr val="CC0033"/>
        </a:accent1>
        <a:accent2>
          <a:srgbClr val="333399"/>
        </a:accent2>
        <a:accent3>
          <a:srgbClr val="FFFFFF"/>
        </a:accent3>
        <a:accent4>
          <a:srgbClr val="000000"/>
        </a:accent4>
        <a:accent5>
          <a:srgbClr val="E2AA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C0C0C0"/>
        </a:lt2>
        <a:accent1>
          <a:srgbClr val="CC0033"/>
        </a:accent1>
        <a:accent2>
          <a:srgbClr val="000099"/>
        </a:accent2>
        <a:accent3>
          <a:srgbClr val="FFFFFF"/>
        </a:accent3>
        <a:accent4>
          <a:srgbClr val="000000"/>
        </a:accent4>
        <a:accent5>
          <a:srgbClr val="E2AAAD"/>
        </a:accent5>
        <a:accent6>
          <a:srgbClr val="00008A"/>
        </a:accent6>
        <a:hlink>
          <a:srgbClr val="009999"/>
        </a:hlink>
        <a:folHlink>
          <a:srgbClr val="33CC33"/>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99"/>
        </a:dk2>
        <a:lt2>
          <a:srgbClr val="FFFFFF"/>
        </a:lt2>
        <a:accent1>
          <a:srgbClr val="CC0033"/>
        </a:accent1>
        <a:accent2>
          <a:srgbClr val="000099"/>
        </a:accent2>
        <a:accent3>
          <a:srgbClr val="AAA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
      <a:clrScheme name="Default Design 16">
        <a:dk1>
          <a:srgbClr val="000000"/>
        </a:dk1>
        <a:lt1>
          <a:srgbClr val="FFFFFF"/>
        </a:lt1>
        <a:dk2>
          <a:srgbClr val="009999"/>
        </a:dk2>
        <a:lt2>
          <a:srgbClr val="FFFFFF"/>
        </a:lt2>
        <a:accent1>
          <a:srgbClr val="CC0033"/>
        </a:accent1>
        <a:accent2>
          <a:srgbClr val="000099"/>
        </a:accent2>
        <a:accent3>
          <a:srgbClr val="AAC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Design">
  <a:themeElements>
    <a:clrScheme name="WSU Brand HEX">
      <a:dk1>
        <a:srgbClr val="000000"/>
      </a:dk1>
      <a:lt1>
        <a:srgbClr val="FFFFFF"/>
      </a:lt1>
      <a:dk2>
        <a:srgbClr val="003C69"/>
      </a:dk2>
      <a:lt2>
        <a:srgbClr val="DBCEAC"/>
      </a:lt2>
      <a:accent1>
        <a:srgbClr val="981E32"/>
      </a:accent1>
      <a:accent2>
        <a:srgbClr val="5E6A71"/>
      </a:accent2>
      <a:accent3>
        <a:srgbClr val="C60C30"/>
      </a:accent3>
      <a:accent4>
        <a:srgbClr val="EC7A08"/>
      </a:accent4>
      <a:accent5>
        <a:srgbClr val="3CB6CE"/>
      </a:accent5>
      <a:accent6>
        <a:srgbClr val="B6BF00"/>
      </a:accent6>
      <a:hlink>
        <a:srgbClr val="452325"/>
      </a:hlink>
      <a:folHlink>
        <a:srgbClr val="FF000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C0C0C0"/>
        </a:lt2>
        <a:accent1>
          <a:srgbClr val="CC0033"/>
        </a:accent1>
        <a:accent2>
          <a:srgbClr val="333399"/>
        </a:accent2>
        <a:accent3>
          <a:srgbClr val="FFFFFF"/>
        </a:accent3>
        <a:accent4>
          <a:srgbClr val="000000"/>
        </a:accent4>
        <a:accent5>
          <a:srgbClr val="E2AA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C0C0C0"/>
        </a:lt2>
        <a:accent1>
          <a:srgbClr val="CC0033"/>
        </a:accent1>
        <a:accent2>
          <a:srgbClr val="000099"/>
        </a:accent2>
        <a:accent3>
          <a:srgbClr val="FFFFFF"/>
        </a:accent3>
        <a:accent4>
          <a:srgbClr val="000000"/>
        </a:accent4>
        <a:accent5>
          <a:srgbClr val="E2AAAD"/>
        </a:accent5>
        <a:accent6>
          <a:srgbClr val="00008A"/>
        </a:accent6>
        <a:hlink>
          <a:srgbClr val="009999"/>
        </a:hlink>
        <a:folHlink>
          <a:srgbClr val="33CC33"/>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99"/>
        </a:dk2>
        <a:lt2>
          <a:srgbClr val="FFFFFF"/>
        </a:lt2>
        <a:accent1>
          <a:srgbClr val="CC0033"/>
        </a:accent1>
        <a:accent2>
          <a:srgbClr val="000099"/>
        </a:accent2>
        <a:accent3>
          <a:srgbClr val="AAA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
      <a:clrScheme name="Default Design 16">
        <a:dk1>
          <a:srgbClr val="000000"/>
        </a:dk1>
        <a:lt1>
          <a:srgbClr val="FFFFFF"/>
        </a:lt1>
        <a:dk2>
          <a:srgbClr val="009999"/>
        </a:dk2>
        <a:lt2>
          <a:srgbClr val="FFFFFF"/>
        </a:lt2>
        <a:accent1>
          <a:srgbClr val="CC0033"/>
        </a:accent1>
        <a:accent2>
          <a:srgbClr val="000099"/>
        </a:accent2>
        <a:accent3>
          <a:srgbClr val="AAC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efault Design">
  <a:themeElements>
    <a:clrScheme name="WSU Brand HEX">
      <a:dk1>
        <a:srgbClr val="000000"/>
      </a:dk1>
      <a:lt1>
        <a:srgbClr val="FFFFFF"/>
      </a:lt1>
      <a:dk2>
        <a:srgbClr val="003C69"/>
      </a:dk2>
      <a:lt2>
        <a:srgbClr val="DBCEAC"/>
      </a:lt2>
      <a:accent1>
        <a:srgbClr val="981E32"/>
      </a:accent1>
      <a:accent2>
        <a:srgbClr val="5E6A71"/>
      </a:accent2>
      <a:accent3>
        <a:srgbClr val="C60C30"/>
      </a:accent3>
      <a:accent4>
        <a:srgbClr val="EC7A08"/>
      </a:accent4>
      <a:accent5>
        <a:srgbClr val="3CB6CE"/>
      </a:accent5>
      <a:accent6>
        <a:srgbClr val="B6BF00"/>
      </a:accent6>
      <a:hlink>
        <a:srgbClr val="452325"/>
      </a:hlink>
      <a:folHlink>
        <a:srgbClr val="FF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C0C0C0"/>
        </a:lt2>
        <a:accent1>
          <a:srgbClr val="CC0033"/>
        </a:accent1>
        <a:accent2>
          <a:srgbClr val="333399"/>
        </a:accent2>
        <a:accent3>
          <a:srgbClr val="FFFFFF"/>
        </a:accent3>
        <a:accent4>
          <a:srgbClr val="000000"/>
        </a:accent4>
        <a:accent5>
          <a:srgbClr val="E2AA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C0C0C0"/>
        </a:lt2>
        <a:accent1>
          <a:srgbClr val="CC0033"/>
        </a:accent1>
        <a:accent2>
          <a:srgbClr val="000099"/>
        </a:accent2>
        <a:accent3>
          <a:srgbClr val="FFFFFF"/>
        </a:accent3>
        <a:accent4>
          <a:srgbClr val="000000"/>
        </a:accent4>
        <a:accent5>
          <a:srgbClr val="E2AAAD"/>
        </a:accent5>
        <a:accent6>
          <a:srgbClr val="00008A"/>
        </a:accent6>
        <a:hlink>
          <a:srgbClr val="009999"/>
        </a:hlink>
        <a:folHlink>
          <a:srgbClr val="33CC33"/>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99"/>
        </a:dk2>
        <a:lt2>
          <a:srgbClr val="FFFFFF"/>
        </a:lt2>
        <a:accent1>
          <a:srgbClr val="CC0033"/>
        </a:accent1>
        <a:accent2>
          <a:srgbClr val="000099"/>
        </a:accent2>
        <a:accent3>
          <a:srgbClr val="AAA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
      <a:clrScheme name="Default Design 16">
        <a:dk1>
          <a:srgbClr val="000000"/>
        </a:dk1>
        <a:lt1>
          <a:srgbClr val="FFFFFF"/>
        </a:lt1>
        <a:dk2>
          <a:srgbClr val="009999"/>
        </a:dk2>
        <a:lt2>
          <a:srgbClr val="FFFFFF"/>
        </a:lt2>
        <a:accent1>
          <a:srgbClr val="CC0033"/>
        </a:accent1>
        <a:accent2>
          <a:srgbClr val="000099"/>
        </a:accent2>
        <a:accent3>
          <a:srgbClr val="AAC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Format1_bright_red</Template>
  <TotalTime>16796</TotalTime>
  <Words>3389</Words>
  <Application>Microsoft Office PowerPoint</Application>
  <PresentationFormat>On-screen Show (4:3)</PresentationFormat>
  <Paragraphs>290</Paragraphs>
  <Slides>23</Slides>
  <Notes>23</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23</vt:i4>
      </vt:variant>
    </vt:vector>
  </HeadingPairs>
  <TitlesOfParts>
    <vt:vector size="34" baseType="lpstr">
      <vt:lpstr>Arial</vt:lpstr>
      <vt:lpstr>Book Antiqua</vt:lpstr>
      <vt:lpstr>Lucida Sans</vt:lpstr>
      <vt:lpstr>Rockwell Condensed</vt:lpstr>
      <vt:lpstr>Times New Roman</vt:lpstr>
      <vt:lpstr>Wingdings</vt:lpstr>
      <vt:lpstr>Format1_bright_red</vt:lpstr>
      <vt:lpstr>2_Default Design</vt:lpstr>
      <vt:lpstr>Default Design</vt:lpstr>
      <vt:lpstr>1_Default Design</vt:lpstr>
      <vt:lpstr>3_Default Design</vt:lpstr>
      <vt:lpstr>Proposal Submission, Review, and Acceptance</vt:lpstr>
      <vt:lpstr>PowerPoint Presentation</vt:lpstr>
      <vt:lpstr>Fundamentals of the Proposal Process</vt:lpstr>
      <vt:lpstr>Tips for Successful Proposals</vt:lpstr>
      <vt:lpstr>Tips for Successful Proposals</vt:lpstr>
      <vt:lpstr>Tips for Successful Proposals</vt:lpstr>
      <vt:lpstr>Tips for Successful Proposals</vt:lpstr>
      <vt:lpstr>The eREX Form  (Electronic “Request for Approval of Application for Extramural Support” Form)</vt:lpstr>
      <vt:lpstr>PowerPoint Presentation</vt:lpstr>
      <vt:lpstr>Checks before submitting the eREX</vt:lpstr>
      <vt:lpstr>Checks before submitting the eREX</vt:lpstr>
      <vt:lpstr>RUSH Proposal Policy</vt:lpstr>
      <vt:lpstr>Narrative Hold Policy</vt:lpstr>
      <vt:lpstr>ORSO and MyResearch</vt:lpstr>
      <vt:lpstr>If Denied… RESUBMIT!!!</vt:lpstr>
      <vt:lpstr>PowerPoint Presentation</vt:lpstr>
      <vt:lpstr>When Awarded…</vt:lpstr>
      <vt:lpstr>ORSO Processing of Award</vt:lpstr>
      <vt:lpstr>Account Setup &amp; Post Award</vt:lpstr>
      <vt:lpstr>Working with Faculty</vt:lpstr>
      <vt:lpstr>PowerPoint Presentation</vt:lpstr>
      <vt:lpstr>RFP Example: USDA SCRI  Group Activity</vt:lpstr>
      <vt:lpstr>PowerPoint Presentation</vt:lpstr>
    </vt:vector>
  </TitlesOfParts>
  <Company>OGRD/WSU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OGRD SURVIVAL GUIDE</dc:title>
  <dc:creator>Andrea Comley</dc:creator>
  <cp:lastModifiedBy>Meier, Sarah</cp:lastModifiedBy>
  <cp:revision>394</cp:revision>
  <cp:lastPrinted>2017-09-12T15:39:49Z</cp:lastPrinted>
  <dcterms:created xsi:type="dcterms:W3CDTF">2001-03-20T18:24:22Z</dcterms:created>
  <dcterms:modified xsi:type="dcterms:W3CDTF">2019-01-18T23:39:03Z</dcterms:modified>
</cp:coreProperties>
</file>