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67"/>
  </p:notesMasterIdLst>
  <p:sldIdLst>
    <p:sldId id="416" r:id="rId6"/>
    <p:sldId id="378" r:id="rId7"/>
    <p:sldId id="371" r:id="rId8"/>
    <p:sldId id="370" r:id="rId9"/>
    <p:sldId id="379" r:id="rId10"/>
    <p:sldId id="352" r:id="rId11"/>
    <p:sldId id="402" r:id="rId12"/>
    <p:sldId id="403" r:id="rId13"/>
    <p:sldId id="276" r:id="rId14"/>
    <p:sldId id="347" r:id="rId15"/>
    <p:sldId id="404" r:id="rId16"/>
    <p:sldId id="405" r:id="rId17"/>
    <p:sldId id="372" r:id="rId18"/>
    <p:sldId id="406" r:id="rId19"/>
    <p:sldId id="375" r:id="rId20"/>
    <p:sldId id="409" r:id="rId21"/>
    <p:sldId id="261" r:id="rId22"/>
    <p:sldId id="260" r:id="rId23"/>
    <p:sldId id="263" r:id="rId24"/>
    <p:sldId id="295" r:id="rId25"/>
    <p:sldId id="410" r:id="rId26"/>
    <p:sldId id="265" r:id="rId27"/>
    <p:sldId id="411" r:id="rId28"/>
    <p:sldId id="268" r:id="rId29"/>
    <p:sldId id="412" r:id="rId30"/>
    <p:sldId id="270" r:id="rId31"/>
    <p:sldId id="269" r:id="rId32"/>
    <p:sldId id="417" r:id="rId33"/>
    <p:sldId id="413" r:id="rId34"/>
    <p:sldId id="418" r:id="rId35"/>
    <p:sldId id="414" r:id="rId36"/>
    <p:sldId id="272" r:id="rId37"/>
    <p:sldId id="305" r:id="rId38"/>
    <p:sldId id="266" r:id="rId39"/>
    <p:sldId id="307" r:id="rId40"/>
    <p:sldId id="385" r:id="rId41"/>
    <p:sldId id="299" r:id="rId42"/>
    <p:sldId id="267" r:id="rId43"/>
    <p:sldId id="294" r:id="rId44"/>
    <p:sldId id="271" r:id="rId45"/>
    <p:sldId id="280" r:id="rId46"/>
    <p:sldId id="296" r:id="rId47"/>
    <p:sldId id="415" r:id="rId48"/>
    <p:sldId id="384" r:id="rId49"/>
    <p:sldId id="283" r:id="rId50"/>
    <p:sldId id="284" r:id="rId51"/>
    <p:sldId id="377" r:id="rId52"/>
    <p:sldId id="285" r:id="rId53"/>
    <p:sldId id="298" r:id="rId54"/>
    <p:sldId id="282" r:id="rId55"/>
    <p:sldId id="380" r:id="rId56"/>
    <p:sldId id="286" r:id="rId57"/>
    <p:sldId id="287" r:id="rId58"/>
    <p:sldId id="308" r:id="rId59"/>
    <p:sldId id="275" r:id="rId60"/>
    <p:sldId id="376" r:id="rId61"/>
    <p:sldId id="289" r:id="rId62"/>
    <p:sldId id="303" r:id="rId63"/>
    <p:sldId id="304" r:id="rId64"/>
    <p:sldId id="407" r:id="rId65"/>
    <p:sldId id="408" r:id="rId6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28243-4AB1-4A15-BBE6-AE012B788438}" v="2" dt="2021-02-08T22:47:53.283"/>
    <p1510:client id="{F62BF78D-BF0E-4077-9AD6-F2D16AD2BC15}" v="361" dt="2021-02-08T23:16:15.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userId="4ccc3aae-7a9d-4cf6-9928-c5c22d62976b" providerId="ADAL" clId="{F62BF78D-BF0E-4077-9AD6-F2D16AD2BC15}"/>
    <pc:docChg chg="undo redo custSel addSld modSld sldOrd">
      <pc:chgData name="Matthew" userId="4ccc3aae-7a9d-4cf6-9928-c5c22d62976b" providerId="ADAL" clId="{F62BF78D-BF0E-4077-9AD6-F2D16AD2BC15}" dt="2021-02-08T23:16:15.434" v="359" actId="122"/>
      <pc:docMkLst>
        <pc:docMk/>
      </pc:docMkLst>
      <pc:sldChg chg="modSp mod">
        <pc:chgData name="Matthew" userId="4ccc3aae-7a9d-4cf6-9928-c5c22d62976b" providerId="ADAL" clId="{F62BF78D-BF0E-4077-9AD6-F2D16AD2BC15}" dt="2021-02-08T23:16:13.703" v="358" actId="122"/>
        <pc:sldMkLst>
          <pc:docMk/>
          <pc:sldMk cId="2253359878" sldId="413"/>
        </pc:sldMkLst>
        <pc:spChg chg="mod">
          <ac:chgData name="Matthew" userId="4ccc3aae-7a9d-4cf6-9928-c5c22d62976b" providerId="ADAL" clId="{F62BF78D-BF0E-4077-9AD6-F2D16AD2BC15}" dt="2021-02-08T22:49:09.188" v="7" actId="20577"/>
          <ac:spMkLst>
            <pc:docMk/>
            <pc:sldMk cId="2253359878" sldId="413"/>
            <ac:spMk id="7" creationId="{64A8643C-EC9D-44BE-91FA-FD500B685DCC}"/>
          </ac:spMkLst>
        </pc:spChg>
        <pc:spChg chg="mod">
          <ac:chgData name="Matthew" userId="4ccc3aae-7a9d-4cf6-9928-c5c22d62976b" providerId="ADAL" clId="{F62BF78D-BF0E-4077-9AD6-F2D16AD2BC15}" dt="2021-02-08T23:16:13.703" v="358" actId="122"/>
          <ac:spMkLst>
            <pc:docMk/>
            <pc:sldMk cId="2253359878" sldId="413"/>
            <ac:spMk id="8" creationId="{50D65210-985C-48FD-B9FC-8FFDA1657B81}"/>
          </ac:spMkLst>
        </pc:spChg>
      </pc:sldChg>
      <pc:sldChg chg="modSp add mod ord">
        <pc:chgData name="Matthew" userId="4ccc3aae-7a9d-4cf6-9928-c5c22d62976b" providerId="ADAL" clId="{F62BF78D-BF0E-4077-9AD6-F2D16AD2BC15}" dt="2021-02-08T23:16:15.434" v="359" actId="122"/>
        <pc:sldMkLst>
          <pc:docMk/>
          <pc:sldMk cId="872189854" sldId="417"/>
        </pc:sldMkLst>
        <pc:spChg chg="mod">
          <ac:chgData name="Matthew" userId="4ccc3aae-7a9d-4cf6-9928-c5c22d62976b" providerId="ADAL" clId="{F62BF78D-BF0E-4077-9AD6-F2D16AD2BC15}" dt="2021-02-08T22:49:14.878" v="12" actId="20577"/>
          <ac:spMkLst>
            <pc:docMk/>
            <pc:sldMk cId="872189854" sldId="417"/>
            <ac:spMk id="7" creationId="{64A8643C-EC9D-44BE-91FA-FD500B685DCC}"/>
          </ac:spMkLst>
        </pc:spChg>
        <pc:spChg chg="mod">
          <ac:chgData name="Matthew" userId="4ccc3aae-7a9d-4cf6-9928-c5c22d62976b" providerId="ADAL" clId="{F62BF78D-BF0E-4077-9AD6-F2D16AD2BC15}" dt="2021-02-08T23:16:15.434" v="359" actId="122"/>
          <ac:spMkLst>
            <pc:docMk/>
            <pc:sldMk cId="872189854" sldId="417"/>
            <ac:spMk id="8" creationId="{50D65210-985C-48FD-B9FC-8FFDA1657B81}"/>
          </ac:spMkLst>
        </pc:spChg>
      </pc:sldChg>
      <pc:sldChg chg="add">
        <pc:chgData name="Matthew" userId="4ccc3aae-7a9d-4cf6-9928-c5c22d62976b" providerId="ADAL" clId="{F62BF78D-BF0E-4077-9AD6-F2D16AD2BC15}" dt="2021-02-08T22:49:04.725" v="1"/>
        <pc:sldMkLst>
          <pc:docMk/>
          <pc:sldMk cId="3446928216" sldId="418"/>
        </pc:sldMkLst>
      </pc:sldChg>
    </pc:docChg>
  </pc:docChgLst>
  <pc:docChgLst>
    <pc:chgData name="Jeffries, Matthew S" userId="S::matthew.jeffries@wsu.edu::4ccc3aae-7a9d-4cf6-9928-c5c22d62976b" providerId="AD" clId="Web-{A2C28243-4AB1-4A15-BBE6-AE012B788438}"/>
    <pc:docChg chg="delSld modSld">
      <pc:chgData name="Jeffries, Matthew S" userId="S::matthew.jeffries@wsu.edu::4ccc3aae-7a9d-4cf6-9928-c5c22d62976b" providerId="AD" clId="Web-{A2C28243-4AB1-4A15-BBE6-AE012B788438}" dt="2021-02-08T22:47:53.283" v="1"/>
      <pc:docMkLst>
        <pc:docMk/>
      </pc:docMkLst>
      <pc:sldChg chg="del">
        <pc:chgData name="Jeffries, Matthew S" userId="S::matthew.jeffries@wsu.edu::4ccc3aae-7a9d-4cf6-9928-c5c22d62976b" providerId="AD" clId="Web-{A2C28243-4AB1-4A15-BBE6-AE012B788438}" dt="2021-02-08T22:47:49.642" v="0"/>
        <pc:sldMkLst>
          <pc:docMk/>
          <pc:sldMk cId="2512531922" sldId="273"/>
        </pc:sldMkLst>
      </pc:sldChg>
      <pc:sldChg chg="mod modShow">
        <pc:chgData name="Jeffries, Matthew S" userId="S::matthew.jeffries@wsu.edu::4ccc3aae-7a9d-4cf6-9928-c5c22d62976b" providerId="AD" clId="Web-{A2C28243-4AB1-4A15-BBE6-AE012B788438}" dt="2021-02-08T22:47:53.283" v="1"/>
        <pc:sldMkLst>
          <pc:docMk/>
          <pc:sldMk cId="3194920897" sldId="305"/>
        </pc:sldMkLst>
      </pc:sldChg>
    </pc:docChg>
  </pc:docChgLst>
  <pc:docChgLst>
    <pc:chgData name="Jeffries, Matthew S" userId="4ccc3aae-7a9d-4cf6-9928-c5c22d62976b" providerId="ADAL" clId="{99E92EE1-2E8B-45E8-BE19-68345BFDFB04}"/>
    <pc:docChg chg="modSld">
      <pc:chgData name="Jeffries, Matthew S" userId="4ccc3aae-7a9d-4cf6-9928-c5c22d62976b" providerId="ADAL" clId="{99E92EE1-2E8B-45E8-BE19-68345BFDFB04}" dt="2020-10-12T19:54:48.351" v="1" actId="729"/>
      <pc:docMkLst>
        <pc:docMk/>
      </pc:docMkLst>
      <pc:sldChg chg="mod modShow">
        <pc:chgData name="Jeffries, Matthew S" userId="4ccc3aae-7a9d-4cf6-9928-c5c22d62976b" providerId="ADAL" clId="{99E92EE1-2E8B-45E8-BE19-68345BFDFB04}" dt="2020-10-12T19:54:23.533" v="0" actId="729"/>
        <pc:sldMkLst>
          <pc:docMk/>
          <pc:sldMk cId="2512531922" sldId="273"/>
        </pc:sldMkLst>
      </pc:sldChg>
      <pc:sldChg chg="mod modShow">
        <pc:chgData name="Jeffries, Matthew S" userId="4ccc3aae-7a9d-4cf6-9928-c5c22d62976b" providerId="ADAL" clId="{99E92EE1-2E8B-45E8-BE19-68345BFDFB04}" dt="2020-10-12T19:54:48.351" v="1" actId="729"/>
        <pc:sldMkLst>
          <pc:docMk/>
          <pc:sldMk cId="2824319713" sldId="281"/>
        </pc:sldMkLst>
      </pc:sldChg>
    </pc:docChg>
  </pc:docChgLst>
  <pc:docChgLst>
    <pc:chgData name="Jeffries, Matthew S" userId="4ccc3aae-7a9d-4cf6-9928-c5c22d62976b" providerId="ADAL" clId="{7F722CAD-0177-467E-9938-99075F9E984E}"/>
    <pc:docChg chg="undo custSel addSld delSld modSld sldOrd">
      <pc:chgData name="Jeffries, Matthew S" userId="4ccc3aae-7a9d-4cf6-9928-c5c22d62976b" providerId="ADAL" clId="{7F722CAD-0177-467E-9938-99075F9E984E}" dt="2020-12-15T17:51:07.566" v="1457" actId="2696"/>
      <pc:docMkLst>
        <pc:docMk/>
      </pc:docMkLst>
      <pc:sldChg chg="del">
        <pc:chgData name="Jeffries, Matthew S" userId="4ccc3aae-7a9d-4cf6-9928-c5c22d62976b" providerId="ADAL" clId="{7F722CAD-0177-467E-9938-99075F9E984E}" dt="2020-12-09T22:10:05.435" v="3" actId="47"/>
        <pc:sldMkLst>
          <pc:docMk/>
          <pc:sldMk cId="209232410" sldId="257"/>
        </pc:sldMkLst>
      </pc:sldChg>
      <pc:sldChg chg="del ord">
        <pc:chgData name="Jeffries, Matthew S" userId="4ccc3aae-7a9d-4cf6-9928-c5c22d62976b" providerId="ADAL" clId="{7F722CAD-0177-467E-9938-99075F9E984E}" dt="2020-12-09T22:45:11.668" v="274" actId="47"/>
        <pc:sldMkLst>
          <pc:docMk/>
          <pc:sldMk cId="372129846" sldId="258"/>
        </pc:sldMkLst>
      </pc:sldChg>
      <pc:sldChg chg="del ord">
        <pc:chgData name="Jeffries, Matthew S" userId="4ccc3aae-7a9d-4cf6-9928-c5c22d62976b" providerId="ADAL" clId="{7F722CAD-0177-467E-9938-99075F9E984E}" dt="2020-12-09T22:19:03.317" v="181" actId="47"/>
        <pc:sldMkLst>
          <pc:docMk/>
          <pc:sldMk cId="1740844187" sldId="259"/>
        </pc:sldMkLst>
      </pc:sldChg>
      <pc:sldChg chg="modSp">
        <pc:chgData name="Jeffries, Matthew S" userId="4ccc3aae-7a9d-4cf6-9928-c5c22d62976b" providerId="ADAL" clId="{7F722CAD-0177-467E-9938-99075F9E984E}" dt="2020-12-15T17:31:18.336" v="1097" actId="20577"/>
        <pc:sldMkLst>
          <pc:docMk/>
          <pc:sldMk cId="3611520367" sldId="260"/>
        </pc:sldMkLst>
        <pc:spChg chg="mod">
          <ac:chgData name="Jeffries, Matthew S" userId="4ccc3aae-7a9d-4cf6-9928-c5c22d62976b" providerId="ADAL" clId="{7F722CAD-0177-467E-9938-99075F9E984E}" dt="2020-12-15T17:31:18.336" v="1097" actId="20577"/>
          <ac:spMkLst>
            <pc:docMk/>
            <pc:sldMk cId="3611520367" sldId="260"/>
            <ac:spMk id="3" creationId="{87396FFF-85D5-42FA-9B97-0F109C25CBB1}"/>
          </ac:spMkLst>
        </pc:spChg>
      </pc:sldChg>
      <pc:sldChg chg="addSp delSp modSp modAnim">
        <pc:chgData name="Jeffries, Matthew S" userId="4ccc3aae-7a9d-4cf6-9928-c5c22d62976b" providerId="ADAL" clId="{7F722CAD-0177-467E-9938-99075F9E984E}" dt="2020-12-15T17:44:25.205" v="1149" actId="5793"/>
        <pc:sldMkLst>
          <pc:docMk/>
          <pc:sldMk cId="2771379060" sldId="263"/>
        </pc:sldMkLst>
        <pc:spChg chg="add mod">
          <ac:chgData name="Jeffries, Matthew S" userId="4ccc3aae-7a9d-4cf6-9928-c5c22d62976b" providerId="ADAL" clId="{7F722CAD-0177-467E-9938-99075F9E984E}" dt="2020-12-15T17:44:25.205" v="1149" actId="5793"/>
          <ac:spMkLst>
            <pc:docMk/>
            <pc:sldMk cId="2771379060" sldId="263"/>
            <ac:spMk id="3" creationId="{2BBDC9FA-2FB0-4C10-9C71-93696AF7CB70}"/>
          </ac:spMkLst>
        </pc:spChg>
        <pc:graphicFrameChg chg="del mod">
          <ac:chgData name="Jeffries, Matthew S" userId="4ccc3aae-7a9d-4cf6-9928-c5c22d62976b" providerId="ADAL" clId="{7F722CAD-0177-467E-9938-99075F9E984E}" dt="2020-12-15T17:27:17.684" v="1052" actId="478"/>
          <ac:graphicFrameMkLst>
            <pc:docMk/>
            <pc:sldMk cId="2771379060" sldId="263"/>
            <ac:graphicFrameMk id="5" creationId="{94710CFE-41CC-47B0-AD70-41FD1FFA65C1}"/>
          </ac:graphicFrameMkLst>
        </pc:graphicFrameChg>
      </pc:sldChg>
      <pc:sldChg chg="modSp">
        <pc:chgData name="Jeffries, Matthew S" userId="4ccc3aae-7a9d-4cf6-9928-c5c22d62976b" providerId="ADAL" clId="{7F722CAD-0177-467E-9938-99075F9E984E}" dt="2020-12-15T17:31:27.579" v="1106" actId="20577"/>
        <pc:sldMkLst>
          <pc:docMk/>
          <pc:sldMk cId="3746819705" sldId="265"/>
        </pc:sldMkLst>
        <pc:spChg chg="mod">
          <ac:chgData name="Jeffries, Matthew S" userId="4ccc3aae-7a9d-4cf6-9928-c5c22d62976b" providerId="ADAL" clId="{7F722CAD-0177-467E-9938-99075F9E984E}" dt="2020-12-15T17:31:27.579" v="1106" actId="20577"/>
          <ac:spMkLst>
            <pc:docMk/>
            <pc:sldMk cId="3746819705" sldId="265"/>
            <ac:spMk id="4" creationId="{DBB6DA92-0FF8-497A-9B04-371CF545D4BC}"/>
          </ac:spMkLst>
        </pc:spChg>
      </pc:sldChg>
      <pc:sldChg chg="delSp modSp">
        <pc:chgData name="Jeffries, Matthew S" userId="4ccc3aae-7a9d-4cf6-9928-c5c22d62976b" providerId="ADAL" clId="{7F722CAD-0177-467E-9938-99075F9E984E}" dt="2020-12-15T17:22:09.898" v="854" actId="962"/>
        <pc:sldMkLst>
          <pc:docMk/>
          <pc:sldMk cId="3137712845" sldId="267"/>
        </pc:sldMkLst>
        <pc:spChg chg="mod">
          <ac:chgData name="Jeffries, Matthew S" userId="4ccc3aae-7a9d-4cf6-9928-c5c22d62976b" providerId="ADAL" clId="{7F722CAD-0177-467E-9938-99075F9E984E}" dt="2020-12-15T17:18:27.953" v="311"/>
          <ac:spMkLst>
            <pc:docMk/>
            <pc:sldMk cId="3137712845" sldId="267"/>
            <ac:spMk id="2" creationId="{1D4DF2C0-5813-42BC-B99E-69D87BF0E49C}"/>
          </ac:spMkLst>
        </pc:spChg>
        <pc:spChg chg="del">
          <ac:chgData name="Jeffries, Matthew S" userId="4ccc3aae-7a9d-4cf6-9928-c5c22d62976b" providerId="ADAL" clId="{7F722CAD-0177-467E-9938-99075F9E984E}" dt="2020-12-15T17:18:25.806" v="310" actId="478"/>
          <ac:spMkLst>
            <pc:docMk/>
            <pc:sldMk cId="3137712845" sldId="267"/>
            <ac:spMk id="6" creationId="{6E5176B4-A076-4F52-9F8B-32F53CC24F6E}"/>
          </ac:spMkLst>
        </pc:spChg>
        <pc:picChg chg="mod">
          <ac:chgData name="Jeffries, Matthew S" userId="4ccc3aae-7a9d-4cf6-9928-c5c22d62976b" providerId="ADAL" clId="{7F722CAD-0177-467E-9938-99075F9E984E}" dt="2020-12-15T17:22:09.898" v="854" actId="962"/>
          <ac:picMkLst>
            <pc:docMk/>
            <pc:sldMk cId="3137712845" sldId="267"/>
            <ac:picMk id="8" creationId="{CA5B470D-5858-46AA-980B-9E4AD3CF4EE3}"/>
          </ac:picMkLst>
        </pc:picChg>
      </pc:sldChg>
      <pc:sldChg chg="modSp">
        <pc:chgData name="Jeffries, Matthew S" userId="4ccc3aae-7a9d-4cf6-9928-c5c22d62976b" providerId="ADAL" clId="{7F722CAD-0177-467E-9938-99075F9E984E}" dt="2020-12-15T17:44:43.194" v="1199" actId="20577"/>
        <pc:sldMkLst>
          <pc:docMk/>
          <pc:sldMk cId="242284942" sldId="268"/>
        </pc:sldMkLst>
        <pc:spChg chg="mod">
          <ac:chgData name="Jeffries, Matthew S" userId="4ccc3aae-7a9d-4cf6-9928-c5c22d62976b" providerId="ADAL" clId="{7F722CAD-0177-467E-9938-99075F9E984E}" dt="2020-12-15T17:18:42.352" v="313"/>
          <ac:spMkLst>
            <pc:docMk/>
            <pc:sldMk cId="242284942" sldId="268"/>
            <ac:spMk id="2" creationId="{36273038-701E-4D85-AC10-B563CECC256F}"/>
          </ac:spMkLst>
        </pc:spChg>
        <pc:spChg chg="mod">
          <ac:chgData name="Jeffries, Matthew S" userId="4ccc3aae-7a9d-4cf6-9928-c5c22d62976b" providerId="ADAL" clId="{7F722CAD-0177-467E-9938-99075F9E984E}" dt="2020-12-15T17:44:43.194" v="1199" actId="20577"/>
          <ac:spMkLst>
            <pc:docMk/>
            <pc:sldMk cId="242284942" sldId="268"/>
            <ac:spMk id="3" creationId="{A14862EE-C38D-4176-9E90-510DCADCB34D}"/>
          </ac:spMkLst>
        </pc:spChg>
      </pc:sldChg>
      <pc:sldChg chg="modSp">
        <pc:chgData name="Jeffries, Matthew S" userId="4ccc3aae-7a9d-4cf6-9928-c5c22d62976b" providerId="ADAL" clId="{7F722CAD-0177-467E-9938-99075F9E984E}" dt="2020-12-15T17:45:10.281" v="1236" actId="962"/>
        <pc:sldMkLst>
          <pc:docMk/>
          <pc:sldMk cId="1706966834" sldId="269"/>
        </pc:sldMkLst>
        <pc:picChg chg="mod">
          <ac:chgData name="Jeffries, Matthew S" userId="4ccc3aae-7a9d-4cf6-9928-c5c22d62976b" providerId="ADAL" clId="{7F722CAD-0177-467E-9938-99075F9E984E}" dt="2020-12-15T17:45:10.281" v="1236" actId="962"/>
          <ac:picMkLst>
            <pc:docMk/>
            <pc:sldMk cId="1706966834" sldId="269"/>
            <ac:picMk id="1026" creationId="{8C555E6E-9A87-4C39-AFCF-6DD0188CA3E7}"/>
          </ac:picMkLst>
        </pc:picChg>
      </pc:sldChg>
      <pc:sldChg chg="modSp">
        <pc:chgData name="Jeffries, Matthew S" userId="4ccc3aae-7a9d-4cf6-9928-c5c22d62976b" providerId="ADAL" clId="{7F722CAD-0177-467E-9938-99075F9E984E}" dt="2020-12-15T17:44:59.380" v="1200" actId="20577"/>
        <pc:sldMkLst>
          <pc:docMk/>
          <pc:sldMk cId="131172190" sldId="270"/>
        </pc:sldMkLst>
        <pc:spChg chg="mod">
          <ac:chgData name="Jeffries, Matthew S" userId="4ccc3aae-7a9d-4cf6-9928-c5c22d62976b" providerId="ADAL" clId="{7F722CAD-0177-467E-9938-99075F9E984E}" dt="2020-12-15T17:44:59.380" v="1200" actId="20577"/>
          <ac:spMkLst>
            <pc:docMk/>
            <pc:sldMk cId="131172190" sldId="270"/>
            <ac:spMk id="4" creationId="{D060A387-E7C8-49E7-ABF2-DFEE4CB61DF1}"/>
          </ac:spMkLst>
        </pc:spChg>
      </pc:sldChg>
      <pc:sldChg chg="addSp delSp modSp">
        <pc:chgData name="Jeffries, Matthew S" userId="4ccc3aae-7a9d-4cf6-9928-c5c22d62976b" providerId="ADAL" clId="{7F722CAD-0177-467E-9938-99075F9E984E}" dt="2020-12-15T17:46:12.966" v="1249" actId="20577"/>
        <pc:sldMkLst>
          <pc:docMk/>
          <pc:sldMk cId="4291300183" sldId="271"/>
        </pc:sldMkLst>
        <pc:spChg chg="add mod">
          <ac:chgData name="Jeffries, Matthew S" userId="4ccc3aae-7a9d-4cf6-9928-c5c22d62976b" providerId="ADAL" clId="{7F722CAD-0177-467E-9938-99075F9E984E}" dt="2020-12-15T17:46:12.966" v="1249" actId="20577"/>
          <ac:spMkLst>
            <pc:docMk/>
            <pc:sldMk cId="4291300183" sldId="271"/>
            <ac:spMk id="3" creationId="{3E8043E1-02F6-4275-8289-21F15F3DE57B}"/>
          </ac:spMkLst>
        </pc:spChg>
        <pc:graphicFrameChg chg="del mod">
          <ac:chgData name="Jeffries, Matthew S" userId="4ccc3aae-7a9d-4cf6-9928-c5c22d62976b" providerId="ADAL" clId="{7F722CAD-0177-467E-9938-99075F9E984E}" dt="2020-12-15T17:27:50.223" v="1064" actId="478"/>
          <ac:graphicFrameMkLst>
            <pc:docMk/>
            <pc:sldMk cId="4291300183" sldId="271"/>
            <ac:graphicFrameMk id="5" creationId="{F8A379F7-511F-4706-BD17-C6BF76A3FBE5}"/>
          </ac:graphicFrameMkLst>
        </pc:graphicFrameChg>
      </pc:sldChg>
      <pc:sldChg chg="modSp">
        <pc:chgData name="Jeffries, Matthew S" userId="4ccc3aae-7a9d-4cf6-9928-c5c22d62976b" providerId="ADAL" clId="{7F722CAD-0177-467E-9938-99075F9E984E}" dt="2020-12-15T17:45:52.232" v="1241" actId="1076"/>
        <pc:sldMkLst>
          <pc:docMk/>
          <pc:sldMk cId="3037162033" sldId="272"/>
        </pc:sldMkLst>
        <pc:spChg chg="mod">
          <ac:chgData name="Jeffries, Matthew S" userId="4ccc3aae-7a9d-4cf6-9928-c5c22d62976b" providerId="ADAL" clId="{7F722CAD-0177-467E-9938-99075F9E984E}" dt="2020-12-15T17:45:34.521" v="1237" actId="2711"/>
          <ac:spMkLst>
            <pc:docMk/>
            <pc:sldMk cId="3037162033" sldId="272"/>
            <ac:spMk id="18" creationId="{D13C6616-C1DA-4D20-86E1-1B602618C957}"/>
          </ac:spMkLst>
        </pc:spChg>
        <pc:spChg chg="mod">
          <ac:chgData name="Jeffries, Matthew S" userId="4ccc3aae-7a9d-4cf6-9928-c5c22d62976b" providerId="ADAL" clId="{7F722CAD-0177-467E-9938-99075F9E984E}" dt="2020-12-15T17:45:38.845" v="1238" actId="2711"/>
          <ac:spMkLst>
            <pc:docMk/>
            <pc:sldMk cId="3037162033" sldId="272"/>
            <ac:spMk id="19" creationId="{C9A40993-001E-4F88-994B-7534E03A82DB}"/>
          </ac:spMkLst>
        </pc:spChg>
        <pc:spChg chg="mod">
          <ac:chgData name="Jeffries, Matthew S" userId="4ccc3aae-7a9d-4cf6-9928-c5c22d62976b" providerId="ADAL" clId="{7F722CAD-0177-467E-9938-99075F9E984E}" dt="2020-12-15T17:45:42.331" v="1239" actId="2711"/>
          <ac:spMkLst>
            <pc:docMk/>
            <pc:sldMk cId="3037162033" sldId="272"/>
            <ac:spMk id="20" creationId="{28C7F3A0-6D3C-4C3C-BAD4-DD50A62ED3B0}"/>
          </ac:spMkLst>
        </pc:spChg>
        <pc:spChg chg="mod">
          <ac:chgData name="Jeffries, Matthew S" userId="4ccc3aae-7a9d-4cf6-9928-c5c22d62976b" providerId="ADAL" clId="{7F722CAD-0177-467E-9938-99075F9E984E}" dt="2020-12-15T17:45:52.232" v="1241" actId="1076"/>
          <ac:spMkLst>
            <pc:docMk/>
            <pc:sldMk cId="3037162033" sldId="272"/>
            <ac:spMk id="21" creationId="{C66E6009-A6D0-4509-8C23-E11EC0D40FB6}"/>
          </ac:spMkLst>
        </pc:spChg>
        <pc:picChg chg="mod">
          <ac:chgData name="Jeffries, Matthew S" userId="4ccc3aae-7a9d-4cf6-9928-c5c22d62976b" providerId="ADAL" clId="{7F722CAD-0177-467E-9938-99075F9E984E}" dt="2020-12-15T17:21:00.427" v="408" actId="962"/>
          <ac:picMkLst>
            <pc:docMk/>
            <pc:sldMk cId="3037162033" sldId="272"/>
            <ac:picMk id="5" creationId="{963A8112-C6F8-480D-B5BB-AB4405667700}"/>
          </ac:picMkLst>
        </pc:picChg>
        <pc:picChg chg="mod">
          <ac:chgData name="Jeffries, Matthew S" userId="4ccc3aae-7a9d-4cf6-9928-c5c22d62976b" providerId="ADAL" clId="{7F722CAD-0177-467E-9938-99075F9E984E}" dt="2020-12-15T17:21:04.786" v="452" actId="962"/>
          <ac:picMkLst>
            <pc:docMk/>
            <pc:sldMk cId="3037162033" sldId="272"/>
            <ac:picMk id="9" creationId="{EF0AEB20-854C-4CF8-86EA-104682D71DC2}"/>
          </ac:picMkLst>
        </pc:picChg>
        <pc:picChg chg="mod">
          <ac:chgData name="Jeffries, Matthew S" userId="4ccc3aae-7a9d-4cf6-9928-c5c22d62976b" providerId="ADAL" clId="{7F722CAD-0177-467E-9938-99075F9E984E}" dt="2020-12-15T17:21:10.020" v="494" actId="962"/>
          <ac:picMkLst>
            <pc:docMk/>
            <pc:sldMk cId="3037162033" sldId="272"/>
            <ac:picMk id="15" creationId="{9B1961CE-3732-412B-84CE-29BC14DA1581}"/>
          </ac:picMkLst>
        </pc:picChg>
        <pc:picChg chg="mod">
          <ac:chgData name="Jeffries, Matthew S" userId="4ccc3aae-7a9d-4cf6-9928-c5c22d62976b" providerId="ADAL" clId="{7F722CAD-0177-467E-9938-99075F9E984E}" dt="2020-12-15T17:21:19.204" v="576" actId="962"/>
          <ac:picMkLst>
            <pc:docMk/>
            <pc:sldMk cId="3037162033" sldId="272"/>
            <ac:picMk id="17" creationId="{818B6BDE-1B13-4188-AAD1-86329B7101B7}"/>
          </ac:picMkLst>
        </pc:picChg>
      </pc:sldChg>
      <pc:sldChg chg="modSp">
        <pc:chgData name="Jeffries, Matthew S" userId="4ccc3aae-7a9d-4cf6-9928-c5c22d62976b" providerId="ADAL" clId="{7F722CAD-0177-467E-9938-99075F9E984E}" dt="2020-12-15T17:24:14.862" v="1043" actId="962"/>
        <pc:sldMkLst>
          <pc:docMk/>
          <pc:sldMk cId="2512531922" sldId="273"/>
        </pc:sldMkLst>
        <pc:spChg chg="mod">
          <ac:chgData name="Jeffries, Matthew S" userId="4ccc3aae-7a9d-4cf6-9928-c5c22d62976b" providerId="ADAL" clId="{7F722CAD-0177-467E-9938-99075F9E984E}" dt="2020-12-15T17:18:34.065" v="312"/>
          <ac:spMkLst>
            <pc:docMk/>
            <pc:sldMk cId="2512531922" sldId="273"/>
            <ac:spMk id="2" creationId="{F56E593F-BA1E-4A77-B7EA-98859FA4FD3E}"/>
          </ac:spMkLst>
        </pc:spChg>
        <pc:picChg chg="mod">
          <ac:chgData name="Jeffries, Matthew S" userId="4ccc3aae-7a9d-4cf6-9928-c5c22d62976b" providerId="ADAL" clId="{7F722CAD-0177-467E-9938-99075F9E984E}" dt="2020-12-15T17:24:14.862" v="1043" actId="962"/>
          <ac:picMkLst>
            <pc:docMk/>
            <pc:sldMk cId="2512531922" sldId="273"/>
            <ac:picMk id="9" creationId="{F167F53B-D4EF-41BB-BF63-8622A116A0D3}"/>
          </ac:picMkLst>
        </pc:picChg>
      </pc:sldChg>
      <pc:sldChg chg="addSp delSp modSp modAnim">
        <pc:chgData name="Jeffries, Matthew S" userId="4ccc3aae-7a9d-4cf6-9928-c5c22d62976b" providerId="ADAL" clId="{7F722CAD-0177-467E-9938-99075F9E984E}" dt="2020-12-15T17:27:08.556" v="1050"/>
        <pc:sldMkLst>
          <pc:docMk/>
          <pc:sldMk cId="3751905207" sldId="275"/>
        </pc:sldMkLst>
        <pc:spChg chg="add mod">
          <ac:chgData name="Jeffries, Matthew S" userId="4ccc3aae-7a9d-4cf6-9928-c5c22d62976b" providerId="ADAL" clId="{7F722CAD-0177-467E-9938-99075F9E984E}" dt="2020-12-15T17:27:04.404" v="1049" actId="20577"/>
          <ac:spMkLst>
            <pc:docMk/>
            <pc:sldMk cId="3751905207" sldId="275"/>
            <ac:spMk id="3" creationId="{AFF82A3A-65FC-4761-BA6C-554CC904084D}"/>
          </ac:spMkLst>
        </pc:spChg>
        <pc:graphicFrameChg chg="del mod">
          <ac:chgData name="Jeffries, Matthew S" userId="4ccc3aae-7a9d-4cf6-9928-c5c22d62976b" providerId="ADAL" clId="{7F722CAD-0177-467E-9938-99075F9E984E}" dt="2020-12-15T17:26:57.784" v="1045" actId="478"/>
          <ac:graphicFrameMkLst>
            <pc:docMk/>
            <pc:sldMk cId="3751905207" sldId="275"/>
            <ac:graphicFrameMk id="5" creationId="{4AC16DC9-4939-4867-AD9C-DC73A51FE66A}"/>
          </ac:graphicFrameMkLst>
        </pc:graphicFrameChg>
      </pc:sldChg>
      <pc:sldChg chg="modSp add mod modNotesTx">
        <pc:chgData name="Jeffries, Matthew S" userId="4ccc3aae-7a9d-4cf6-9928-c5c22d62976b" providerId="ADAL" clId="{7F722CAD-0177-467E-9938-99075F9E984E}" dt="2020-12-09T22:19:00.760" v="180" actId="20577"/>
        <pc:sldMkLst>
          <pc:docMk/>
          <pc:sldMk cId="2154562624" sldId="276"/>
        </pc:sldMkLst>
        <pc:spChg chg="mod">
          <ac:chgData name="Jeffries, Matthew S" userId="4ccc3aae-7a9d-4cf6-9928-c5c22d62976b" providerId="ADAL" clId="{7F722CAD-0177-467E-9938-99075F9E984E}" dt="2020-12-09T22:19:00.760" v="180" actId="20577"/>
          <ac:spMkLst>
            <pc:docMk/>
            <pc:sldMk cId="2154562624" sldId="276"/>
            <ac:spMk id="3" creationId="{00000000-0000-0000-0000-000000000000}"/>
          </ac:spMkLst>
        </pc:spChg>
      </pc:sldChg>
      <pc:sldChg chg="modSp add del">
        <pc:chgData name="Jeffries, Matthew S" userId="4ccc3aae-7a9d-4cf6-9928-c5c22d62976b" providerId="ADAL" clId="{7F722CAD-0177-467E-9938-99075F9E984E}" dt="2020-12-15T17:50:29.690" v="1453" actId="2696"/>
        <pc:sldMkLst>
          <pc:docMk/>
          <pc:sldMk cId="3945603571" sldId="277"/>
        </pc:sldMkLst>
        <pc:spChg chg="mod">
          <ac:chgData name="Jeffries, Matthew S" userId="4ccc3aae-7a9d-4cf6-9928-c5c22d62976b" providerId="ADAL" clId="{7F722CAD-0177-467E-9938-99075F9E984E}" dt="2020-12-15T17:28:38.476" v="1093" actId="20577"/>
          <ac:spMkLst>
            <pc:docMk/>
            <pc:sldMk cId="3945603571" sldId="277"/>
            <ac:spMk id="2" creationId="{36AB4D46-323F-4FAB-BEA4-282FA4BAFF4D}"/>
          </ac:spMkLst>
        </pc:spChg>
      </pc:sldChg>
      <pc:sldChg chg="del">
        <pc:chgData name="Jeffries, Matthew S" userId="4ccc3aae-7a9d-4cf6-9928-c5c22d62976b" providerId="ADAL" clId="{7F722CAD-0177-467E-9938-99075F9E984E}" dt="2020-12-15T17:50:09.630" v="1447" actId="2696"/>
        <pc:sldMkLst>
          <pc:docMk/>
          <pc:sldMk cId="1986290697" sldId="278"/>
        </pc:sldMkLst>
      </pc:sldChg>
      <pc:sldChg chg="del">
        <pc:chgData name="Jeffries, Matthew S" userId="4ccc3aae-7a9d-4cf6-9928-c5c22d62976b" providerId="ADAL" clId="{7F722CAD-0177-467E-9938-99075F9E984E}" dt="2020-12-15T17:50:22.277" v="1448" actId="2696"/>
        <pc:sldMkLst>
          <pc:docMk/>
          <pc:sldMk cId="2937217081" sldId="279"/>
        </pc:sldMkLst>
      </pc:sldChg>
      <pc:sldChg chg="del">
        <pc:chgData name="Jeffries, Matthew S" userId="4ccc3aae-7a9d-4cf6-9928-c5c22d62976b" providerId="ADAL" clId="{7F722CAD-0177-467E-9938-99075F9E984E}" dt="2020-12-15T17:46:24.331" v="1250" actId="2696"/>
        <pc:sldMkLst>
          <pc:docMk/>
          <pc:sldMk cId="2824319713" sldId="281"/>
        </pc:sldMkLst>
      </pc:sldChg>
      <pc:sldChg chg="modSp">
        <pc:chgData name="Jeffries, Matthew S" userId="4ccc3aae-7a9d-4cf6-9928-c5c22d62976b" providerId="ADAL" clId="{7F722CAD-0177-467E-9938-99075F9E984E}" dt="2020-12-15T17:47:28.148" v="1384" actId="20577"/>
        <pc:sldMkLst>
          <pc:docMk/>
          <pc:sldMk cId="412954502" sldId="282"/>
        </pc:sldMkLst>
        <pc:spChg chg="mod">
          <ac:chgData name="Jeffries, Matthew S" userId="4ccc3aae-7a9d-4cf6-9928-c5c22d62976b" providerId="ADAL" clId="{7F722CAD-0177-467E-9938-99075F9E984E}" dt="2020-12-15T17:47:28.148" v="1384" actId="20577"/>
          <ac:spMkLst>
            <pc:docMk/>
            <pc:sldMk cId="412954502" sldId="282"/>
            <ac:spMk id="3" creationId="{3FFC08C6-6046-44BD-8EA6-B64D9F42E59D}"/>
          </ac:spMkLst>
        </pc:spChg>
      </pc:sldChg>
      <pc:sldChg chg="modSp">
        <pc:chgData name="Jeffries, Matthew S" userId="4ccc3aae-7a9d-4cf6-9928-c5c22d62976b" providerId="ADAL" clId="{7F722CAD-0177-467E-9938-99075F9E984E}" dt="2020-12-15T17:46:47.326" v="1269" actId="20577"/>
        <pc:sldMkLst>
          <pc:docMk/>
          <pc:sldMk cId="2367303331" sldId="283"/>
        </pc:sldMkLst>
        <pc:spChg chg="mod">
          <ac:chgData name="Jeffries, Matthew S" userId="4ccc3aae-7a9d-4cf6-9928-c5c22d62976b" providerId="ADAL" clId="{7F722CAD-0177-467E-9938-99075F9E984E}" dt="2020-12-15T17:46:47.326" v="1269" actId="20577"/>
          <ac:spMkLst>
            <pc:docMk/>
            <pc:sldMk cId="2367303331" sldId="283"/>
            <ac:spMk id="3" creationId="{EFD10611-30E3-40C7-B1D3-B1801D33AA28}"/>
          </ac:spMkLst>
        </pc:spChg>
      </pc:sldChg>
      <pc:sldChg chg="modSp">
        <pc:chgData name="Jeffries, Matthew S" userId="4ccc3aae-7a9d-4cf6-9928-c5c22d62976b" providerId="ADAL" clId="{7F722CAD-0177-467E-9938-99075F9E984E}" dt="2020-12-15T17:23:12.043" v="986" actId="20577"/>
        <pc:sldMkLst>
          <pc:docMk/>
          <pc:sldMk cId="1094313221" sldId="284"/>
        </pc:sldMkLst>
        <pc:spChg chg="mod">
          <ac:chgData name="Jeffries, Matthew S" userId="4ccc3aae-7a9d-4cf6-9928-c5c22d62976b" providerId="ADAL" clId="{7F722CAD-0177-467E-9938-99075F9E984E}" dt="2020-12-15T17:23:12.043" v="986" actId="20577"/>
          <ac:spMkLst>
            <pc:docMk/>
            <pc:sldMk cId="1094313221" sldId="284"/>
            <ac:spMk id="2" creationId="{64EF2F06-0870-414B-84BA-BFAE53D9E7A9}"/>
          </ac:spMkLst>
        </pc:spChg>
        <pc:picChg chg="mod">
          <ac:chgData name="Jeffries, Matthew S" userId="4ccc3aae-7a9d-4cf6-9928-c5c22d62976b" providerId="ADAL" clId="{7F722CAD-0177-467E-9938-99075F9E984E}" dt="2020-12-15T17:22:24.050" v="902" actId="962"/>
          <ac:picMkLst>
            <pc:docMk/>
            <pc:sldMk cId="1094313221" sldId="284"/>
            <ac:picMk id="5" creationId="{32B42E14-46B7-4DF3-9124-D0DC23C7D712}"/>
          </ac:picMkLst>
        </pc:picChg>
      </pc:sldChg>
      <pc:sldChg chg="modSp">
        <pc:chgData name="Jeffries, Matthew S" userId="4ccc3aae-7a9d-4cf6-9928-c5c22d62976b" providerId="ADAL" clId="{7F722CAD-0177-467E-9938-99075F9E984E}" dt="2020-12-15T17:47:45.318" v="1422" actId="20577"/>
        <pc:sldMkLst>
          <pc:docMk/>
          <pc:sldMk cId="200660066" sldId="287"/>
        </pc:sldMkLst>
        <pc:spChg chg="mod">
          <ac:chgData name="Jeffries, Matthew S" userId="4ccc3aae-7a9d-4cf6-9928-c5c22d62976b" providerId="ADAL" clId="{7F722CAD-0177-467E-9938-99075F9E984E}" dt="2020-12-15T17:47:45.318" v="1422" actId="20577"/>
          <ac:spMkLst>
            <pc:docMk/>
            <pc:sldMk cId="200660066" sldId="287"/>
            <ac:spMk id="3" creationId="{9687F8AD-5825-4019-8BCB-7F683F2B77A6}"/>
          </ac:spMkLst>
        </pc:spChg>
      </pc:sldChg>
      <pc:sldChg chg="modSp">
        <pc:chgData name="Jeffries, Matthew S" userId="4ccc3aae-7a9d-4cf6-9928-c5c22d62976b" providerId="ADAL" clId="{7F722CAD-0177-467E-9938-99075F9E984E}" dt="2020-12-15T17:49:20.958" v="1436" actId="20577"/>
        <pc:sldMkLst>
          <pc:docMk/>
          <pc:sldMk cId="3103612360" sldId="288"/>
        </pc:sldMkLst>
        <pc:spChg chg="mod">
          <ac:chgData name="Jeffries, Matthew S" userId="4ccc3aae-7a9d-4cf6-9928-c5c22d62976b" providerId="ADAL" clId="{7F722CAD-0177-467E-9938-99075F9E984E}" dt="2020-12-15T17:49:20.958" v="1436" actId="20577"/>
          <ac:spMkLst>
            <pc:docMk/>
            <pc:sldMk cId="3103612360" sldId="288"/>
            <ac:spMk id="2" creationId="{36AB4D46-323F-4FAB-BEA4-282FA4BAFF4D}"/>
          </ac:spMkLst>
        </pc:spChg>
      </pc:sldChg>
      <pc:sldChg chg="modSp">
        <pc:chgData name="Jeffries, Matthew S" userId="4ccc3aae-7a9d-4cf6-9928-c5c22d62976b" providerId="ADAL" clId="{7F722CAD-0177-467E-9938-99075F9E984E}" dt="2020-12-15T17:48:47.945" v="1433" actId="20577"/>
        <pc:sldMkLst>
          <pc:docMk/>
          <pc:sldMk cId="2014053744" sldId="289"/>
        </pc:sldMkLst>
        <pc:spChg chg="mod">
          <ac:chgData name="Jeffries, Matthew S" userId="4ccc3aae-7a9d-4cf6-9928-c5c22d62976b" providerId="ADAL" clId="{7F722CAD-0177-467E-9938-99075F9E984E}" dt="2020-12-15T17:48:47.945" v="1433" actId="20577"/>
          <ac:spMkLst>
            <pc:docMk/>
            <pc:sldMk cId="2014053744" sldId="289"/>
            <ac:spMk id="2" creationId="{36AB4D46-323F-4FAB-BEA4-282FA4BAFF4D}"/>
          </ac:spMkLst>
        </pc:spChg>
      </pc:sldChg>
      <pc:sldChg chg="modSp">
        <pc:chgData name="Jeffries, Matthew S" userId="4ccc3aae-7a9d-4cf6-9928-c5c22d62976b" providerId="ADAL" clId="{7F722CAD-0177-467E-9938-99075F9E984E}" dt="2020-12-15T17:49:45.082" v="1446" actId="20577"/>
        <pc:sldMkLst>
          <pc:docMk/>
          <pc:sldMk cId="2319157915" sldId="297"/>
        </pc:sldMkLst>
        <pc:spChg chg="mod">
          <ac:chgData name="Jeffries, Matthew S" userId="4ccc3aae-7a9d-4cf6-9928-c5c22d62976b" providerId="ADAL" clId="{7F722CAD-0177-467E-9938-99075F9E984E}" dt="2020-12-15T17:49:45.082" v="1446" actId="20577"/>
          <ac:spMkLst>
            <pc:docMk/>
            <pc:sldMk cId="2319157915" sldId="297"/>
            <ac:spMk id="3" creationId="{EBA70870-7A79-4BC4-97DE-BEB87C40F632}"/>
          </ac:spMkLst>
        </pc:spChg>
      </pc:sldChg>
      <pc:sldChg chg="modSp">
        <pc:chgData name="Jeffries, Matthew S" userId="4ccc3aae-7a9d-4cf6-9928-c5c22d62976b" providerId="ADAL" clId="{7F722CAD-0177-467E-9938-99075F9E984E}" dt="2020-12-15T17:47:20.330" v="1383" actId="962"/>
        <pc:sldMkLst>
          <pc:docMk/>
          <pc:sldMk cId="1889518671" sldId="298"/>
        </pc:sldMkLst>
        <pc:picChg chg="mod">
          <ac:chgData name="Jeffries, Matthew S" userId="4ccc3aae-7a9d-4cf6-9928-c5c22d62976b" providerId="ADAL" clId="{7F722CAD-0177-467E-9938-99075F9E984E}" dt="2020-12-15T17:47:20.330" v="1383" actId="962"/>
          <ac:picMkLst>
            <pc:docMk/>
            <pc:sldMk cId="1889518671" sldId="298"/>
            <ac:picMk id="6" creationId="{D3C354CC-120D-4F38-8B7A-D5287E50DA0F}"/>
          </ac:picMkLst>
        </pc:picChg>
      </pc:sldChg>
      <pc:sldChg chg="del">
        <pc:chgData name="Jeffries, Matthew S" userId="4ccc3aae-7a9d-4cf6-9928-c5c22d62976b" providerId="ADAL" clId="{7F722CAD-0177-467E-9938-99075F9E984E}" dt="2020-12-09T22:10:05.435" v="3" actId="47"/>
        <pc:sldMkLst>
          <pc:docMk/>
          <pc:sldMk cId="982222820" sldId="300"/>
        </pc:sldMkLst>
      </pc:sldChg>
      <pc:sldChg chg="del">
        <pc:chgData name="Jeffries, Matthew S" userId="4ccc3aae-7a9d-4cf6-9928-c5c22d62976b" providerId="ADAL" clId="{7F722CAD-0177-467E-9938-99075F9E984E}" dt="2020-12-09T22:10:52.695" v="4" actId="47"/>
        <pc:sldMkLst>
          <pc:docMk/>
          <pc:sldMk cId="1649981567" sldId="301"/>
        </pc:sldMkLst>
      </pc:sldChg>
      <pc:sldChg chg="modSp">
        <pc:chgData name="Jeffries, Matthew S" userId="4ccc3aae-7a9d-4cf6-9928-c5c22d62976b" providerId="ADAL" clId="{7F722CAD-0177-467E-9938-99075F9E984E}" dt="2020-12-15T17:21:34.077" v="638" actId="962"/>
        <pc:sldMkLst>
          <pc:docMk/>
          <pc:sldMk cId="3194920897" sldId="305"/>
        </pc:sldMkLst>
        <pc:picChg chg="mod">
          <ac:chgData name="Jeffries, Matthew S" userId="4ccc3aae-7a9d-4cf6-9928-c5c22d62976b" providerId="ADAL" clId="{7F722CAD-0177-467E-9938-99075F9E984E}" dt="2020-12-15T17:21:34.077" v="638" actId="962"/>
          <ac:picMkLst>
            <pc:docMk/>
            <pc:sldMk cId="3194920897" sldId="305"/>
            <ac:picMk id="4" creationId="{174EE9C4-94CC-46A7-B660-01D6C27EEC12}"/>
          </ac:picMkLst>
        </pc:picChg>
      </pc:sldChg>
      <pc:sldChg chg="addSp delSp modSp del">
        <pc:chgData name="Jeffries, Matthew S" userId="4ccc3aae-7a9d-4cf6-9928-c5c22d62976b" providerId="ADAL" clId="{7F722CAD-0177-467E-9938-99075F9E984E}" dt="2020-12-15T17:51:07.566" v="1457" actId="2696"/>
        <pc:sldMkLst>
          <pc:docMk/>
          <pc:sldMk cId="1575209584" sldId="306"/>
        </pc:sldMkLst>
        <pc:spChg chg="add del mod">
          <ac:chgData name="Jeffries, Matthew S" userId="4ccc3aae-7a9d-4cf6-9928-c5c22d62976b" providerId="ADAL" clId="{7F722CAD-0177-467E-9938-99075F9E984E}" dt="2020-12-15T17:50:27.468" v="1452"/>
          <ac:spMkLst>
            <pc:docMk/>
            <pc:sldMk cId="1575209584" sldId="306"/>
            <ac:spMk id="3" creationId="{81D325B2-736D-49D2-A811-AF3517CC04D5}"/>
          </ac:spMkLst>
        </pc:spChg>
      </pc:sldChg>
      <pc:sldChg chg="modSp">
        <pc:chgData name="Jeffries, Matthew S" userId="4ccc3aae-7a9d-4cf6-9928-c5c22d62976b" providerId="ADAL" clId="{7F722CAD-0177-467E-9938-99075F9E984E}" dt="2020-12-15T17:46:05.892" v="1248" actId="20577"/>
        <pc:sldMkLst>
          <pc:docMk/>
          <pc:sldMk cId="1706898232" sldId="307"/>
        </pc:sldMkLst>
        <pc:spChg chg="mod">
          <ac:chgData name="Jeffries, Matthew S" userId="4ccc3aae-7a9d-4cf6-9928-c5c22d62976b" providerId="ADAL" clId="{7F722CAD-0177-467E-9938-99075F9E984E}" dt="2020-12-15T17:46:05.892" v="1248" actId="20577"/>
          <ac:spMkLst>
            <pc:docMk/>
            <pc:sldMk cId="1706898232" sldId="307"/>
            <ac:spMk id="2" creationId="{CAE65BDC-A1BB-41B6-8348-D25D5C193F51}"/>
          </ac:spMkLst>
        </pc:spChg>
      </pc:sldChg>
      <pc:sldChg chg="modSp">
        <pc:chgData name="Jeffries, Matthew S" userId="4ccc3aae-7a9d-4cf6-9928-c5c22d62976b" providerId="ADAL" clId="{7F722CAD-0177-467E-9938-99075F9E984E}" dt="2020-12-15T17:28:20.477" v="1092" actId="20577"/>
        <pc:sldMkLst>
          <pc:docMk/>
          <pc:sldMk cId="2952662649" sldId="308"/>
        </pc:sldMkLst>
        <pc:spChg chg="mod">
          <ac:chgData name="Jeffries, Matthew S" userId="4ccc3aae-7a9d-4cf6-9928-c5c22d62976b" providerId="ADAL" clId="{7F722CAD-0177-467E-9938-99075F9E984E}" dt="2020-12-15T17:28:20.477" v="1092" actId="20577"/>
          <ac:spMkLst>
            <pc:docMk/>
            <pc:sldMk cId="2952662649" sldId="308"/>
            <ac:spMk id="2" creationId="{CAE65BDC-A1BB-41B6-8348-D25D5C193F51}"/>
          </ac:spMkLst>
        </pc:spChg>
      </pc:sldChg>
      <pc:sldChg chg="add">
        <pc:chgData name="Jeffries, Matthew S" userId="4ccc3aae-7a9d-4cf6-9928-c5c22d62976b" providerId="ADAL" clId="{7F722CAD-0177-467E-9938-99075F9E984E}" dt="2020-12-09T22:11:09.343" v="7"/>
        <pc:sldMkLst>
          <pc:docMk/>
          <pc:sldMk cId="1686169321" sldId="347"/>
        </pc:sldMkLst>
      </pc:sldChg>
      <pc:sldChg chg="modSp add del mod">
        <pc:chgData name="Jeffries, Matthew S" userId="4ccc3aae-7a9d-4cf6-9928-c5c22d62976b" providerId="ADAL" clId="{7F722CAD-0177-467E-9938-99075F9E984E}" dt="2020-12-15T17:18:49.568" v="314"/>
        <pc:sldMkLst>
          <pc:docMk/>
          <pc:sldMk cId="2661813141" sldId="352"/>
        </pc:sldMkLst>
        <pc:spChg chg="mod">
          <ac:chgData name="Jeffries, Matthew S" userId="4ccc3aae-7a9d-4cf6-9928-c5c22d62976b" providerId="ADAL" clId="{7F722CAD-0177-467E-9938-99075F9E984E}" dt="2020-12-15T17:18:49.568" v="314"/>
          <ac:spMkLst>
            <pc:docMk/>
            <pc:sldMk cId="2661813141" sldId="352"/>
            <ac:spMk id="4" creationId="{39227748-63EC-6B42-BD6F-076FDAE4CF9C}"/>
          </ac:spMkLst>
        </pc:spChg>
      </pc:sldChg>
      <pc:sldChg chg="del">
        <pc:chgData name="Jeffries, Matthew S" userId="4ccc3aae-7a9d-4cf6-9928-c5c22d62976b" providerId="ADAL" clId="{7F722CAD-0177-467E-9938-99075F9E984E}" dt="2020-12-09T22:10:05.435" v="3" actId="47"/>
        <pc:sldMkLst>
          <pc:docMk/>
          <pc:sldMk cId="2553007915" sldId="367"/>
        </pc:sldMkLst>
      </pc:sldChg>
      <pc:sldChg chg="del">
        <pc:chgData name="Jeffries, Matthew S" userId="4ccc3aae-7a9d-4cf6-9928-c5c22d62976b" providerId="ADAL" clId="{7F722CAD-0177-467E-9938-99075F9E984E}" dt="2020-12-09T22:10:05.435" v="3" actId="47"/>
        <pc:sldMkLst>
          <pc:docMk/>
          <pc:sldMk cId="2630136731" sldId="368"/>
        </pc:sldMkLst>
      </pc:sldChg>
      <pc:sldChg chg="modSp add del mod">
        <pc:chgData name="Jeffries, Matthew S" userId="4ccc3aae-7a9d-4cf6-9928-c5c22d62976b" providerId="ADAL" clId="{7F722CAD-0177-467E-9938-99075F9E984E}" dt="2020-12-15T17:23:32.617" v="987"/>
        <pc:sldMkLst>
          <pc:docMk/>
          <pc:sldMk cId="1717727945" sldId="370"/>
        </pc:sldMkLst>
        <pc:spChg chg="mod">
          <ac:chgData name="Jeffries, Matthew S" userId="4ccc3aae-7a9d-4cf6-9928-c5c22d62976b" providerId="ADAL" clId="{7F722CAD-0177-467E-9938-99075F9E984E}" dt="2020-12-15T17:19:01.505" v="317"/>
          <ac:spMkLst>
            <pc:docMk/>
            <pc:sldMk cId="1717727945" sldId="370"/>
            <ac:spMk id="5" creationId="{BF25BCB8-9366-6D4E-8614-EB0974BA94E4}"/>
          </ac:spMkLst>
        </pc:spChg>
        <pc:picChg chg="mod">
          <ac:chgData name="Jeffries, Matthew S" userId="4ccc3aae-7a9d-4cf6-9928-c5c22d62976b" providerId="ADAL" clId="{7F722CAD-0177-467E-9938-99075F9E984E}" dt="2020-12-15T17:23:32.617" v="987"/>
          <ac:picMkLst>
            <pc:docMk/>
            <pc:sldMk cId="1717727945" sldId="370"/>
            <ac:picMk id="4" creationId="{9207FF08-F7F4-4B88-AF14-99531A4A2538}"/>
          </ac:picMkLst>
        </pc:picChg>
        <pc:picChg chg="mod">
          <ac:chgData name="Jeffries, Matthew S" userId="4ccc3aae-7a9d-4cf6-9928-c5c22d62976b" providerId="ADAL" clId="{7F722CAD-0177-467E-9938-99075F9E984E}" dt="2020-12-15T17:19:30.578" v="321" actId="962"/>
          <ac:picMkLst>
            <pc:docMk/>
            <pc:sldMk cId="1717727945" sldId="370"/>
            <ac:picMk id="8" creationId="{3D2DD69A-AF1B-4900-9667-2CC1F8104693}"/>
          </ac:picMkLst>
        </pc:picChg>
      </pc:sldChg>
      <pc:sldChg chg="modSp add del mod">
        <pc:chgData name="Jeffries, Matthew S" userId="4ccc3aae-7a9d-4cf6-9928-c5c22d62976b" providerId="ADAL" clId="{7F722CAD-0177-467E-9938-99075F9E984E}" dt="2020-12-15T17:19:18.622" v="319" actId="962"/>
        <pc:sldMkLst>
          <pc:docMk/>
          <pc:sldMk cId="1700674355" sldId="371"/>
        </pc:sldMkLst>
        <pc:spChg chg="mod">
          <ac:chgData name="Jeffries, Matthew S" userId="4ccc3aae-7a9d-4cf6-9928-c5c22d62976b" providerId="ADAL" clId="{7F722CAD-0177-467E-9938-99075F9E984E}" dt="2020-12-15T17:17:53.663" v="305"/>
          <ac:spMkLst>
            <pc:docMk/>
            <pc:sldMk cId="1700674355" sldId="371"/>
            <ac:spMk id="7" creationId="{F5BE9B19-14B1-2B44-B9B7-BE77BDA02F86}"/>
          </ac:spMkLst>
        </pc:spChg>
        <pc:picChg chg="mod">
          <ac:chgData name="Jeffries, Matthew S" userId="4ccc3aae-7a9d-4cf6-9928-c5c22d62976b" providerId="ADAL" clId="{7F722CAD-0177-467E-9938-99075F9E984E}" dt="2020-12-15T17:19:18.622" v="319" actId="962"/>
          <ac:picMkLst>
            <pc:docMk/>
            <pc:sldMk cId="1700674355" sldId="371"/>
            <ac:picMk id="6" creationId="{88477D6D-48AF-44AB-BEB9-E84EDD0794D7}"/>
          </ac:picMkLst>
        </pc:picChg>
      </pc:sldChg>
      <pc:sldChg chg="delSp modSp add mod">
        <pc:chgData name="Jeffries, Matthew S" userId="4ccc3aae-7a9d-4cf6-9928-c5c22d62976b" providerId="ADAL" clId="{7F722CAD-0177-467E-9938-99075F9E984E}" dt="2020-12-15T17:20:26.128" v="340" actId="404"/>
        <pc:sldMkLst>
          <pc:docMk/>
          <pc:sldMk cId="1972250770" sldId="372"/>
        </pc:sldMkLst>
        <pc:spChg chg="mod">
          <ac:chgData name="Jeffries, Matthew S" userId="4ccc3aae-7a9d-4cf6-9928-c5c22d62976b" providerId="ADAL" clId="{7F722CAD-0177-467E-9938-99075F9E984E}" dt="2020-12-15T17:20:26.128" v="340" actId="404"/>
          <ac:spMkLst>
            <pc:docMk/>
            <pc:sldMk cId="1972250770" sldId="372"/>
            <ac:spMk id="2" creationId="{00000000-0000-0000-0000-000000000000}"/>
          </ac:spMkLst>
        </pc:spChg>
        <pc:spChg chg="del">
          <ac:chgData name="Jeffries, Matthew S" userId="4ccc3aae-7a9d-4cf6-9928-c5c22d62976b" providerId="ADAL" clId="{7F722CAD-0177-467E-9938-99075F9E984E}" dt="2020-12-09T22:52:02.357" v="277" actId="478"/>
          <ac:spMkLst>
            <pc:docMk/>
            <pc:sldMk cId="1972250770" sldId="372"/>
            <ac:spMk id="5" creationId="{00000000-0000-0000-0000-000000000000}"/>
          </ac:spMkLst>
        </pc:spChg>
        <pc:picChg chg="mod">
          <ac:chgData name="Jeffries, Matthew S" userId="4ccc3aae-7a9d-4cf6-9928-c5c22d62976b" providerId="ADAL" clId="{7F722CAD-0177-467E-9938-99075F9E984E}" dt="2020-12-09T22:52:06.518" v="278" actId="962"/>
          <ac:picMkLst>
            <pc:docMk/>
            <pc:sldMk cId="1972250770" sldId="372"/>
            <ac:picMk id="7" creationId="{A1247BBD-BCF6-4E6B-AC51-66B994AC66E1}"/>
          </ac:picMkLst>
        </pc:picChg>
      </pc:sldChg>
      <pc:sldChg chg="del">
        <pc:chgData name="Jeffries, Matthew S" userId="4ccc3aae-7a9d-4cf6-9928-c5c22d62976b" providerId="ADAL" clId="{7F722CAD-0177-467E-9938-99075F9E984E}" dt="2020-12-09T22:10:05.435" v="3" actId="47"/>
        <pc:sldMkLst>
          <pc:docMk/>
          <pc:sldMk cId="3261448608" sldId="374"/>
        </pc:sldMkLst>
      </pc:sldChg>
      <pc:sldChg chg="modSp mod">
        <pc:chgData name="Jeffries, Matthew S" userId="4ccc3aae-7a9d-4cf6-9928-c5c22d62976b" providerId="ADAL" clId="{7F722CAD-0177-467E-9938-99075F9E984E}" dt="2020-12-09T22:12:44.014" v="10" actId="27636"/>
        <pc:sldMkLst>
          <pc:docMk/>
          <pc:sldMk cId="837246024" sldId="375"/>
        </pc:sldMkLst>
        <pc:spChg chg="mod">
          <ac:chgData name="Jeffries, Matthew S" userId="4ccc3aae-7a9d-4cf6-9928-c5c22d62976b" providerId="ADAL" clId="{7F722CAD-0177-467E-9938-99075F9E984E}" dt="2020-12-09T22:12:44.014" v="10" actId="27636"/>
          <ac:spMkLst>
            <pc:docMk/>
            <pc:sldMk cId="837246024" sldId="375"/>
            <ac:spMk id="2" creationId="{52673220-CA99-3A42-8481-1232C3D65C03}"/>
          </ac:spMkLst>
        </pc:spChg>
        <pc:spChg chg="mod">
          <ac:chgData name="Jeffries, Matthew S" userId="4ccc3aae-7a9d-4cf6-9928-c5c22d62976b" providerId="ADAL" clId="{7F722CAD-0177-467E-9938-99075F9E984E}" dt="2020-12-09T22:12:43.944" v="9"/>
          <ac:spMkLst>
            <pc:docMk/>
            <pc:sldMk cId="837246024" sldId="375"/>
            <ac:spMk id="3" creationId="{BDEB641D-757E-DD44-8B4B-F3FD738988A8}"/>
          </ac:spMkLst>
        </pc:spChg>
      </pc:sldChg>
      <pc:sldChg chg="modSp">
        <pc:chgData name="Jeffries, Matthew S" userId="4ccc3aae-7a9d-4cf6-9928-c5c22d62976b" providerId="ADAL" clId="{7F722CAD-0177-467E-9938-99075F9E984E}" dt="2020-12-15T17:48:43.367" v="1429" actId="20577"/>
        <pc:sldMkLst>
          <pc:docMk/>
          <pc:sldMk cId="735671544" sldId="376"/>
        </pc:sldMkLst>
        <pc:spChg chg="mod">
          <ac:chgData name="Jeffries, Matthew S" userId="4ccc3aae-7a9d-4cf6-9928-c5c22d62976b" providerId="ADAL" clId="{7F722CAD-0177-467E-9938-99075F9E984E}" dt="2020-12-15T17:48:43.367" v="1429" actId="20577"/>
          <ac:spMkLst>
            <pc:docMk/>
            <pc:sldMk cId="735671544" sldId="376"/>
            <ac:spMk id="2" creationId="{8B4088DC-5AE7-46A8-8750-F71083A28824}"/>
          </ac:spMkLst>
        </pc:spChg>
        <pc:spChg chg="mod">
          <ac:chgData name="Jeffries, Matthew S" userId="4ccc3aae-7a9d-4cf6-9928-c5c22d62976b" providerId="ADAL" clId="{7F722CAD-0177-467E-9938-99075F9E984E}" dt="2020-12-15T17:48:29.494" v="1426" actId="20577"/>
          <ac:spMkLst>
            <pc:docMk/>
            <pc:sldMk cId="735671544" sldId="376"/>
            <ac:spMk id="31" creationId="{0FACED0C-54C8-43BF-B1AA-9806D99F6D1E}"/>
          </ac:spMkLst>
        </pc:spChg>
      </pc:sldChg>
      <pc:sldChg chg="modSp">
        <pc:chgData name="Jeffries, Matthew S" userId="4ccc3aae-7a9d-4cf6-9928-c5c22d62976b" providerId="ADAL" clId="{7F722CAD-0177-467E-9938-99075F9E984E}" dt="2020-12-15T17:23:03.734" v="975" actId="20577"/>
        <pc:sldMkLst>
          <pc:docMk/>
          <pc:sldMk cId="3887636658" sldId="377"/>
        </pc:sldMkLst>
        <pc:spChg chg="mod">
          <ac:chgData name="Jeffries, Matthew S" userId="4ccc3aae-7a9d-4cf6-9928-c5c22d62976b" providerId="ADAL" clId="{7F722CAD-0177-467E-9938-99075F9E984E}" dt="2020-12-15T17:23:03.734" v="975" actId="20577"/>
          <ac:spMkLst>
            <pc:docMk/>
            <pc:sldMk cId="3887636658" sldId="377"/>
            <ac:spMk id="2" creationId="{546BEC13-A952-446D-A1DE-00D22F419C3D}"/>
          </ac:spMkLst>
        </pc:spChg>
        <pc:picChg chg="mod">
          <ac:chgData name="Jeffries, Matthew S" userId="4ccc3aae-7a9d-4cf6-9928-c5c22d62976b" providerId="ADAL" clId="{7F722CAD-0177-467E-9938-99075F9E984E}" dt="2020-12-15T17:22:42.173" v="958" actId="962"/>
          <ac:picMkLst>
            <pc:docMk/>
            <pc:sldMk cId="3887636658" sldId="377"/>
            <ac:picMk id="4" creationId="{80C669D1-64E7-4E11-AE41-51557BD55706}"/>
          </ac:picMkLst>
        </pc:picChg>
      </pc:sldChg>
      <pc:sldChg chg="modSp add del mod">
        <pc:chgData name="Jeffries, Matthew S" userId="4ccc3aae-7a9d-4cf6-9928-c5c22d62976b" providerId="ADAL" clId="{7F722CAD-0177-467E-9938-99075F9E984E}" dt="2020-12-09T22:20:56.672" v="273" actId="20577"/>
        <pc:sldMkLst>
          <pc:docMk/>
          <pc:sldMk cId="612945783" sldId="378"/>
        </pc:sldMkLst>
        <pc:spChg chg="mod">
          <ac:chgData name="Jeffries, Matthew S" userId="4ccc3aae-7a9d-4cf6-9928-c5c22d62976b" providerId="ADAL" clId="{7F722CAD-0177-467E-9938-99075F9E984E}" dt="2020-12-09T22:20:56.672" v="273" actId="20577"/>
          <ac:spMkLst>
            <pc:docMk/>
            <pc:sldMk cId="612945783" sldId="378"/>
            <ac:spMk id="3" creationId="{00000000-0000-0000-0000-000000000000}"/>
          </ac:spMkLst>
        </pc:spChg>
      </pc:sldChg>
      <pc:sldChg chg="add del">
        <pc:chgData name="Jeffries, Matthew S" userId="4ccc3aae-7a9d-4cf6-9928-c5c22d62976b" providerId="ADAL" clId="{7F722CAD-0177-467E-9938-99075F9E984E}" dt="2020-12-09T22:09:44.216" v="1"/>
        <pc:sldMkLst>
          <pc:docMk/>
          <pc:sldMk cId="904152604" sldId="379"/>
        </pc:sldMkLst>
      </pc:sldChg>
      <pc:sldChg chg="modSp add mod">
        <pc:chgData name="Jeffries, Matthew S" userId="4ccc3aae-7a9d-4cf6-9928-c5c22d62976b" providerId="ADAL" clId="{7F722CAD-0177-467E-9938-99075F9E984E}" dt="2020-12-15T17:18:55.281" v="315"/>
        <pc:sldMkLst>
          <pc:docMk/>
          <pc:sldMk cId="3134457821" sldId="379"/>
        </pc:sldMkLst>
        <pc:spChg chg="mod">
          <ac:chgData name="Jeffries, Matthew S" userId="4ccc3aae-7a9d-4cf6-9928-c5c22d62976b" providerId="ADAL" clId="{7F722CAD-0177-467E-9938-99075F9E984E}" dt="2020-12-15T17:18:55.281" v="315"/>
          <ac:spMkLst>
            <pc:docMk/>
            <pc:sldMk cId="3134457821" sldId="379"/>
            <ac:spMk id="4" creationId="{EFDECD7D-E2BB-4063-9E8C-997EEDEEF455}"/>
          </ac:spMkLst>
        </pc:spChg>
      </pc:sldChg>
      <pc:sldChg chg="add del">
        <pc:chgData name="Jeffries, Matthew S" userId="4ccc3aae-7a9d-4cf6-9928-c5c22d62976b" providerId="ADAL" clId="{7F722CAD-0177-467E-9938-99075F9E984E}" dt="2020-12-09T22:09:44.238" v="2"/>
        <pc:sldMkLst>
          <pc:docMk/>
          <pc:sldMk cId="645292217" sldId="402"/>
        </pc:sldMkLst>
      </pc:sldChg>
      <pc:sldChg chg="modSp add del">
        <pc:chgData name="Jeffries, Matthew S" userId="4ccc3aae-7a9d-4cf6-9928-c5c22d62976b" providerId="ADAL" clId="{7F722CAD-0177-467E-9938-99075F9E984E}" dt="2020-12-15T17:19:57.742" v="332" actId="20577"/>
        <pc:sldMkLst>
          <pc:docMk/>
          <pc:sldMk cId="1573760658" sldId="403"/>
        </pc:sldMkLst>
        <pc:spChg chg="mod">
          <ac:chgData name="Jeffries, Matthew S" userId="4ccc3aae-7a9d-4cf6-9928-c5c22d62976b" providerId="ADAL" clId="{7F722CAD-0177-467E-9938-99075F9E984E}" dt="2020-12-15T17:19:57.742" v="332" actId="20577"/>
          <ac:spMkLst>
            <pc:docMk/>
            <pc:sldMk cId="1573760658" sldId="403"/>
            <ac:spMk id="2" creationId="{1DD43F2B-E83E-4C60-B4CA-9888049370A2}"/>
          </ac:spMkLst>
        </pc:spChg>
      </pc:sldChg>
      <pc:sldChg chg="modSp add mod">
        <pc:chgData name="Jeffries, Matthew S" userId="4ccc3aae-7a9d-4cf6-9928-c5c22d62976b" providerId="ADAL" clId="{7F722CAD-0177-467E-9938-99075F9E984E}" dt="2020-12-15T17:16:50.778" v="297" actId="962"/>
        <pc:sldMkLst>
          <pc:docMk/>
          <pc:sldMk cId="73244232" sldId="404"/>
        </pc:sldMkLst>
        <pc:picChg chg="mod">
          <ac:chgData name="Jeffries, Matthew S" userId="4ccc3aae-7a9d-4cf6-9928-c5c22d62976b" providerId="ADAL" clId="{7F722CAD-0177-467E-9938-99075F9E984E}" dt="2020-12-15T17:16:50.778" v="297" actId="962"/>
          <ac:picMkLst>
            <pc:docMk/>
            <pc:sldMk cId="73244232" sldId="404"/>
            <ac:picMk id="3" creationId="{73F73044-748D-47DB-9817-69A3525BE51D}"/>
          </ac:picMkLst>
        </pc:picChg>
      </pc:sldChg>
      <pc:sldChg chg="delSp modSp add mod">
        <pc:chgData name="Jeffries, Matthew S" userId="4ccc3aae-7a9d-4cf6-9928-c5c22d62976b" providerId="ADAL" clId="{7F722CAD-0177-467E-9938-99075F9E984E}" dt="2020-12-09T22:51:59.257" v="276" actId="478"/>
        <pc:sldMkLst>
          <pc:docMk/>
          <pc:sldMk cId="726898839" sldId="405"/>
        </pc:sldMkLst>
        <pc:spChg chg="del">
          <ac:chgData name="Jeffries, Matthew S" userId="4ccc3aae-7a9d-4cf6-9928-c5c22d62976b" providerId="ADAL" clId="{7F722CAD-0177-467E-9938-99075F9E984E}" dt="2020-12-09T22:51:59.257" v="276" actId="478"/>
          <ac:spMkLst>
            <pc:docMk/>
            <pc:sldMk cId="726898839" sldId="405"/>
            <ac:spMk id="5" creationId="{00000000-0000-0000-0000-000000000000}"/>
          </ac:spMkLst>
        </pc:spChg>
        <pc:picChg chg="mod">
          <ac:chgData name="Jeffries, Matthew S" userId="4ccc3aae-7a9d-4cf6-9928-c5c22d62976b" providerId="ADAL" clId="{7F722CAD-0177-467E-9938-99075F9E984E}" dt="2020-12-09T22:47:07.006" v="275" actId="962"/>
          <ac:picMkLst>
            <pc:docMk/>
            <pc:sldMk cId="726898839" sldId="405"/>
            <ac:picMk id="9" creationId="{05C2D445-3574-4209-A063-28D6A3CF57B8}"/>
          </ac:picMkLst>
        </pc:picChg>
      </pc:sldChg>
      <pc:sldChg chg="add">
        <pc:chgData name="Jeffries, Matthew S" userId="4ccc3aae-7a9d-4cf6-9928-c5c22d62976b" providerId="ADAL" clId="{7F722CAD-0177-467E-9938-99075F9E984E}" dt="2020-12-09T22:11:21.151" v="8"/>
        <pc:sldMkLst>
          <pc:docMk/>
          <pc:sldMk cId="594642036" sldId="406"/>
        </pc:sldMkLst>
      </pc:sldChg>
      <pc:sldChg chg="modSp add del">
        <pc:chgData name="Jeffries, Matthew S" userId="4ccc3aae-7a9d-4cf6-9928-c5c22d62976b" providerId="ADAL" clId="{7F722CAD-0177-467E-9938-99075F9E984E}" dt="2020-12-15T17:50:57.915" v="1456" actId="2711"/>
        <pc:sldMkLst>
          <pc:docMk/>
          <pc:sldMk cId="2027693713" sldId="407"/>
        </pc:sldMkLst>
        <pc:spChg chg="mod">
          <ac:chgData name="Jeffries, Matthew S" userId="4ccc3aae-7a9d-4cf6-9928-c5c22d62976b" providerId="ADAL" clId="{7F722CAD-0177-467E-9938-99075F9E984E}" dt="2020-12-15T17:50:57.915" v="1456" actId="2711"/>
          <ac:spMkLst>
            <pc:docMk/>
            <pc:sldMk cId="2027693713" sldId="407"/>
            <ac:spMk id="4" creationId="{EC141F01-C72C-AF46-BA4E-80535B06BACF}"/>
          </ac:spMkLst>
        </pc:spChg>
        <pc:spChg chg="mod">
          <ac:chgData name="Jeffries, Matthew S" userId="4ccc3aae-7a9d-4cf6-9928-c5c22d62976b" providerId="ADAL" clId="{7F722CAD-0177-467E-9938-99075F9E984E}" dt="2020-12-15T17:50:53.808" v="1455" actId="404"/>
          <ac:spMkLst>
            <pc:docMk/>
            <pc:sldMk cId="2027693713" sldId="407"/>
            <ac:spMk id="6" creationId="{3AA5C06C-F1EA-3B48-A0C1-8B1F9B3EFE24}"/>
          </ac:spMkLst>
        </pc:spChg>
        <pc:spChg chg="mod">
          <ac:chgData name="Jeffries, Matthew S" userId="4ccc3aae-7a9d-4cf6-9928-c5c22d62976b" providerId="ADAL" clId="{7F722CAD-0177-467E-9938-99075F9E984E}" dt="2020-12-15T17:18:15.432" v="309"/>
          <ac:spMkLst>
            <pc:docMk/>
            <pc:sldMk cId="2027693713" sldId="407"/>
            <ac:spMk id="11" creationId="{1CD89748-A00F-E244-8DBA-C08FEF4B8247}"/>
          </ac:spMkLst>
        </pc:spChg>
      </pc:sldChg>
      <pc:sldChg chg="addSp delSp modSp add del mod">
        <pc:chgData name="Jeffries, Matthew S" userId="4ccc3aae-7a9d-4cf6-9928-c5c22d62976b" providerId="ADAL" clId="{7F722CAD-0177-467E-9938-99075F9E984E}" dt="2020-12-15T17:18:09.199" v="307"/>
        <pc:sldMkLst>
          <pc:docMk/>
          <pc:sldMk cId="696264499" sldId="408"/>
        </pc:sldMkLst>
        <pc:spChg chg="mod">
          <ac:chgData name="Jeffries, Matthew S" userId="4ccc3aae-7a9d-4cf6-9928-c5c22d62976b" providerId="ADAL" clId="{7F722CAD-0177-467E-9938-99075F9E984E}" dt="2020-12-15T17:18:09.199" v="307"/>
          <ac:spMkLst>
            <pc:docMk/>
            <pc:sldMk cId="696264499" sldId="408"/>
            <ac:spMk id="2" creationId="{B71DFE23-30B6-4F1A-9145-EED63BDE07A3}"/>
          </ac:spMkLst>
        </pc:spChg>
        <pc:spChg chg="add del mod">
          <ac:chgData name="Jeffries, Matthew S" userId="4ccc3aae-7a9d-4cf6-9928-c5c22d62976b" providerId="ADAL" clId="{7F722CAD-0177-467E-9938-99075F9E984E}" dt="2020-12-15T17:17:25.646" v="301" actId="478"/>
          <ac:spMkLst>
            <pc:docMk/>
            <pc:sldMk cId="696264499" sldId="408"/>
            <ac:spMk id="6" creationId="{DB0D0E5E-2509-4B48-A48F-F5009E8F1C07}"/>
          </ac:spMkLst>
        </pc:spChg>
        <pc:picChg chg="mod">
          <ac:chgData name="Jeffries, Matthew S" userId="4ccc3aae-7a9d-4cf6-9928-c5c22d62976b" providerId="ADAL" clId="{7F722CAD-0177-467E-9938-99075F9E984E}" dt="2020-12-15T17:17:29.394" v="303" actId="962"/>
          <ac:picMkLst>
            <pc:docMk/>
            <pc:sldMk cId="696264499" sldId="408"/>
            <ac:picMk id="8" creationId="{00000000-0000-0000-0000-000000000000}"/>
          </ac:picMkLst>
        </pc:picChg>
      </pc:sldChg>
    </pc:docChg>
  </pc:docChgLst>
  <pc:docChgLst>
    <pc:chgData name="Matthew" userId="4ccc3aae-7a9d-4cf6-9928-c5c22d62976b" providerId="ADAL" clId="{68BAB6C4-4858-473A-8852-0773D5525800}"/>
    <pc:docChg chg="custSel addSld delSld modSld sldOrd">
      <pc:chgData name="Matthew" userId="4ccc3aae-7a9d-4cf6-9928-c5c22d62976b" providerId="ADAL" clId="{68BAB6C4-4858-473A-8852-0773D5525800}" dt="2021-01-25T20:52:32.291" v="361" actId="20577"/>
      <pc:docMkLst>
        <pc:docMk/>
      </pc:docMkLst>
      <pc:sldChg chg="modSp mod">
        <pc:chgData name="Matthew" userId="4ccc3aae-7a9d-4cf6-9928-c5c22d62976b" providerId="ADAL" clId="{68BAB6C4-4858-473A-8852-0773D5525800}" dt="2021-01-25T17:23:15.266" v="188" actId="6549"/>
        <pc:sldMkLst>
          <pc:docMk/>
          <pc:sldMk cId="1706966834" sldId="269"/>
        </pc:sldMkLst>
        <pc:spChg chg="mod">
          <ac:chgData name="Matthew" userId="4ccc3aae-7a9d-4cf6-9928-c5c22d62976b" providerId="ADAL" clId="{68BAB6C4-4858-473A-8852-0773D5525800}" dt="2021-01-25T17:23:15.266" v="188" actId="6549"/>
          <ac:spMkLst>
            <pc:docMk/>
            <pc:sldMk cId="1706966834" sldId="269"/>
            <ac:spMk id="2" creationId="{4498CA8D-8C15-4488-8080-42170B5B475E}"/>
          </ac:spMkLst>
        </pc:spChg>
      </pc:sldChg>
      <pc:sldChg chg="modSp mod">
        <pc:chgData name="Matthew" userId="4ccc3aae-7a9d-4cf6-9928-c5c22d62976b" providerId="ADAL" clId="{68BAB6C4-4858-473A-8852-0773D5525800}" dt="2021-01-25T17:23:43.719" v="223" actId="20577"/>
        <pc:sldMkLst>
          <pc:docMk/>
          <pc:sldMk cId="3037162033" sldId="272"/>
        </pc:sldMkLst>
        <pc:spChg chg="mod">
          <ac:chgData name="Matthew" userId="4ccc3aae-7a9d-4cf6-9928-c5c22d62976b" providerId="ADAL" clId="{68BAB6C4-4858-473A-8852-0773D5525800}" dt="2021-01-25T17:23:43.719" v="223" actId="20577"/>
          <ac:spMkLst>
            <pc:docMk/>
            <pc:sldMk cId="3037162033" sldId="272"/>
            <ac:spMk id="2" creationId="{E0A80F4E-42CA-49A1-BAB6-2B270A16C270}"/>
          </ac:spMkLst>
        </pc:spChg>
      </pc:sldChg>
      <pc:sldChg chg="modSp mod">
        <pc:chgData name="Matthew" userId="4ccc3aae-7a9d-4cf6-9928-c5c22d62976b" providerId="ADAL" clId="{68BAB6C4-4858-473A-8852-0773D5525800}" dt="2021-01-25T20:10:52.963" v="288" actId="20577"/>
        <pc:sldMkLst>
          <pc:docMk/>
          <pc:sldMk cId="2367303331" sldId="283"/>
        </pc:sldMkLst>
        <pc:spChg chg="mod">
          <ac:chgData name="Matthew" userId="4ccc3aae-7a9d-4cf6-9928-c5c22d62976b" providerId="ADAL" clId="{68BAB6C4-4858-473A-8852-0773D5525800}" dt="2021-01-25T20:10:52.963" v="288" actId="20577"/>
          <ac:spMkLst>
            <pc:docMk/>
            <pc:sldMk cId="2367303331" sldId="283"/>
            <ac:spMk id="2" creationId="{1B2ABDC0-A9B1-4252-BDEC-61C4BC299705}"/>
          </ac:spMkLst>
        </pc:spChg>
        <pc:spChg chg="mod">
          <ac:chgData name="Matthew" userId="4ccc3aae-7a9d-4cf6-9928-c5c22d62976b" providerId="ADAL" clId="{68BAB6C4-4858-473A-8852-0773D5525800}" dt="2021-01-25T17:25:08.130" v="233" actId="20577"/>
          <ac:spMkLst>
            <pc:docMk/>
            <pc:sldMk cId="2367303331" sldId="283"/>
            <ac:spMk id="3" creationId="{EFD10611-30E3-40C7-B1D3-B1801D33AA28}"/>
          </ac:spMkLst>
        </pc:spChg>
      </pc:sldChg>
      <pc:sldChg chg="modSp mod">
        <pc:chgData name="Matthew" userId="4ccc3aae-7a9d-4cf6-9928-c5c22d62976b" providerId="ADAL" clId="{68BAB6C4-4858-473A-8852-0773D5525800}" dt="2021-01-25T20:11:00.768" v="297" actId="20577"/>
        <pc:sldMkLst>
          <pc:docMk/>
          <pc:sldMk cId="1094313221" sldId="284"/>
        </pc:sldMkLst>
        <pc:spChg chg="mod">
          <ac:chgData name="Matthew" userId="4ccc3aae-7a9d-4cf6-9928-c5c22d62976b" providerId="ADAL" clId="{68BAB6C4-4858-473A-8852-0773D5525800}" dt="2021-01-25T20:11:00.768" v="297" actId="20577"/>
          <ac:spMkLst>
            <pc:docMk/>
            <pc:sldMk cId="1094313221" sldId="284"/>
            <ac:spMk id="2" creationId="{64EF2F06-0870-414B-84BA-BFAE53D9E7A9}"/>
          </ac:spMkLst>
        </pc:spChg>
      </pc:sldChg>
      <pc:sldChg chg="modSp mod">
        <pc:chgData name="Matthew" userId="4ccc3aae-7a9d-4cf6-9928-c5c22d62976b" providerId="ADAL" clId="{68BAB6C4-4858-473A-8852-0773D5525800}" dt="2021-01-25T20:11:40.421" v="301" actId="20577"/>
        <pc:sldMkLst>
          <pc:docMk/>
          <pc:sldMk cId="2773730534" sldId="285"/>
        </pc:sldMkLst>
        <pc:spChg chg="mod">
          <ac:chgData name="Matthew" userId="4ccc3aae-7a9d-4cf6-9928-c5c22d62976b" providerId="ADAL" clId="{68BAB6C4-4858-473A-8852-0773D5525800}" dt="2021-01-25T20:11:40.421" v="301" actId="20577"/>
          <ac:spMkLst>
            <pc:docMk/>
            <pc:sldMk cId="2773730534" sldId="285"/>
            <ac:spMk id="2" creationId="{AE7C2A09-B090-4E75-A9E4-BE36E19BFB6C}"/>
          </ac:spMkLst>
        </pc:spChg>
      </pc:sldChg>
      <pc:sldChg chg="mod ord modShow">
        <pc:chgData name="Matthew" userId="4ccc3aae-7a9d-4cf6-9928-c5c22d62976b" providerId="ADAL" clId="{68BAB6C4-4858-473A-8852-0773D5525800}" dt="2021-01-25T17:26:13.044" v="237" actId="729"/>
        <pc:sldMkLst>
          <pc:docMk/>
          <pc:sldMk cId="3103612360" sldId="288"/>
        </pc:sldMkLst>
      </pc:sldChg>
      <pc:sldChg chg="del">
        <pc:chgData name="Matthew" userId="4ccc3aae-7a9d-4cf6-9928-c5c22d62976b" providerId="ADAL" clId="{68BAB6C4-4858-473A-8852-0773D5525800}" dt="2021-01-25T17:23:22.372" v="189" actId="47"/>
        <pc:sldMkLst>
          <pc:docMk/>
          <pc:sldMk cId="1468635268" sldId="292"/>
        </pc:sldMkLst>
      </pc:sldChg>
      <pc:sldChg chg="ord">
        <pc:chgData name="Matthew" userId="4ccc3aae-7a9d-4cf6-9928-c5c22d62976b" providerId="ADAL" clId="{68BAB6C4-4858-473A-8852-0773D5525800}" dt="2021-01-25T17:21:16.131" v="147"/>
        <pc:sldMkLst>
          <pc:docMk/>
          <pc:sldMk cId="777740421" sldId="295"/>
        </pc:sldMkLst>
      </pc:sldChg>
      <pc:sldChg chg="del">
        <pc:chgData name="Matthew" userId="4ccc3aae-7a9d-4cf6-9928-c5c22d62976b" providerId="ADAL" clId="{68BAB6C4-4858-473A-8852-0773D5525800}" dt="2021-01-25T17:26:01.066" v="234" actId="47"/>
        <pc:sldMkLst>
          <pc:docMk/>
          <pc:sldMk cId="2319157915" sldId="297"/>
        </pc:sldMkLst>
      </pc:sldChg>
      <pc:sldChg chg="ord">
        <pc:chgData name="Matthew" userId="4ccc3aae-7a9d-4cf6-9928-c5c22d62976b" providerId="ADAL" clId="{68BAB6C4-4858-473A-8852-0773D5525800}" dt="2021-01-25T17:21:26.515" v="149"/>
        <pc:sldMkLst>
          <pc:docMk/>
          <pc:sldMk cId="3177794428" sldId="299"/>
        </pc:sldMkLst>
      </pc:sldChg>
      <pc:sldChg chg="del">
        <pc:chgData name="Matthew" userId="4ccc3aae-7a9d-4cf6-9928-c5c22d62976b" providerId="ADAL" clId="{68BAB6C4-4858-473A-8852-0773D5525800}" dt="2021-01-25T20:11:53.516" v="303" actId="47"/>
        <pc:sldMkLst>
          <pc:docMk/>
          <pc:sldMk cId="2549521772" sldId="302"/>
        </pc:sldMkLst>
      </pc:sldChg>
      <pc:sldChg chg="modSp mod">
        <pc:chgData name="Matthew" userId="4ccc3aae-7a9d-4cf6-9928-c5c22d62976b" providerId="ADAL" clId="{68BAB6C4-4858-473A-8852-0773D5525800}" dt="2021-01-25T20:12:09.492" v="304" actId="6549"/>
        <pc:sldMkLst>
          <pc:docMk/>
          <pc:sldMk cId="1600291777" sldId="304"/>
        </pc:sldMkLst>
        <pc:spChg chg="mod">
          <ac:chgData name="Matthew" userId="4ccc3aae-7a9d-4cf6-9928-c5c22d62976b" providerId="ADAL" clId="{68BAB6C4-4858-473A-8852-0773D5525800}" dt="2021-01-25T20:12:09.492" v="304" actId="6549"/>
          <ac:spMkLst>
            <pc:docMk/>
            <pc:sldMk cId="1600291777" sldId="304"/>
            <ac:spMk id="3" creationId="{1D0756C6-0B21-4E9A-B813-A9022055E907}"/>
          </ac:spMkLst>
        </pc:spChg>
      </pc:sldChg>
      <pc:sldChg chg="mod modShow">
        <pc:chgData name="Matthew" userId="4ccc3aae-7a9d-4cf6-9928-c5c22d62976b" providerId="ADAL" clId="{68BAB6C4-4858-473A-8852-0773D5525800}" dt="2021-01-25T20:10:07.756" v="283" actId="729"/>
        <pc:sldMkLst>
          <pc:docMk/>
          <pc:sldMk cId="3194920897" sldId="305"/>
        </pc:sldMkLst>
      </pc:sldChg>
      <pc:sldChg chg="ord">
        <pc:chgData name="Matthew" userId="4ccc3aae-7a9d-4cf6-9928-c5c22d62976b" providerId="ADAL" clId="{68BAB6C4-4858-473A-8852-0773D5525800}" dt="2021-01-25T20:10:32.058" v="287"/>
        <pc:sldMkLst>
          <pc:docMk/>
          <pc:sldMk cId="1706898232" sldId="307"/>
        </pc:sldMkLst>
      </pc:sldChg>
      <pc:sldChg chg="add">
        <pc:chgData name="Matthew" userId="4ccc3aae-7a9d-4cf6-9928-c5c22d62976b" providerId="ADAL" clId="{68BAB6C4-4858-473A-8852-0773D5525800}" dt="2021-01-25T17:26:46.980" v="238"/>
        <pc:sldMkLst>
          <pc:docMk/>
          <pc:sldMk cId="4113358437" sldId="380"/>
        </pc:sldMkLst>
      </pc:sldChg>
      <pc:sldChg chg="add">
        <pc:chgData name="Matthew" userId="4ccc3aae-7a9d-4cf6-9928-c5c22d62976b" providerId="ADAL" clId="{68BAB6C4-4858-473A-8852-0773D5525800}" dt="2021-01-25T17:19:04.214" v="0"/>
        <pc:sldMkLst>
          <pc:docMk/>
          <pc:sldMk cId="2211155222" sldId="384"/>
        </pc:sldMkLst>
      </pc:sldChg>
      <pc:sldChg chg="add ord">
        <pc:chgData name="Matthew" userId="4ccc3aae-7a9d-4cf6-9928-c5c22d62976b" providerId="ADAL" clId="{68BAB6C4-4858-473A-8852-0773D5525800}" dt="2021-01-25T17:21:26.515" v="149"/>
        <pc:sldMkLst>
          <pc:docMk/>
          <pc:sldMk cId="2522579050" sldId="385"/>
        </pc:sldMkLst>
      </pc:sldChg>
      <pc:sldChg chg="modSp mod modNotesTx">
        <pc:chgData name="Matthew" userId="4ccc3aae-7a9d-4cf6-9928-c5c22d62976b" providerId="ADAL" clId="{68BAB6C4-4858-473A-8852-0773D5525800}" dt="2021-01-25T20:07:30.148" v="241"/>
        <pc:sldMkLst>
          <pc:docMk/>
          <pc:sldMk cId="645292217" sldId="402"/>
        </pc:sldMkLst>
        <pc:spChg chg="mod">
          <ac:chgData name="Matthew" userId="4ccc3aae-7a9d-4cf6-9928-c5c22d62976b" providerId="ADAL" clId="{68BAB6C4-4858-473A-8852-0773D5525800}" dt="2021-01-25T20:07:28.551" v="239" actId="21"/>
          <ac:spMkLst>
            <pc:docMk/>
            <pc:sldMk cId="645292217" sldId="402"/>
            <ac:spMk id="3" creationId="{249FA898-39CF-4150-8186-333FF15D04B4}"/>
          </ac:spMkLst>
        </pc:spChg>
      </pc:sldChg>
      <pc:sldChg chg="add del">
        <pc:chgData name="Matthew" userId="4ccc3aae-7a9d-4cf6-9928-c5c22d62976b" providerId="ADAL" clId="{68BAB6C4-4858-473A-8852-0773D5525800}" dt="2021-01-25T17:19:49.221" v="3"/>
        <pc:sldMkLst>
          <pc:docMk/>
          <pc:sldMk cId="189076264" sldId="409"/>
        </pc:sldMkLst>
      </pc:sldChg>
      <pc:sldChg chg="modSp add mod ord">
        <pc:chgData name="Matthew" userId="4ccc3aae-7a9d-4cf6-9928-c5c22d62976b" providerId="ADAL" clId="{68BAB6C4-4858-473A-8852-0773D5525800}" dt="2021-01-25T17:20:13.769" v="67" actId="1076"/>
        <pc:sldMkLst>
          <pc:docMk/>
          <pc:sldMk cId="3139906659" sldId="409"/>
        </pc:sldMkLst>
        <pc:spChg chg="mod">
          <ac:chgData name="Matthew" userId="4ccc3aae-7a9d-4cf6-9928-c5c22d62976b" providerId="ADAL" clId="{68BAB6C4-4858-473A-8852-0773D5525800}" dt="2021-01-25T17:20:04.879" v="53" actId="20577"/>
          <ac:spMkLst>
            <pc:docMk/>
            <pc:sldMk cId="3139906659" sldId="409"/>
            <ac:spMk id="2" creationId="{D1B558A9-1C99-43F9-927D-E279B0D37A25}"/>
          </ac:spMkLst>
        </pc:spChg>
        <pc:spChg chg="mod">
          <ac:chgData name="Matthew" userId="4ccc3aae-7a9d-4cf6-9928-c5c22d62976b" providerId="ADAL" clId="{68BAB6C4-4858-473A-8852-0773D5525800}" dt="2021-01-25T17:20:07.595" v="58" actId="20577"/>
          <ac:spMkLst>
            <pc:docMk/>
            <pc:sldMk cId="3139906659" sldId="409"/>
            <ac:spMk id="6" creationId="{A44C2356-7F20-46AA-B706-8E56F71FFBA1}"/>
          </ac:spMkLst>
        </pc:spChg>
        <pc:spChg chg="mod">
          <ac:chgData name="Matthew" userId="4ccc3aae-7a9d-4cf6-9928-c5c22d62976b" providerId="ADAL" clId="{68BAB6C4-4858-473A-8852-0773D5525800}" dt="2021-01-25T17:20:13.769" v="67" actId="1076"/>
          <ac:spMkLst>
            <pc:docMk/>
            <pc:sldMk cId="3139906659" sldId="409"/>
            <ac:spMk id="7" creationId="{9A9D641C-472C-43C2-8F35-12C8066AB257}"/>
          </ac:spMkLst>
        </pc:spChg>
      </pc:sldChg>
      <pc:sldChg chg="modSp add mod">
        <pc:chgData name="Matthew" userId="4ccc3aae-7a9d-4cf6-9928-c5c22d62976b" providerId="ADAL" clId="{68BAB6C4-4858-473A-8852-0773D5525800}" dt="2021-01-25T17:20:59.230" v="145" actId="20577"/>
        <pc:sldMkLst>
          <pc:docMk/>
          <pc:sldMk cId="1700590342" sldId="410"/>
        </pc:sldMkLst>
        <pc:spChg chg="mod">
          <ac:chgData name="Matthew" userId="4ccc3aae-7a9d-4cf6-9928-c5c22d62976b" providerId="ADAL" clId="{68BAB6C4-4858-473A-8852-0773D5525800}" dt="2021-01-25T17:20:59.230" v="145" actId="20577"/>
          <ac:spMkLst>
            <pc:docMk/>
            <pc:sldMk cId="1700590342" sldId="410"/>
            <ac:spMk id="2" creationId="{D1B558A9-1C99-43F9-927D-E279B0D37A25}"/>
          </ac:spMkLst>
        </pc:spChg>
      </pc:sldChg>
      <pc:sldChg chg="addSp delSp modSp new mod">
        <pc:chgData name="Matthew" userId="4ccc3aae-7a9d-4cf6-9928-c5c22d62976b" providerId="ADAL" clId="{68BAB6C4-4858-473A-8852-0773D5525800}" dt="2021-01-25T20:08:40.920" v="245" actId="20577"/>
        <pc:sldMkLst>
          <pc:docMk/>
          <pc:sldMk cId="3150544486" sldId="411"/>
        </pc:sldMkLst>
        <pc:spChg chg="del">
          <ac:chgData name="Matthew" userId="4ccc3aae-7a9d-4cf6-9928-c5c22d62976b" providerId="ADAL" clId="{68BAB6C4-4858-473A-8852-0773D5525800}" dt="2021-01-25T17:22:42.353" v="151"/>
          <ac:spMkLst>
            <pc:docMk/>
            <pc:sldMk cId="3150544486" sldId="411"/>
            <ac:spMk id="2" creationId="{A1389366-2C7F-4E7C-9C23-4CAA241762B8}"/>
          </ac:spMkLst>
        </pc:spChg>
        <pc:spChg chg="del">
          <ac:chgData name="Matthew" userId="4ccc3aae-7a9d-4cf6-9928-c5c22d62976b" providerId="ADAL" clId="{68BAB6C4-4858-473A-8852-0773D5525800}" dt="2021-01-25T17:22:42.353" v="151"/>
          <ac:spMkLst>
            <pc:docMk/>
            <pc:sldMk cId="3150544486" sldId="411"/>
            <ac:spMk id="3" creationId="{B216C0EF-B40D-4AB3-875D-422F93D83A94}"/>
          </ac:spMkLst>
        </pc:spChg>
        <pc:spChg chg="del">
          <ac:chgData name="Matthew" userId="4ccc3aae-7a9d-4cf6-9928-c5c22d62976b" providerId="ADAL" clId="{68BAB6C4-4858-473A-8852-0773D5525800}" dt="2021-01-25T17:22:42.353" v="151"/>
          <ac:spMkLst>
            <pc:docMk/>
            <pc:sldMk cId="3150544486" sldId="411"/>
            <ac:spMk id="4" creationId="{50CD1695-D86A-417F-BDA7-1C67C4EBB020}"/>
          </ac:spMkLst>
        </pc:spChg>
        <pc:spChg chg="del">
          <ac:chgData name="Matthew" userId="4ccc3aae-7a9d-4cf6-9928-c5c22d62976b" providerId="ADAL" clId="{68BAB6C4-4858-473A-8852-0773D5525800}" dt="2021-01-25T17:22:42.353" v="151"/>
          <ac:spMkLst>
            <pc:docMk/>
            <pc:sldMk cId="3150544486" sldId="411"/>
            <ac:spMk id="5" creationId="{AC6494AF-7394-42A3-802D-9F4AD152467C}"/>
          </ac:spMkLst>
        </pc:spChg>
        <pc:spChg chg="del">
          <ac:chgData name="Matthew" userId="4ccc3aae-7a9d-4cf6-9928-c5c22d62976b" providerId="ADAL" clId="{68BAB6C4-4858-473A-8852-0773D5525800}" dt="2021-01-25T17:22:42.353" v="151"/>
          <ac:spMkLst>
            <pc:docMk/>
            <pc:sldMk cId="3150544486" sldId="411"/>
            <ac:spMk id="6" creationId="{BBE1913A-BAE3-4B2A-B0B4-DDF2F80F5C01}"/>
          </ac:spMkLst>
        </pc:spChg>
        <pc:spChg chg="add mod">
          <ac:chgData name="Matthew" userId="4ccc3aae-7a9d-4cf6-9928-c5c22d62976b" providerId="ADAL" clId="{68BAB6C4-4858-473A-8852-0773D5525800}" dt="2021-01-25T17:22:53.192" v="173" actId="20577"/>
          <ac:spMkLst>
            <pc:docMk/>
            <pc:sldMk cId="3150544486" sldId="411"/>
            <ac:spMk id="7" creationId="{64A8643C-EC9D-44BE-91FA-FD500B685DCC}"/>
          </ac:spMkLst>
        </pc:spChg>
        <pc:spChg chg="add mod">
          <ac:chgData name="Matthew" userId="4ccc3aae-7a9d-4cf6-9928-c5c22d62976b" providerId="ADAL" clId="{68BAB6C4-4858-473A-8852-0773D5525800}" dt="2021-01-25T20:08:40.920" v="245" actId="20577"/>
          <ac:spMkLst>
            <pc:docMk/>
            <pc:sldMk cId="3150544486" sldId="411"/>
            <ac:spMk id="8" creationId="{50D65210-985C-48FD-B9FC-8FFDA1657B81}"/>
          </ac:spMkLst>
        </pc:spChg>
      </pc:sldChg>
      <pc:sldChg chg="modSp add mod">
        <pc:chgData name="Matthew" userId="4ccc3aae-7a9d-4cf6-9928-c5c22d62976b" providerId="ADAL" clId="{68BAB6C4-4858-473A-8852-0773D5525800}" dt="2021-01-25T20:09:41.548" v="278" actId="403"/>
        <pc:sldMkLst>
          <pc:docMk/>
          <pc:sldMk cId="1383467840" sldId="412"/>
        </pc:sldMkLst>
        <pc:spChg chg="mod">
          <ac:chgData name="Matthew" userId="4ccc3aae-7a9d-4cf6-9928-c5c22d62976b" providerId="ADAL" clId="{68BAB6C4-4858-473A-8852-0773D5525800}" dt="2021-01-25T17:23:04.984" v="186" actId="20577"/>
          <ac:spMkLst>
            <pc:docMk/>
            <pc:sldMk cId="1383467840" sldId="412"/>
            <ac:spMk id="7" creationId="{64A8643C-EC9D-44BE-91FA-FD500B685DCC}"/>
          </ac:spMkLst>
        </pc:spChg>
        <pc:spChg chg="mod">
          <ac:chgData name="Matthew" userId="4ccc3aae-7a9d-4cf6-9928-c5c22d62976b" providerId="ADAL" clId="{68BAB6C4-4858-473A-8852-0773D5525800}" dt="2021-01-25T20:09:41.548" v="278" actId="403"/>
          <ac:spMkLst>
            <pc:docMk/>
            <pc:sldMk cId="1383467840" sldId="412"/>
            <ac:spMk id="8" creationId="{50D65210-985C-48FD-B9FC-8FFDA1657B81}"/>
          </ac:spMkLst>
        </pc:spChg>
      </pc:sldChg>
      <pc:sldChg chg="modSp add mod">
        <pc:chgData name="Matthew" userId="4ccc3aae-7a9d-4cf6-9928-c5c22d62976b" providerId="ADAL" clId="{68BAB6C4-4858-473A-8852-0773D5525800}" dt="2021-01-25T20:09:46.104" v="279" actId="403"/>
        <pc:sldMkLst>
          <pc:docMk/>
          <pc:sldMk cId="2253359878" sldId="413"/>
        </pc:sldMkLst>
        <pc:spChg chg="mod">
          <ac:chgData name="Matthew" userId="4ccc3aae-7a9d-4cf6-9928-c5c22d62976b" providerId="ADAL" clId="{68BAB6C4-4858-473A-8852-0773D5525800}" dt="2021-01-25T17:23:31.775" v="211" actId="20577"/>
          <ac:spMkLst>
            <pc:docMk/>
            <pc:sldMk cId="2253359878" sldId="413"/>
            <ac:spMk id="7" creationId="{64A8643C-EC9D-44BE-91FA-FD500B685DCC}"/>
          </ac:spMkLst>
        </pc:spChg>
        <pc:spChg chg="mod">
          <ac:chgData name="Matthew" userId="4ccc3aae-7a9d-4cf6-9928-c5c22d62976b" providerId="ADAL" clId="{68BAB6C4-4858-473A-8852-0773D5525800}" dt="2021-01-25T20:09:46.104" v="279" actId="403"/>
          <ac:spMkLst>
            <pc:docMk/>
            <pc:sldMk cId="2253359878" sldId="413"/>
            <ac:spMk id="8" creationId="{50D65210-985C-48FD-B9FC-8FFDA1657B81}"/>
          </ac:spMkLst>
        </pc:spChg>
      </pc:sldChg>
      <pc:sldChg chg="modSp add mod">
        <pc:chgData name="Matthew" userId="4ccc3aae-7a9d-4cf6-9928-c5c22d62976b" providerId="ADAL" clId="{68BAB6C4-4858-473A-8852-0773D5525800}" dt="2021-01-25T20:09:57.866" v="282" actId="255"/>
        <pc:sldMkLst>
          <pc:docMk/>
          <pc:sldMk cId="597975584" sldId="414"/>
        </pc:sldMkLst>
        <pc:spChg chg="mod">
          <ac:chgData name="Matthew" userId="4ccc3aae-7a9d-4cf6-9928-c5c22d62976b" providerId="ADAL" clId="{68BAB6C4-4858-473A-8852-0773D5525800}" dt="2021-01-25T17:23:40.375" v="222" actId="20577"/>
          <ac:spMkLst>
            <pc:docMk/>
            <pc:sldMk cId="597975584" sldId="414"/>
            <ac:spMk id="7" creationId="{64A8643C-EC9D-44BE-91FA-FD500B685DCC}"/>
          </ac:spMkLst>
        </pc:spChg>
        <pc:spChg chg="mod">
          <ac:chgData name="Matthew" userId="4ccc3aae-7a9d-4cf6-9928-c5c22d62976b" providerId="ADAL" clId="{68BAB6C4-4858-473A-8852-0773D5525800}" dt="2021-01-25T20:09:57.866" v="282" actId="255"/>
          <ac:spMkLst>
            <pc:docMk/>
            <pc:sldMk cId="597975584" sldId="414"/>
            <ac:spMk id="8" creationId="{50D65210-985C-48FD-B9FC-8FFDA1657B81}"/>
          </ac:spMkLst>
        </pc:spChg>
      </pc:sldChg>
      <pc:sldChg chg="modSp add mod">
        <pc:chgData name="Matthew" userId="4ccc3aae-7a9d-4cf6-9928-c5c22d62976b" providerId="ADAL" clId="{68BAB6C4-4858-473A-8852-0773D5525800}" dt="2021-01-25T17:25:01.294" v="232" actId="20577"/>
        <pc:sldMkLst>
          <pc:docMk/>
          <pc:sldMk cId="3599939084" sldId="415"/>
        </pc:sldMkLst>
        <pc:spChg chg="mod">
          <ac:chgData name="Matthew" userId="4ccc3aae-7a9d-4cf6-9928-c5c22d62976b" providerId="ADAL" clId="{68BAB6C4-4858-473A-8852-0773D5525800}" dt="2021-01-25T17:25:01.294" v="232" actId="20577"/>
          <ac:spMkLst>
            <pc:docMk/>
            <pc:sldMk cId="3599939084" sldId="415"/>
            <ac:spMk id="7" creationId="{64A8643C-EC9D-44BE-91FA-FD500B685DCC}"/>
          </ac:spMkLst>
        </pc:spChg>
      </pc:sldChg>
      <pc:sldChg chg="add del">
        <pc:chgData name="Matthew" userId="4ccc3aae-7a9d-4cf6-9928-c5c22d62976b" providerId="ADAL" clId="{68BAB6C4-4858-473A-8852-0773D5525800}" dt="2021-01-25T20:11:53.516" v="303" actId="47"/>
        <pc:sldMkLst>
          <pc:docMk/>
          <pc:sldMk cId="477761213" sldId="416"/>
        </pc:sldMkLst>
      </pc:sldChg>
      <pc:sldChg chg="delSp modSp add mod ord">
        <pc:chgData name="Matthew" userId="4ccc3aae-7a9d-4cf6-9928-c5c22d62976b" providerId="ADAL" clId="{68BAB6C4-4858-473A-8852-0773D5525800}" dt="2021-01-25T20:52:32.291" v="361" actId="20577"/>
        <pc:sldMkLst>
          <pc:docMk/>
          <pc:sldMk cId="879932024" sldId="416"/>
        </pc:sldMkLst>
        <pc:spChg chg="mod">
          <ac:chgData name="Matthew" userId="4ccc3aae-7a9d-4cf6-9928-c5c22d62976b" providerId="ADAL" clId="{68BAB6C4-4858-473A-8852-0773D5525800}" dt="2021-01-25T20:52:32.291" v="361" actId="20577"/>
          <ac:spMkLst>
            <pc:docMk/>
            <pc:sldMk cId="879932024" sldId="416"/>
            <ac:spMk id="2" creationId="{00000000-0000-0000-0000-000000000000}"/>
          </ac:spMkLst>
        </pc:spChg>
        <pc:spChg chg="del mod">
          <ac:chgData name="Matthew" userId="4ccc3aae-7a9d-4cf6-9928-c5c22d62976b" providerId="ADAL" clId="{68BAB6C4-4858-473A-8852-0773D5525800}" dt="2021-01-25T20:52:21.859" v="312" actId="478"/>
          <ac:spMkLst>
            <pc:docMk/>
            <pc:sldMk cId="879932024" sldId="41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82B3AAB-3C07-4E1E-BDC4-13089EFE29F3}" type="datetimeFigureOut">
              <a:rPr lang="en-US" smtClean="0"/>
              <a:t>2/15/2021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20D587-1D9C-431C-A0D5-2E0AD13904C7}" type="slidenum">
              <a:rPr lang="en-US" smtClean="0"/>
              <a:t>‹#›</a:t>
            </a:fld>
            <a:endParaRPr lang="en-US"/>
          </a:p>
        </p:txBody>
      </p:sp>
    </p:spTree>
    <p:extLst>
      <p:ext uri="{BB962C8B-B14F-4D97-AF65-F5344CB8AC3E}">
        <p14:creationId xmlns:p14="http://schemas.microsoft.com/office/powerpoint/2010/main" val="276958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0596" rtl="0" eaLnBrk="1" fontAlgn="auto" latinLnBrk="0" hangingPunct="1">
              <a:lnSpc>
                <a:spcPct val="100000"/>
              </a:lnSpc>
              <a:spcBef>
                <a:spcPts val="0"/>
              </a:spcBef>
              <a:spcAft>
                <a:spcPts val="0"/>
              </a:spcAft>
              <a:buClrTx/>
              <a:buSzTx/>
              <a:buFontTx/>
              <a:buNone/>
              <a:tabLst/>
              <a:defRPr/>
            </a:pPr>
            <a:fld id="{A377C402-FFA0-4C31-8746-6BBB2D736855}"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596" rtl="0" eaLnBrk="1" fontAlgn="auto" latinLnBrk="0" hangingPunct="1">
                <a:lnSpc>
                  <a:spcPct val="100000"/>
                </a:lnSpc>
                <a:spcBef>
                  <a:spcPts val="0"/>
                </a:spcBef>
                <a:spcAft>
                  <a:spcPts val="0"/>
                </a:spcAft>
                <a:buClrTx/>
                <a:buSzTx/>
                <a:buFontTx/>
                <a:buNone/>
                <a:tabLst/>
                <a:defRPr/>
              </a:pPr>
              <a:t>1</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10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210EB0-7F04-4A10-8729-334D23E39C49}" type="slidenum">
              <a:rPr lang="en-US" smtClean="0"/>
              <a:t>10</a:t>
            </a:fld>
            <a:endParaRPr lang="en-US"/>
          </a:p>
        </p:txBody>
      </p:sp>
    </p:spTree>
    <p:extLst>
      <p:ext uri="{BB962C8B-B14F-4D97-AF65-F5344CB8AC3E}">
        <p14:creationId xmlns:p14="http://schemas.microsoft.com/office/powerpoint/2010/main" val="185434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596"/>
            <a:fld id="{A377C402-FFA0-4C31-8746-6BBB2D736855}" type="slidenum">
              <a:rPr lang="en-US" sz="2000">
                <a:solidFill>
                  <a:prstClr val="black"/>
                </a:solidFill>
                <a:latin typeface="Calibri" panose="020F0502020204030204"/>
              </a:rPr>
              <a:pPr defTabSz="950596"/>
              <a:t>11</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19876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596"/>
            <a:fld id="{A377C402-FFA0-4C31-8746-6BBB2D736855}" type="slidenum">
              <a:rPr lang="en-US" sz="2000">
                <a:solidFill>
                  <a:prstClr val="black"/>
                </a:solidFill>
                <a:latin typeface="Calibri" panose="020F0502020204030204"/>
              </a:rPr>
              <a:pPr defTabSz="950596"/>
              <a:t>12</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307583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0596"/>
            <a:fld id="{A377C402-FFA0-4C31-8746-6BBB2D736855}" type="slidenum">
              <a:rPr lang="en-US" sz="2000">
                <a:solidFill>
                  <a:prstClr val="black"/>
                </a:solidFill>
                <a:latin typeface="Calibri" panose="020F0502020204030204"/>
              </a:rPr>
              <a:pPr defTabSz="950596"/>
              <a:t>13</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158312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
        <p:nvSpPr>
          <p:cNvPr id="4" name="Slide Number Placeholder 3"/>
          <p:cNvSpPr>
            <a:spLocks noGrp="1"/>
          </p:cNvSpPr>
          <p:nvPr>
            <p:ph type="sldNum" sz="quarter" idx="5"/>
          </p:nvPr>
        </p:nvSpPr>
        <p:spPr/>
        <p:txBody>
          <a:bodyPr/>
          <a:lstStyle/>
          <a:p>
            <a:pPr defTabSz="950596"/>
            <a:fld id="{A377C402-FFA0-4C31-8746-6BBB2D736855}" type="slidenum">
              <a:rPr lang="en-US" sz="2000">
                <a:solidFill>
                  <a:prstClr val="black"/>
                </a:solidFill>
                <a:latin typeface="Calibri" panose="020F0502020204030204"/>
              </a:rPr>
              <a:pPr defTabSz="950596"/>
              <a:t>14</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409073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478" indent="-317478">
              <a:buFontTx/>
              <a:buChar char="-"/>
            </a:pPr>
            <a:endParaRPr lang="en-US"/>
          </a:p>
        </p:txBody>
      </p:sp>
      <p:sp>
        <p:nvSpPr>
          <p:cNvPr id="4" name="Slide Number Placeholder 3"/>
          <p:cNvSpPr>
            <a:spLocks noGrp="1"/>
          </p:cNvSpPr>
          <p:nvPr>
            <p:ph type="sldNum" sz="quarter" idx="5"/>
          </p:nvPr>
        </p:nvSpPr>
        <p:spPr/>
        <p:txBody>
          <a:bodyPr/>
          <a:lstStyle/>
          <a:p>
            <a:pPr defTabSz="1004875"/>
            <a:fld id="{A377C402-FFA0-4C31-8746-6BBB2D736855}" type="slidenum">
              <a:rPr lang="en-US" sz="2100">
                <a:solidFill>
                  <a:prstClr val="black"/>
                </a:solidFill>
                <a:latin typeface="Calibri" panose="020F0502020204030204"/>
              </a:rPr>
              <a:pPr defTabSz="1004875"/>
              <a:t>15</a:t>
            </a:fld>
            <a:endParaRPr lang="en-US" sz="2100">
              <a:solidFill>
                <a:prstClr val="black"/>
              </a:solidFill>
              <a:latin typeface="Calibri" panose="020F0502020204030204"/>
            </a:endParaRPr>
          </a:p>
        </p:txBody>
      </p:sp>
    </p:spTree>
    <p:extLst>
      <p:ext uri="{BB962C8B-B14F-4D97-AF65-F5344CB8AC3E}">
        <p14:creationId xmlns:p14="http://schemas.microsoft.com/office/powerpoint/2010/main" val="417822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16</a:t>
            </a:fld>
            <a:endParaRPr lang="en-US"/>
          </a:p>
        </p:txBody>
      </p:sp>
    </p:spTree>
    <p:extLst>
      <p:ext uri="{BB962C8B-B14F-4D97-AF65-F5344CB8AC3E}">
        <p14:creationId xmlns:p14="http://schemas.microsoft.com/office/powerpoint/2010/main" val="105947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17</a:t>
            </a:fld>
            <a:endParaRPr lang="en-US"/>
          </a:p>
        </p:txBody>
      </p:sp>
    </p:spTree>
    <p:extLst>
      <p:ext uri="{BB962C8B-B14F-4D97-AF65-F5344CB8AC3E}">
        <p14:creationId xmlns:p14="http://schemas.microsoft.com/office/powerpoint/2010/main" val="315125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18</a:t>
            </a:fld>
            <a:endParaRPr lang="en-US"/>
          </a:p>
        </p:txBody>
      </p:sp>
    </p:spTree>
    <p:extLst>
      <p:ext uri="{BB962C8B-B14F-4D97-AF65-F5344CB8AC3E}">
        <p14:creationId xmlns:p14="http://schemas.microsoft.com/office/powerpoint/2010/main" val="76379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19</a:t>
            </a:fld>
            <a:endParaRPr lang="en-US"/>
          </a:p>
        </p:txBody>
      </p:sp>
    </p:spTree>
    <p:extLst>
      <p:ext uri="{BB962C8B-B14F-4D97-AF65-F5344CB8AC3E}">
        <p14:creationId xmlns:p14="http://schemas.microsoft.com/office/powerpoint/2010/main" val="218059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0596" rtl="0" eaLnBrk="1" fontAlgn="auto" latinLnBrk="0" hangingPunct="1">
              <a:lnSpc>
                <a:spcPct val="100000"/>
              </a:lnSpc>
              <a:spcBef>
                <a:spcPts val="0"/>
              </a:spcBef>
              <a:spcAft>
                <a:spcPts val="0"/>
              </a:spcAft>
              <a:buClrTx/>
              <a:buSzTx/>
              <a:buFontTx/>
              <a:buNone/>
              <a:tabLst/>
              <a:defRPr/>
            </a:pPr>
            <a:fld id="{A377C402-FFA0-4C31-8746-6BBB2D736855}"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596"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46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20</a:t>
            </a:fld>
            <a:endParaRPr lang="en-US"/>
          </a:p>
        </p:txBody>
      </p:sp>
    </p:spTree>
    <p:extLst>
      <p:ext uri="{BB962C8B-B14F-4D97-AF65-F5344CB8AC3E}">
        <p14:creationId xmlns:p14="http://schemas.microsoft.com/office/powerpoint/2010/main" val="1494830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21</a:t>
            </a:fld>
            <a:endParaRPr lang="en-US"/>
          </a:p>
        </p:txBody>
      </p:sp>
    </p:spTree>
    <p:extLst>
      <p:ext uri="{BB962C8B-B14F-4D97-AF65-F5344CB8AC3E}">
        <p14:creationId xmlns:p14="http://schemas.microsoft.com/office/powerpoint/2010/main" val="4091232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22</a:t>
            </a:fld>
            <a:endParaRPr lang="en-US"/>
          </a:p>
        </p:txBody>
      </p:sp>
    </p:spTree>
    <p:extLst>
      <p:ext uri="{BB962C8B-B14F-4D97-AF65-F5344CB8AC3E}">
        <p14:creationId xmlns:p14="http://schemas.microsoft.com/office/powerpoint/2010/main" val="343147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23</a:t>
            </a:fld>
            <a:endParaRPr lang="en-US"/>
          </a:p>
        </p:txBody>
      </p:sp>
    </p:spTree>
    <p:extLst>
      <p:ext uri="{BB962C8B-B14F-4D97-AF65-F5344CB8AC3E}">
        <p14:creationId xmlns:p14="http://schemas.microsoft.com/office/powerpoint/2010/main" val="3923080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24</a:t>
            </a:fld>
            <a:endParaRPr lang="en-US"/>
          </a:p>
        </p:txBody>
      </p:sp>
    </p:spTree>
    <p:extLst>
      <p:ext uri="{BB962C8B-B14F-4D97-AF65-F5344CB8AC3E}">
        <p14:creationId xmlns:p14="http://schemas.microsoft.com/office/powerpoint/2010/main" val="383793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25</a:t>
            </a:fld>
            <a:endParaRPr lang="en-US"/>
          </a:p>
        </p:txBody>
      </p:sp>
    </p:spTree>
    <p:extLst>
      <p:ext uri="{BB962C8B-B14F-4D97-AF65-F5344CB8AC3E}">
        <p14:creationId xmlns:p14="http://schemas.microsoft.com/office/powerpoint/2010/main" val="634852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26</a:t>
            </a:fld>
            <a:endParaRPr lang="en-US"/>
          </a:p>
        </p:txBody>
      </p:sp>
    </p:spTree>
    <p:extLst>
      <p:ext uri="{BB962C8B-B14F-4D97-AF65-F5344CB8AC3E}">
        <p14:creationId xmlns:p14="http://schemas.microsoft.com/office/powerpoint/2010/main" val="268105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27</a:t>
            </a:fld>
            <a:endParaRPr lang="en-US"/>
          </a:p>
        </p:txBody>
      </p:sp>
    </p:spTree>
    <p:extLst>
      <p:ext uri="{BB962C8B-B14F-4D97-AF65-F5344CB8AC3E}">
        <p14:creationId xmlns:p14="http://schemas.microsoft.com/office/powerpoint/2010/main" val="20572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28</a:t>
            </a:fld>
            <a:endParaRPr lang="en-US"/>
          </a:p>
        </p:txBody>
      </p:sp>
    </p:spTree>
    <p:extLst>
      <p:ext uri="{BB962C8B-B14F-4D97-AF65-F5344CB8AC3E}">
        <p14:creationId xmlns:p14="http://schemas.microsoft.com/office/powerpoint/2010/main" val="2551585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29</a:t>
            </a:fld>
            <a:endParaRPr lang="en-US"/>
          </a:p>
        </p:txBody>
      </p:sp>
    </p:spTree>
    <p:extLst>
      <p:ext uri="{BB962C8B-B14F-4D97-AF65-F5344CB8AC3E}">
        <p14:creationId xmlns:p14="http://schemas.microsoft.com/office/powerpoint/2010/main" val="382808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960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30</a:t>
            </a:fld>
            <a:endParaRPr lang="en-US"/>
          </a:p>
        </p:txBody>
      </p:sp>
    </p:spTree>
    <p:extLst>
      <p:ext uri="{BB962C8B-B14F-4D97-AF65-F5344CB8AC3E}">
        <p14:creationId xmlns:p14="http://schemas.microsoft.com/office/powerpoint/2010/main" val="355535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31</a:t>
            </a:fld>
            <a:endParaRPr lang="en-US"/>
          </a:p>
        </p:txBody>
      </p:sp>
    </p:spTree>
    <p:extLst>
      <p:ext uri="{BB962C8B-B14F-4D97-AF65-F5344CB8AC3E}">
        <p14:creationId xmlns:p14="http://schemas.microsoft.com/office/powerpoint/2010/main" val="2188474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32</a:t>
            </a:fld>
            <a:endParaRPr lang="en-US"/>
          </a:p>
        </p:txBody>
      </p:sp>
    </p:spTree>
    <p:extLst>
      <p:ext uri="{BB962C8B-B14F-4D97-AF65-F5344CB8AC3E}">
        <p14:creationId xmlns:p14="http://schemas.microsoft.com/office/powerpoint/2010/main" val="188099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33</a:t>
            </a:fld>
            <a:endParaRPr lang="en-US"/>
          </a:p>
        </p:txBody>
      </p:sp>
    </p:spTree>
    <p:extLst>
      <p:ext uri="{BB962C8B-B14F-4D97-AF65-F5344CB8AC3E}">
        <p14:creationId xmlns:p14="http://schemas.microsoft.com/office/powerpoint/2010/main" val="3697253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34</a:t>
            </a:fld>
            <a:endParaRPr lang="en-US"/>
          </a:p>
        </p:txBody>
      </p:sp>
    </p:spTree>
    <p:extLst>
      <p:ext uri="{BB962C8B-B14F-4D97-AF65-F5344CB8AC3E}">
        <p14:creationId xmlns:p14="http://schemas.microsoft.com/office/powerpoint/2010/main" val="3239320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35</a:t>
            </a:fld>
            <a:endParaRPr lang="en-US"/>
          </a:p>
        </p:txBody>
      </p:sp>
    </p:spTree>
    <p:extLst>
      <p:ext uri="{BB962C8B-B14F-4D97-AF65-F5344CB8AC3E}">
        <p14:creationId xmlns:p14="http://schemas.microsoft.com/office/powerpoint/2010/main" val="15580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36</a:t>
            </a:fld>
            <a:endParaRPr lang="en-US"/>
          </a:p>
        </p:txBody>
      </p:sp>
    </p:spTree>
    <p:extLst>
      <p:ext uri="{BB962C8B-B14F-4D97-AF65-F5344CB8AC3E}">
        <p14:creationId xmlns:p14="http://schemas.microsoft.com/office/powerpoint/2010/main" val="3259334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37</a:t>
            </a:fld>
            <a:endParaRPr lang="en-US"/>
          </a:p>
        </p:txBody>
      </p:sp>
    </p:spTree>
    <p:extLst>
      <p:ext uri="{BB962C8B-B14F-4D97-AF65-F5344CB8AC3E}">
        <p14:creationId xmlns:p14="http://schemas.microsoft.com/office/powerpoint/2010/main" val="3209921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38</a:t>
            </a:fld>
            <a:endParaRPr lang="en-US"/>
          </a:p>
        </p:txBody>
      </p:sp>
    </p:spTree>
    <p:extLst>
      <p:ext uri="{BB962C8B-B14F-4D97-AF65-F5344CB8AC3E}">
        <p14:creationId xmlns:p14="http://schemas.microsoft.com/office/powerpoint/2010/main" val="4172819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39</a:t>
            </a:fld>
            <a:endParaRPr lang="en-US"/>
          </a:p>
        </p:txBody>
      </p:sp>
    </p:spTree>
    <p:extLst>
      <p:ext uri="{BB962C8B-B14F-4D97-AF65-F5344CB8AC3E}">
        <p14:creationId xmlns:p14="http://schemas.microsoft.com/office/powerpoint/2010/main" val="3484231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955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40</a:t>
            </a:fld>
            <a:endParaRPr lang="en-US"/>
          </a:p>
        </p:txBody>
      </p:sp>
    </p:spTree>
    <p:extLst>
      <p:ext uri="{BB962C8B-B14F-4D97-AF65-F5344CB8AC3E}">
        <p14:creationId xmlns:p14="http://schemas.microsoft.com/office/powerpoint/2010/main" val="2278736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41</a:t>
            </a:fld>
            <a:endParaRPr lang="en-US"/>
          </a:p>
        </p:txBody>
      </p:sp>
    </p:spTree>
    <p:extLst>
      <p:ext uri="{BB962C8B-B14F-4D97-AF65-F5344CB8AC3E}">
        <p14:creationId xmlns:p14="http://schemas.microsoft.com/office/powerpoint/2010/main" val="1301862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a:buNone/>
            </a:pPr>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42</a:t>
            </a:fld>
            <a:endParaRPr lang="en-US"/>
          </a:p>
        </p:txBody>
      </p:sp>
    </p:spTree>
    <p:extLst>
      <p:ext uri="{BB962C8B-B14F-4D97-AF65-F5344CB8AC3E}">
        <p14:creationId xmlns:p14="http://schemas.microsoft.com/office/powerpoint/2010/main" val="2118228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43</a:t>
            </a:fld>
            <a:endParaRPr lang="en-US"/>
          </a:p>
        </p:txBody>
      </p:sp>
    </p:spTree>
    <p:extLst>
      <p:ext uri="{BB962C8B-B14F-4D97-AF65-F5344CB8AC3E}">
        <p14:creationId xmlns:p14="http://schemas.microsoft.com/office/powerpoint/2010/main" val="2346341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44</a:t>
            </a:fld>
            <a:endParaRPr lang="en-US"/>
          </a:p>
        </p:txBody>
      </p:sp>
    </p:spTree>
    <p:extLst>
      <p:ext uri="{BB962C8B-B14F-4D97-AF65-F5344CB8AC3E}">
        <p14:creationId xmlns:p14="http://schemas.microsoft.com/office/powerpoint/2010/main" val="2321589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45</a:t>
            </a:fld>
            <a:endParaRPr lang="en-US"/>
          </a:p>
        </p:txBody>
      </p:sp>
    </p:spTree>
    <p:extLst>
      <p:ext uri="{BB962C8B-B14F-4D97-AF65-F5344CB8AC3E}">
        <p14:creationId xmlns:p14="http://schemas.microsoft.com/office/powerpoint/2010/main" val="3407240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46</a:t>
            </a:fld>
            <a:endParaRPr lang="en-US"/>
          </a:p>
        </p:txBody>
      </p:sp>
    </p:spTree>
    <p:extLst>
      <p:ext uri="{BB962C8B-B14F-4D97-AF65-F5344CB8AC3E}">
        <p14:creationId xmlns:p14="http://schemas.microsoft.com/office/powerpoint/2010/main" val="2660761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47</a:t>
            </a:fld>
            <a:endParaRPr lang="en-US"/>
          </a:p>
        </p:txBody>
      </p:sp>
    </p:spTree>
    <p:extLst>
      <p:ext uri="{BB962C8B-B14F-4D97-AF65-F5344CB8AC3E}">
        <p14:creationId xmlns:p14="http://schemas.microsoft.com/office/powerpoint/2010/main" val="2017526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48</a:t>
            </a:fld>
            <a:endParaRPr lang="en-US"/>
          </a:p>
        </p:txBody>
      </p:sp>
    </p:spTree>
    <p:extLst>
      <p:ext uri="{BB962C8B-B14F-4D97-AF65-F5344CB8AC3E}">
        <p14:creationId xmlns:p14="http://schemas.microsoft.com/office/powerpoint/2010/main" val="1226789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49</a:t>
            </a:fld>
            <a:endParaRPr lang="en-US"/>
          </a:p>
        </p:txBody>
      </p:sp>
    </p:spTree>
    <p:extLst>
      <p:ext uri="{BB962C8B-B14F-4D97-AF65-F5344CB8AC3E}">
        <p14:creationId xmlns:p14="http://schemas.microsoft.com/office/powerpoint/2010/main" val="136099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4749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50</a:t>
            </a:fld>
            <a:endParaRPr lang="en-US"/>
          </a:p>
        </p:txBody>
      </p:sp>
    </p:spTree>
    <p:extLst>
      <p:ext uri="{BB962C8B-B14F-4D97-AF65-F5344CB8AC3E}">
        <p14:creationId xmlns:p14="http://schemas.microsoft.com/office/powerpoint/2010/main" val="712652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20D587-1D9C-431C-A0D5-2E0AD13904C7}" type="slidenum">
              <a:rPr lang="en-US" smtClean="0"/>
              <a:t>51</a:t>
            </a:fld>
            <a:endParaRPr lang="en-US"/>
          </a:p>
        </p:txBody>
      </p:sp>
    </p:spTree>
    <p:extLst>
      <p:ext uri="{BB962C8B-B14F-4D97-AF65-F5344CB8AC3E}">
        <p14:creationId xmlns:p14="http://schemas.microsoft.com/office/powerpoint/2010/main" val="2279741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52</a:t>
            </a:fld>
            <a:endParaRPr lang="en-US"/>
          </a:p>
        </p:txBody>
      </p:sp>
    </p:spTree>
    <p:extLst>
      <p:ext uri="{BB962C8B-B14F-4D97-AF65-F5344CB8AC3E}">
        <p14:creationId xmlns:p14="http://schemas.microsoft.com/office/powerpoint/2010/main" val="947678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53</a:t>
            </a:fld>
            <a:endParaRPr lang="en-US"/>
          </a:p>
        </p:txBody>
      </p:sp>
    </p:spTree>
    <p:extLst>
      <p:ext uri="{BB962C8B-B14F-4D97-AF65-F5344CB8AC3E}">
        <p14:creationId xmlns:p14="http://schemas.microsoft.com/office/powerpoint/2010/main" val="528774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a:t>54</a:t>
            </a:fld>
            <a:endParaRPr lang="en-US"/>
          </a:p>
        </p:txBody>
      </p:sp>
    </p:spTree>
    <p:extLst>
      <p:ext uri="{BB962C8B-B14F-4D97-AF65-F5344CB8AC3E}">
        <p14:creationId xmlns:p14="http://schemas.microsoft.com/office/powerpoint/2010/main" val="679496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55</a:t>
            </a:fld>
            <a:endParaRPr lang="en-US"/>
          </a:p>
        </p:txBody>
      </p:sp>
    </p:spTree>
    <p:extLst>
      <p:ext uri="{BB962C8B-B14F-4D97-AF65-F5344CB8AC3E}">
        <p14:creationId xmlns:p14="http://schemas.microsoft.com/office/powerpoint/2010/main" val="7227691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56</a:t>
            </a:fld>
            <a:endParaRPr lang="en-US"/>
          </a:p>
        </p:txBody>
      </p:sp>
    </p:spTree>
    <p:extLst>
      <p:ext uri="{BB962C8B-B14F-4D97-AF65-F5344CB8AC3E}">
        <p14:creationId xmlns:p14="http://schemas.microsoft.com/office/powerpoint/2010/main" val="164736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57</a:t>
            </a:fld>
            <a:endParaRPr lang="en-US"/>
          </a:p>
        </p:txBody>
      </p:sp>
    </p:spTree>
    <p:extLst>
      <p:ext uri="{BB962C8B-B14F-4D97-AF65-F5344CB8AC3E}">
        <p14:creationId xmlns:p14="http://schemas.microsoft.com/office/powerpoint/2010/main" val="2506840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58</a:t>
            </a:fld>
            <a:endParaRPr lang="en-US"/>
          </a:p>
        </p:txBody>
      </p:sp>
    </p:spTree>
    <p:extLst>
      <p:ext uri="{BB962C8B-B14F-4D97-AF65-F5344CB8AC3E}">
        <p14:creationId xmlns:p14="http://schemas.microsoft.com/office/powerpoint/2010/main" val="2582648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462E0-184C-4F03-8717-817FD779CE9A}" type="slidenum">
              <a:rPr lang="en-US" smtClean="0"/>
              <a:t>59</a:t>
            </a:fld>
            <a:endParaRPr lang="en-US"/>
          </a:p>
        </p:txBody>
      </p:sp>
    </p:spTree>
    <p:extLst>
      <p:ext uri="{BB962C8B-B14F-4D97-AF65-F5344CB8AC3E}">
        <p14:creationId xmlns:p14="http://schemas.microsoft.com/office/powerpoint/2010/main" val="56884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67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50596" rtl="0" eaLnBrk="1" fontAlgn="auto" latinLnBrk="0" hangingPunct="1">
              <a:lnSpc>
                <a:spcPct val="100000"/>
              </a:lnSpc>
              <a:spcBef>
                <a:spcPts val="0"/>
              </a:spcBef>
              <a:spcAft>
                <a:spcPts val="0"/>
              </a:spcAft>
              <a:buClrTx/>
              <a:buSzTx/>
              <a:buFontTx/>
              <a:buNone/>
              <a:tabLst/>
              <a:defRPr/>
            </a:pPr>
            <a:fld id="{A377C402-FFA0-4C31-8746-6BBB2D736855}" type="slidenum">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596"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81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615659" eaLnBrk="0" hangingPunct="0">
              <a:spcBef>
                <a:spcPct val="30000"/>
              </a:spcBef>
              <a:defRPr sz="2000">
                <a:solidFill>
                  <a:schemeClr val="tx1"/>
                </a:solidFill>
                <a:latin typeface="Arial" charset="0"/>
              </a:defRPr>
            </a:lvl1pPr>
            <a:lvl2pPr marL="1304206" indent="-500548" defTabSz="1615659" eaLnBrk="0" hangingPunct="0">
              <a:spcBef>
                <a:spcPct val="30000"/>
              </a:spcBef>
              <a:defRPr sz="2000">
                <a:solidFill>
                  <a:schemeClr val="tx1"/>
                </a:solidFill>
                <a:latin typeface="Arial" charset="0"/>
              </a:defRPr>
            </a:lvl2pPr>
            <a:lvl3pPr marL="2004974" indent="-400439" defTabSz="1615659" eaLnBrk="0" hangingPunct="0">
              <a:spcBef>
                <a:spcPct val="30000"/>
              </a:spcBef>
              <a:defRPr sz="2000">
                <a:solidFill>
                  <a:schemeClr val="tx1"/>
                </a:solidFill>
                <a:latin typeface="Arial" charset="0"/>
              </a:defRPr>
            </a:lvl3pPr>
            <a:lvl4pPr marL="2808630" indent="-400439" defTabSz="1615659" eaLnBrk="0" hangingPunct="0">
              <a:spcBef>
                <a:spcPct val="30000"/>
              </a:spcBef>
              <a:defRPr sz="2000">
                <a:solidFill>
                  <a:schemeClr val="tx1"/>
                </a:solidFill>
                <a:latin typeface="Arial" charset="0"/>
              </a:defRPr>
            </a:lvl4pPr>
            <a:lvl5pPr marL="3609506" indent="-400439" defTabSz="1615659" eaLnBrk="0" hangingPunct="0">
              <a:spcBef>
                <a:spcPct val="30000"/>
              </a:spcBef>
              <a:defRPr sz="2000">
                <a:solidFill>
                  <a:schemeClr val="tx1"/>
                </a:solidFill>
                <a:latin typeface="Arial" charset="0"/>
              </a:defRPr>
            </a:lvl5pPr>
            <a:lvl6pPr marL="4410384" indent="-400439" defTabSz="1615659" eaLnBrk="0" fontAlgn="base" hangingPunct="0">
              <a:spcBef>
                <a:spcPct val="30000"/>
              </a:spcBef>
              <a:spcAft>
                <a:spcPct val="0"/>
              </a:spcAft>
              <a:defRPr sz="2000">
                <a:solidFill>
                  <a:schemeClr val="tx1"/>
                </a:solidFill>
                <a:latin typeface="Arial" charset="0"/>
              </a:defRPr>
            </a:lvl6pPr>
            <a:lvl7pPr marL="5211260" indent="-400439" defTabSz="1615659" eaLnBrk="0" fontAlgn="base" hangingPunct="0">
              <a:spcBef>
                <a:spcPct val="30000"/>
              </a:spcBef>
              <a:spcAft>
                <a:spcPct val="0"/>
              </a:spcAft>
              <a:defRPr sz="2000">
                <a:solidFill>
                  <a:schemeClr val="tx1"/>
                </a:solidFill>
                <a:latin typeface="Arial" charset="0"/>
              </a:defRPr>
            </a:lvl7pPr>
            <a:lvl8pPr marL="6012137" indent="-400439" defTabSz="1615659" eaLnBrk="0" fontAlgn="base" hangingPunct="0">
              <a:spcBef>
                <a:spcPct val="30000"/>
              </a:spcBef>
              <a:spcAft>
                <a:spcPct val="0"/>
              </a:spcAft>
              <a:defRPr sz="2000">
                <a:solidFill>
                  <a:schemeClr val="tx1"/>
                </a:solidFill>
                <a:latin typeface="Arial" charset="0"/>
              </a:defRPr>
            </a:lvl8pPr>
            <a:lvl9pPr marL="6813013" indent="-400439" defTabSz="1615659" eaLnBrk="0" fontAlgn="base" hangingPunct="0">
              <a:spcBef>
                <a:spcPct val="30000"/>
              </a:spcBef>
              <a:spcAft>
                <a:spcPct val="0"/>
              </a:spcAft>
              <a:defRPr sz="2000">
                <a:solidFill>
                  <a:schemeClr val="tx1"/>
                </a:solidFill>
                <a:latin typeface="Arial" charset="0"/>
              </a:defRPr>
            </a:lvl9pPr>
          </a:lstStyle>
          <a:p>
            <a:pPr marL="0" marR="0" lvl="0" indent="0" algn="r" defTabSz="1615659" rtl="0" eaLnBrk="1" fontAlgn="auto" latinLnBrk="0" hangingPunct="1">
              <a:lnSpc>
                <a:spcPct val="100000"/>
              </a:lnSpc>
              <a:spcBef>
                <a:spcPct val="0"/>
              </a:spcBef>
              <a:spcAft>
                <a:spcPts val="0"/>
              </a:spcAft>
              <a:buClrTx/>
              <a:buSzTx/>
              <a:buFontTx/>
              <a:buNone/>
              <a:tabLst/>
              <a:defRPr/>
            </a:pPr>
            <a:fld id="{B02CE228-308B-4154-86BB-B7613A6C19A4}" type="datetime1">
              <a:rPr kumimoji="0" lang="en-US" altLang="en-US" sz="2000" b="0" i="0" u="none" strike="noStrike" kern="1200" cap="none" spc="0" normalizeH="0" baseline="0" noProof="0">
                <a:ln>
                  <a:noFill/>
                </a:ln>
                <a:solidFill>
                  <a:prstClr val="black"/>
                </a:solidFill>
                <a:effectLst/>
                <a:uLnTx/>
                <a:uFillTx/>
                <a:latin typeface="Arial" charset="0"/>
                <a:ea typeface="+mn-ea"/>
                <a:cs typeface="+mn-cs"/>
              </a:rPr>
              <a:pPr marL="0" marR="0" lvl="0" indent="0" algn="r" defTabSz="1615659" rtl="0" eaLnBrk="1" fontAlgn="auto" latinLnBrk="0" hangingPunct="1">
                <a:lnSpc>
                  <a:spcPct val="100000"/>
                </a:lnSpc>
                <a:spcBef>
                  <a:spcPct val="0"/>
                </a:spcBef>
                <a:spcAft>
                  <a:spcPts val="0"/>
                </a:spcAft>
                <a:buClrTx/>
                <a:buSzTx/>
                <a:buFontTx/>
                <a:buNone/>
                <a:tabLst/>
                <a:defRPr/>
              </a:pPr>
              <a:t>2/15/2021</a:t>
            </a:fld>
            <a:endParaRPr kumimoji="0" lang="en-US" altLang="en-US" sz="20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615659" eaLnBrk="0" hangingPunct="0">
              <a:spcBef>
                <a:spcPct val="30000"/>
              </a:spcBef>
              <a:defRPr sz="2000">
                <a:solidFill>
                  <a:schemeClr val="tx1"/>
                </a:solidFill>
                <a:latin typeface="Arial" charset="0"/>
              </a:defRPr>
            </a:lvl1pPr>
            <a:lvl2pPr marL="1304206" indent="-500548" defTabSz="1615659" eaLnBrk="0" hangingPunct="0">
              <a:spcBef>
                <a:spcPct val="30000"/>
              </a:spcBef>
              <a:defRPr sz="2000">
                <a:solidFill>
                  <a:schemeClr val="tx1"/>
                </a:solidFill>
                <a:latin typeface="Arial" charset="0"/>
              </a:defRPr>
            </a:lvl2pPr>
            <a:lvl3pPr marL="2004974" indent="-400439" defTabSz="1615659" eaLnBrk="0" hangingPunct="0">
              <a:spcBef>
                <a:spcPct val="30000"/>
              </a:spcBef>
              <a:defRPr sz="2000">
                <a:solidFill>
                  <a:schemeClr val="tx1"/>
                </a:solidFill>
                <a:latin typeface="Arial" charset="0"/>
              </a:defRPr>
            </a:lvl3pPr>
            <a:lvl4pPr marL="2808630" indent="-400439" defTabSz="1615659" eaLnBrk="0" hangingPunct="0">
              <a:spcBef>
                <a:spcPct val="30000"/>
              </a:spcBef>
              <a:defRPr sz="2000">
                <a:solidFill>
                  <a:schemeClr val="tx1"/>
                </a:solidFill>
                <a:latin typeface="Arial" charset="0"/>
              </a:defRPr>
            </a:lvl4pPr>
            <a:lvl5pPr marL="3609506" indent="-400439" defTabSz="1615659" eaLnBrk="0" hangingPunct="0">
              <a:spcBef>
                <a:spcPct val="30000"/>
              </a:spcBef>
              <a:defRPr sz="2000">
                <a:solidFill>
                  <a:schemeClr val="tx1"/>
                </a:solidFill>
                <a:latin typeface="Arial" charset="0"/>
              </a:defRPr>
            </a:lvl5pPr>
            <a:lvl6pPr marL="4410384" indent="-400439" defTabSz="1615659" eaLnBrk="0" fontAlgn="base" hangingPunct="0">
              <a:spcBef>
                <a:spcPct val="30000"/>
              </a:spcBef>
              <a:spcAft>
                <a:spcPct val="0"/>
              </a:spcAft>
              <a:defRPr sz="2000">
                <a:solidFill>
                  <a:schemeClr val="tx1"/>
                </a:solidFill>
                <a:latin typeface="Arial" charset="0"/>
              </a:defRPr>
            </a:lvl6pPr>
            <a:lvl7pPr marL="5211260" indent="-400439" defTabSz="1615659" eaLnBrk="0" fontAlgn="base" hangingPunct="0">
              <a:spcBef>
                <a:spcPct val="30000"/>
              </a:spcBef>
              <a:spcAft>
                <a:spcPct val="0"/>
              </a:spcAft>
              <a:defRPr sz="2000">
                <a:solidFill>
                  <a:schemeClr val="tx1"/>
                </a:solidFill>
                <a:latin typeface="Arial" charset="0"/>
              </a:defRPr>
            </a:lvl7pPr>
            <a:lvl8pPr marL="6012137" indent="-400439" defTabSz="1615659" eaLnBrk="0" fontAlgn="base" hangingPunct="0">
              <a:spcBef>
                <a:spcPct val="30000"/>
              </a:spcBef>
              <a:spcAft>
                <a:spcPct val="0"/>
              </a:spcAft>
              <a:defRPr sz="2000">
                <a:solidFill>
                  <a:schemeClr val="tx1"/>
                </a:solidFill>
                <a:latin typeface="Arial" charset="0"/>
              </a:defRPr>
            </a:lvl8pPr>
            <a:lvl9pPr marL="6813013" indent="-400439" defTabSz="1615659" eaLnBrk="0" fontAlgn="base" hangingPunct="0">
              <a:spcBef>
                <a:spcPct val="30000"/>
              </a:spcBef>
              <a:spcAft>
                <a:spcPct val="0"/>
              </a:spcAft>
              <a:defRPr sz="2000">
                <a:solidFill>
                  <a:schemeClr val="tx1"/>
                </a:solidFill>
                <a:latin typeface="Arial" charset="0"/>
              </a:defRPr>
            </a:lvl9pPr>
          </a:lstStyle>
          <a:p>
            <a:pPr marL="0" marR="0" lvl="0" indent="0" algn="l" defTabSz="1615659"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charset="0"/>
                <a:ea typeface="+mn-ea"/>
                <a:cs typeface="+mn-cs"/>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615659" eaLnBrk="0" hangingPunct="0">
              <a:spcBef>
                <a:spcPct val="30000"/>
              </a:spcBef>
              <a:defRPr sz="2000">
                <a:solidFill>
                  <a:schemeClr val="tx1"/>
                </a:solidFill>
                <a:latin typeface="Arial" charset="0"/>
              </a:defRPr>
            </a:lvl1pPr>
            <a:lvl2pPr marL="1304206" indent="-500548" defTabSz="1615659" eaLnBrk="0" hangingPunct="0">
              <a:spcBef>
                <a:spcPct val="30000"/>
              </a:spcBef>
              <a:defRPr sz="2000">
                <a:solidFill>
                  <a:schemeClr val="tx1"/>
                </a:solidFill>
                <a:latin typeface="Arial" charset="0"/>
              </a:defRPr>
            </a:lvl2pPr>
            <a:lvl3pPr marL="2004974" indent="-400439" defTabSz="1615659" eaLnBrk="0" hangingPunct="0">
              <a:spcBef>
                <a:spcPct val="30000"/>
              </a:spcBef>
              <a:defRPr sz="2000">
                <a:solidFill>
                  <a:schemeClr val="tx1"/>
                </a:solidFill>
                <a:latin typeface="Arial" charset="0"/>
              </a:defRPr>
            </a:lvl3pPr>
            <a:lvl4pPr marL="2808630" indent="-400439" defTabSz="1615659" eaLnBrk="0" hangingPunct="0">
              <a:spcBef>
                <a:spcPct val="30000"/>
              </a:spcBef>
              <a:defRPr sz="2000">
                <a:solidFill>
                  <a:schemeClr val="tx1"/>
                </a:solidFill>
                <a:latin typeface="Arial" charset="0"/>
              </a:defRPr>
            </a:lvl4pPr>
            <a:lvl5pPr marL="3609506" indent="-400439" defTabSz="1615659" eaLnBrk="0" hangingPunct="0">
              <a:spcBef>
                <a:spcPct val="30000"/>
              </a:spcBef>
              <a:defRPr sz="2000">
                <a:solidFill>
                  <a:schemeClr val="tx1"/>
                </a:solidFill>
                <a:latin typeface="Arial" charset="0"/>
              </a:defRPr>
            </a:lvl5pPr>
            <a:lvl6pPr marL="4410384" indent="-400439" defTabSz="1615659" eaLnBrk="0" fontAlgn="base" hangingPunct="0">
              <a:spcBef>
                <a:spcPct val="30000"/>
              </a:spcBef>
              <a:spcAft>
                <a:spcPct val="0"/>
              </a:spcAft>
              <a:defRPr sz="2000">
                <a:solidFill>
                  <a:schemeClr val="tx1"/>
                </a:solidFill>
                <a:latin typeface="Arial" charset="0"/>
              </a:defRPr>
            </a:lvl6pPr>
            <a:lvl7pPr marL="5211260" indent="-400439" defTabSz="1615659" eaLnBrk="0" fontAlgn="base" hangingPunct="0">
              <a:spcBef>
                <a:spcPct val="30000"/>
              </a:spcBef>
              <a:spcAft>
                <a:spcPct val="0"/>
              </a:spcAft>
              <a:defRPr sz="2000">
                <a:solidFill>
                  <a:schemeClr val="tx1"/>
                </a:solidFill>
                <a:latin typeface="Arial" charset="0"/>
              </a:defRPr>
            </a:lvl7pPr>
            <a:lvl8pPr marL="6012137" indent="-400439" defTabSz="1615659" eaLnBrk="0" fontAlgn="base" hangingPunct="0">
              <a:spcBef>
                <a:spcPct val="30000"/>
              </a:spcBef>
              <a:spcAft>
                <a:spcPct val="0"/>
              </a:spcAft>
              <a:defRPr sz="2000">
                <a:solidFill>
                  <a:schemeClr val="tx1"/>
                </a:solidFill>
                <a:latin typeface="Arial" charset="0"/>
              </a:defRPr>
            </a:lvl8pPr>
            <a:lvl9pPr marL="6813013" indent="-400439" defTabSz="1615659" eaLnBrk="0" fontAlgn="base" hangingPunct="0">
              <a:spcBef>
                <a:spcPct val="30000"/>
              </a:spcBef>
              <a:spcAft>
                <a:spcPct val="0"/>
              </a:spcAft>
              <a:defRPr sz="2000">
                <a:solidFill>
                  <a:schemeClr val="tx1"/>
                </a:solidFill>
                <a:latin typeface="Arial" charset="0"/>
              </a:defRPr>
            </a:lvl9pPr>
          </a:lstStyle>
          <a:p>
            <a:pPr marL="0" marR="0" lvl="0" indent="0" algn="r" defTabSz="1615659" rtl="0" eaLnBrk="1" fontAlgn="auto" latinLnBrk="0" hangingPunct="1">
              <a:lnSpc>
                <a:spcPct val="100000"/>
              </a:lnSpc>
              <a:spcBef>
                <a:spcPct val="0"/>
              </a:spcBef>
              <a:spcAft>
                <a:spcPts val="0"/>
              </a:spcAft>
              <a:buClrTx/>
              <a:buSzTx/>
              <a:buFontTx/>
              <a:buNone/>
              <a:tabLst/>
              <a:defRPr/>
            </a:pPr>
            <a:fld id="{3361341B-831D-4F2E-AF09-3795CFD88F84}" type="slidenum">
              <a:rPr kumimoji="0" lang="en-US" altLang="en-US" sz="2000" b="0" i="0" u="none" strike="noStrike" kern="1200" cap="none" spc="0" normalizeH="0" baseline="0" noProof="0">
                <a:ln>
                  <a:noFill/>
                </a:ln>
                <a:solidFill>
                  <a:prstClr val="black"/>
                </a:solidFill>
                <a:effectLst/>
                <a:uLnTx/>
                <a:uFillTx/>
                <a:latin typeface="Arial" charset="0"/>
                <a:ea typeface="+mn-ea"/>
                <a:cs typeface="+mn-cs"/>
              </a:rPr>
              <a:pPr marL="0" marR="0" lvl="0" indent="0" algn="r" defTabSz="1615659" rtl="0" eaLnBrk="1" fontAlgn="auto" latinLnBrk="0" hangingPunct="1">
                <a:lnSpc>
                  <a:spcPct val="100000"/>
                </a:lnSpc>
                <a:spcBef>
                  <a:spcPct val="0"/>
                </a:spcBef>
                <a:spcAft>
                  <a:spcPts val="0"/>
                </a:spcAft>
                <a:buClrTx/>
                <a:buSzTx/>
                <a:buFontTx/>
                <a:buNone/>
                <a:tabLst/>
                <a:defRPr/>
              </a:pPr>
              <a:t>61</a:t>
            </a:fld>
            <a:endParaRPr kumimoji="0" lang="en-US" altLang="en-US" sz="20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9002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773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210EB0-7F04-4A10-8729-334D23E39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27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ym typeface="Wingdings" panose="05000000000000000000" pitchFamily="2" charset="2"/>
            </a:endParaRPr>
          </a:p>
        </p:txBody>
      </p:sp>
      <p:sp>
        <p:nvSpPr>
          <p:cNvPr id="4" name="Slide Number Placeholder 3"/>
          <p:cNvSpPr>
            <a:spLocks noGrp="1"/>
          </p:cNvSpPr>
          <p:nvPr>
            <p:ph type="sldNum" sz="quarter" idx="5"/>
          </p:nvPr>
        </p:nvSpPr>
        <p:spPr/>
        <p:txBody>
          <a:bodyPr/>
          <a:lstStyle/>
          <a:p>
            <a:pPr defTabSz="950596"/>
            <a:fld id="{A377C402-FFA0-4C31-8746-6BBB2D736855}" type="slidenum">
              <a:rPr lang="en-US" sz="2000">
                <a:solidFill>
                  <a:prstClr val="black"/>
                </a:solidFill>
                <a:latin typeface="Calibri" panose="020F0502020204030204"/>
              </a:rPr>
              <a:pPr defTabSz="950596"/>
              <a:t>9</a:t>
            </a:fld>
            <a:endParaRPr lang="en-US" sz="2000">
              <a:solidFill>
                <a:prstClr val="black"/>
              </a:solidFill>
              <a:latin typeface="Calibri" panose="020F0502020204030204"/>
            </a:endParaRPr>
          </a:p>
        </p:txBody>
      </p:sp>
    </p:spTree>
    <p:extLst>
      <p:ext uri="{BB962C8B-B14F-4D97-AF65-F5344CB8AC3E}">
        <p14:creationId xmlns:p14="http://schemas.microsoft.com/office/powerpoint/2010/main" val="1922605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44DF-F526-2143-A1E8-457691323A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753631-61B9-7541-900E-34031D21D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425B12-F07A-F945-B05D-B806522F0888}"/>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5" name="Footer Placeholder 4">
            <a:extLst>
              <a:ext uri="{FF2B5EF4-FFF2-40B4-BE49-F238E27FC236}">
                <a16:creationId xmlns:a16="http://schemas.microsoft.com/office/drawing/2014/main" id="{7DBC3F93-78AB-D44B-ADCF-BD5E37D64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79D7E-090D-CE4B-A735-2C095B9C46AD}"/>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357552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0CF2-13E1-064E-8184-FFDB573FF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E6E01-E7E5-4047-9695-65ED0266B4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DD999-21C0-0A45-9239-CFAC39912634}"/>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5" name="Footer Placeholder 4">
            <a:extLst>
              <a:ext uri="{FF2B5EF4-FFF2-40B4-BE49-F238E27FC236}">
                <a16:creationId xmlns:a16="http://schemas.microsoft.com/office/drawing/2014/main" id="{285456E7-333A-3B42-B8D3-5C8ECAB2E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CD693-5EF0-7444-B76E-B3E69DBC44D5}"/>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4202758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17BA-3204-3040-A206-7E5ED9B18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95873-B7C2-4241-B4BE-6891D297C0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DC9F50-F9CA-D14C-9DD5-1FB60458E0BA}"/>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5" name="Footer Placeholder 4">
            <a:extLst>
              <a:ext uri="{FF2B5EF4-FFF2-40B4-BE49-F238E27FC236}">
                <a16:creationId xmlns:a16="http://schemas.microsoft.com/office/drawing/2014/main" id="{25B56063-688C-0747-804D-B5EE01E7E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FAFF3-487E-0940-B7C8-7247765F162E}"/>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236358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9B2B-11C9-4A49-AD72-C6840F612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1E3A6-0A83-9C49-BD63-621EB65524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E45CA3-F40E-094C-97D3-E12A584C2F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807136-913E-FF47-B635-4B65EB80943D}"/>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6" name="Footer Placeholder 5">
            <a:extLst>
              <a:ext uri="{FF2B5EF4-FFF2-40B4-BE49-F238E27FC236}">
                <a16:creationId xmlns:a16="http://schemas.microsoft.com/office/drawing/2014/main" id="{CE83ECD5-8CE4-1643-9466-3190BE65E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1A2E-CA6F-6B46-AD20-701D96BCBE4E}"/>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16630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4D24-5E03-9642-9EC4-73440C8E5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6492A2-5B0E-5541-8CF0-42199A48C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615664-8BC8-964C-8031-DB5D5AD682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5B9295-E149-7F48-A99A-F9617FBA1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0D9863-3A73-D24D-A873-30A0884713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79D7C-9E67-C64C-B3C8-F313DC849935}"/>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8" name="Footer Placeholder 7">
            <a:extLst>
              <a:ext uri="{FF2B5EF4-FFF2-40B4-BE49-F238E27FC236}">
                <a16:creationId xmlns:a16="http://schemas.microsoft.com/office/drawing/2014/main" id="{0EE0CFD3-6BD3-5B40-9772-10F31D0661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C68A2-DEAA-A446-B12B-B44F04AEC3FA}"/>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87473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BCC6-3AFC-CB44-926F-582388F13A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10D843-60C1-A64E-B78E-F992E622128D}"/>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4" name="Footer Placeholder 3">
            <a:extLst>
              <a:ext uri="{FF2B5EF4-FFF2-40B4-BE49-F238E27FC236}">
                <a16:creationId xmlns:a16="http://schemas.microsoft.com/office/drawing/2014/main" id="{A78A2E94-04EA-4541-BCC9-BB71135C4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779810-277D-8C4B-8712-2AEA98D99359}"/>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147606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B6B8C-3523-9C4F-8FA0-C50D021D7453}"/>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3" name="Footer Placeholder 2">
            <a:extLst>
              <a:ext uri="{FF2B5EF4-FFF2-40B4-BE49-F238E27FC236}">
                <a16:creationId xmlns:a16="http://schemas.microsoft.com/office/drawing/2014/main" id="{849F116E-18DE-3840-8E61-86D7E17A59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EA8BE7-BFE6-AA49-9332-51230F1FE914}"/>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296621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FDD3-29C1-7941-AA71-014188DC5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B5DAE9-4548-E34E-83E0-7A8490DD0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AD5D2-6362-344E-BA3B-AC8D8F127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67C5C-CEE3-984B-847B-95B92891526B}"/>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6" name="Footer Placeholder 5">
            <a:extLst>
              <a:ext uri="{FF2B5EF4-FFF2-40B4-BE49-F238E27FC236}">
                <a16:creationId xmlns:a16="http://schemas.microsoft.com/office/drawing/2014/main" id="{2FCC7DE9-16FE-A649-A306-5549C5BA0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79322-CD7B-E14B-8E76-044F0892FBB2}"/>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42400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7288-B602-EC46-ADC2-498B11FC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E4592D-E79F-6543-B4A4-BD5120EAA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F2E16-904B-7740-AC79-F0F96DC62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29F27F-6E1E-B74C-AA66-18660224E5B9}"/>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6" name="Footer Placeholder 5">
            <a:extLst>
              <a:ext uri="{FF2B5EF4-FFF2-40B4-BE49-F238E27FC236}">
                <a16:creationId xmlns:a16="http://schemas.microsoft.com/office/drawing/2014/main" id="{7E81D9FC-1B13-D24B-878D-0AE3D7DCC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AB659-C255-2142-BAA9-2B7FF721FC43}"/>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263024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7E75-6919-344E-AE32-E12ADBCAA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92B627-6014-F641-809B-6A47207608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243E8-23E9-2C4B-8A75-1254833756C5}"/>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5" name="Footer Placeholder 4">
            <a:extLst>
              <a:ext uri="{FF2B5EF4-FFF2-40B4-BE49-F238E27FC236}">
                <a16:creationId xmlns:a16="http://schemas.microsoft.com/office/drawing/2014/main" id="{88EF3D5A-107D-3047-AAA8-77F1FCF86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D53CF-73DB-C241-9BD5-D4E5D6BF72FB}"/>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76651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118C7-C4B4-8C47-A7AA-498165CBF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9DB638-663E-0649-AF78-0F69D30B52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30903-2060-D04E-BF7E-4889711EF196}"/>
              </a:ext>
            </a:extLst>
          </p:cNvPr>
          <p:cNvSpPr>
            <a:spLocks noGrp="1"/>
          </p:cNvSpPr>
          <p:nvPr>
            <p:ph type="dt" sz="half" idx="10"/>
          </p:nvPr>
        </p:nvSpPr>
        <p:spPr>
          <a:xfrm>
            <a:off x="185351" y="6311900"/>
            <a:ext cx="3396049" cy="409575"/>
          </a:xfrm>
          <a:prstGeom prst="rect">
            <a:avLst/>
          </a:prstGeom>
        </p:spPr>
        <p:txBody>
          <a:bodyPr/>
          <a:lstStyle/>
          <a:p>
            <a:fld id="{E69F9011-E5C8-C443-8206-7C5D888D7630}" type="datetimeFigureOut">
              <a:rPr lang="en-US" smtClean="0"/>
              <a:t>2/15/2021</a:t>
            </a:fld>
            <a:endParaRPr lang="en-US"/>
          </a:p>
        </p:txBody>
      </p:sp>
      <p:sp>
        <p:nvSpPr>
          <p:cNvPr id="5" name="Footer Placeholder 4">
            <a:extLst>
              <a:ext uri="{FF2B5EF4-FFF2-40B4-BE49-F238E27FC236}">
                <a16:creationId xmlns:a16="http://schemas.microsoft.com/office/drawing/2014/main" id="{F05EFDD9-CDAE-DE49-BC92-1523F4BC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A3001-E9D6-C446-BAFC-C997AE516C6D}"/>
              </a:ext>
            </a:extLst>
          </p:cNvPr>
          <p:cNvSpPr>
            <a:spLocks noGrp="1"/>
          </p:cNvSpPr>
          <p:nvPr>
            <p:ph type="sldNum" sz="quarter" idx="12"/>
          </p:nvPr>
        </p:nvSpPr>
        <p:spPr/>
        <p:txBody>
          <a:bodyPr/>
          <a:lstStyle/>
          <a:p>
            <a:fld id="{B953586D-6C56-9345-A78C-58B008D2AF34}" type="slidenum">
              <a:rPr lang="en-US" smtClean="0"/>
              <a:t>‹#›</a:t>
            </a:fld>
            <a:endParaRPr lang="en-US"/>
          </a:p>
        </p:txBody>
      </p:sp>
    </p:spTree>
    <p:extLst>
      <p:ext uri="{BB962C8B-B14F-4D97-AF65-F5344CB8AC3E}">
        <p14:creationId xmlns:p14="http://schemas.microsoft.com/office/powerpoint/2010/main" val="1724930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53648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9C740-41B2-9A47-931E-7FD54EB4B3D1}"/>
              </a:ext>
            </a:extLst>
          </p:cNvPr>
          <p:cNvSpPr>
            <a:spLocks noGrp="1"/>
          </p:cNvSpPr>
          <p:nvPr>
            <p:ph type="title"/>
          </p:nvPr>
        </p:nvSpPr>
        <p:spPr>
          <a:xfrm>
            <a:off x="838200" y="1037968"/>
            <a:ext cx="10515600" cy="6527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80F642-D7D2-FF48-A052-07DE5CD06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1C0C85-9EB7-7546-8B2E-D0BFFF54F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3BB65A-E061-C744-BD72-54883636B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3586D-6C56-9345-A78C-58B008D2AF34}" type="slidenum">
              <a:rPr lang="en-US" smtClean="0"/>
              <a:t>‹#›</a:t>
            </a:fld>
            <a:endParaRPr lang="en-US"/>
          </a:p>
        </p:txBody>
      </p:sp>
      <p:pic>
        <p:nvPicPr>
          <p:cNvPr id="7" name="Picture 6">
            <a:extLst>
              <a:ext uri="{FF2B5EF4-FFF2-40B4-BE49-F238E27FC236}">
                <a16:creationId xmlns:a16="http://schemas.microsoft.com/office/drawing/2014/main" id="{B5E012B5-2687-41B7-BA32-E8EDBCCE3BC8}"/>
              </a:ext>
            </a:extLst>
          </p:cNvPr>
          <p:cNvPicPr>
            <a:picLocks noChangeAspect="1"/>
          </p:cNvPicPr>
          <p:nvPr userDrawn="1"/>
        </p:nvPicPr>
        <p:blipFill>
          <a:blip r:embed="rId15"/>
          <a:stretch>
            <a:fillRect/>
          </a:stretch>
        </p:blipFill>
        <p:spPr>
          <a:xfrm>
            <a:off x="9278301" y="5873815"/>
            <a:ext cx="2532699" cy="785683"/>
          </a:xfrm>
          <a:prstGeom prst="rect">
            <a:avLst/>
          </a:prstGeom>
        </p:spPr>
      </p:pic>
    </p:spTree>
    <p:extLst>
      <p:ext uri="{BB962C8B-B14F-4D97-AF65-F5344CB8AC3E}">
        <p14:creationId xmlns:p14="http://schemas.microsoft.com/office/powerpoint/2010/main" val="1962744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kern="1200">
          <a:solidFill>
            <a:schemeClr val="bg1"/>
          </a:solidFill>
          <a:latin typeface="Lucida Sans" panose="020B0602030504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A4lBibGzUnE?feature=oembed" TargetMode="Externa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matthew.jeffries@wsu.edu"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mailto:marco.cerqueira@ws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mailto:hrstraining@wsu.edu"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native.wsu.edu/tribalrelation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native.wsu.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r>
              <a:rPr lang="en-US" sz="6700">
                <a:solidFill>
                  <a:schemeClr val="tx1"/>
                </a:solidFill>
                <a:latin typeface="Lucida Sans"/>
                <a:ea typeface="Lucida Sans Demibold Roman" charset="0"/>
                <a:cs typeface="Lucida Sans Demibold Roman" charset="0"/>
              </a:rPr>
              <a:t>Welcome! We will get started in a few minutes!</a:t>
            </a:r>
            <a:endParaRPr lang="en-US" sz="4000">
              <a:solidFill>
                <a:schemeClr val="tx1"/>
              </a:solidFill>
              <a:latin typeface="Lucida Sans"/>
              <a:ea typeface="Lucida Sans Demibold Roman" charset="0"/>
              <a:cs typeface="Lucida Sans Demibold Roman" charset="0"/>
            </a:endParaRPr>
          </a:p>
        </p:txBody>
      </p:sp>
    </p:spTree>
    <p:extLst>
      <p:ext uri="{BB962C8B-B14F-4D97-AF65-F5344CB8AC3E}">
        <p14:creationId xmlns:p14="http://schemas.microsoft.com/office/powerpoint/2010/main" val="87993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A6A07-5725-4ABA-A757-93C731A7DCD6}"/>
              </a:ext>
            </a:extLst>
          </p:cNvPr>
          <p:cNvSpPr>
            <a:spLocks noGrp="1"/>
          </p:cNvSpPr>
          <p:nvPr>
            <p:ph type="title"/>
          </p:nvPr>
        </p:nvSpPr>
        <p:spPr/>
        <p:txBody>
          <a:bodyPr>
            <a:normAutofit/>
          </a:bodyPr>
          <a:lstStyle/>
          <a:p>
            <a:pPr algn="ctr"/>
            <a:r>
              <a:rPr lang="en-US" sz="3200"/>
              <a:t>Introductions</a:t>
            </a:r>
          </a:p>
        </p:txBody>
      </p:sp>
      <p:sp>
        <p:nvSpPr>
          <p:cNvPr id="5" name="Content Placeholder 4">
            <a:extLst>
              <a:ext uri="{FF2B5EF4-FFF2-40B4-BE49-F238E27FC236}">
                <a16:creationId xmlns:a16="http://schemas.microsoft.com/office/drawing/2014/main" id="{1A8AE52E-B152-4C99-B17C-DCD21E17BD92}"/>
              </a:ext>
            </a:extLst>
          </p:cNvPr>
          <p:cNvSpPr>
            <a:spLocks noGrp="1"/>
          </p:cNvSpPr>
          <p:nvPr>
            <p:ph idx="1"/>
          </p:nvPr>
        </p:nvSpPr>
        <p:spPr>
          <a:xfrm>
            <a:off x="1727957" y="2013407"/>
            <a:ext cx="8736086" cy="3806625"/>
          </a:xfrm>
        </p:spPr>
        <p:txBody>
          <a:bodyPr vert="horz" lIns="91440" tIns="45720" rIns="91440" bIns="45720" rtlCol="0" anchor="t">
            <a:normAutofit fontScale="92500" lnSpcReduction="10000"/>
          </a:bodyPr>
          <a:lstStyle/>
          <a:p>
            <a:pPr marL="0" indent="0">
              <a:buNone/>
            </a:pPr>
            <a:r>
              <a:rPr lang="en-US" b="1">
                <a:latin typeface="Lucida Sans"/>
              </a:rPr>
              <a:t>When we call your name, we invite you to type the following into the Chat Box...</a:t>
            </a:r>
          </a:p>
          <a:p>
            <a:pPr marL="0" indent="0">
              <a:buNone/>
            </a:pPr>
            <a:endParaRPr lang="en-US"/>
          </a:p>
          <a:p>
            <a:r>
              <a:rPr lang="en-US" b="1">
                <a:latin typeface="Lucida Sans"/>
              </a:rPr>
              <a:t>Pronouns </a:t>
            </a:r>
            <a:r>
              <a:rPr lang="en-US">
                <a:latin typeface="Lucida Sans"/>
              </a:rPr>
              <a:t>you use, example:</a:t>
            </a:r>
          </a:p>
          <a:p>
            <a:pPr lvl="1"/>
            <a:r>
              <a:rPr lang="en-US">
                <a:latin typeface="Lucida Sans"/>
              </a:rPr>
              <a:t>(he/him/his)</a:t>
            </a:r>
          </a:p>
          <a:p>
            <a:pPr lvl="1"/>
            <a:r>
              <a:rPr lang="en-US">
                <a:latin typeface="Lucida Sans"/>
              </a:rPr>
              <a:t>(she/her/hers)</a:t>
            </a:r>
          </a:p>
          <a:p>
            <a:pPr lvl="1"/>
            <a:r>
              <a:rPr lang="en-US">
                <a:latin typeface="Lucida Sans"/>
              </a:rPr>
              <a:t>(they/them/theirs)</a:t>
            </a:r>
          </a:p>
          <a:p>
            <a:pPr lvl="1"/>
            <a:r>
              <a:rPr lang="en-US">
                <a:latin typeface="Lucida Sans"/>
              </a:rPr>
              <a:t>other</a:t>
            </a:r>
            <a:endParaRPr lang="en-US"/>
          </a:p>
          <a:p>
            <a:pPr marL="457200" lvl="1" indent="0">
              <a:buNone/>
            </a:pPr>
            <a:endParaRPr lang="en-US"/>
          </a:p>
          <a:p>
            <a:r>
              <a:rPr lang="en-US" b="1">
                <a:latin typeface="Lucida Sans"/>
              </a:rPr>
              <a:t>Department </a:t>
            </a:r>
            <a:endParaRPr lang="en-US">
              <a:latin typeface="Lucida Sans"/>
            </a:endParaRPr>
          </a:p>
        </p:txBody>
      </p:sp>
    </p:spTree>
    <p:extLst>
      <p:ext uri="{BB962C8B-B14F-4D97-AF65-F5344CB8AC3E}">
        <p14:creationId xmlns:p14="http://schemas.microsoft.com/office/powerpoint/2010/main" val="168616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05" y="1078992"/>
            <a:ext cx="11561190" cy="563534"/>
          </a:xfrm>
        </p:spPr>
        <p:txBody>
          <a:bodyPr>
            <a:normAutofit fontScale="90000"/>
          </a:bodyPr>
          <a:lstStyle/>
          <a:p>
            <a:pPr algn="ctr"/>
            <a:r>
              <a:rPr lang="en-US" sz="3600"/>
              <a:t>Moving Toward Brave Spaces</a:t>
            </a:r>
          </a:p>
        </p:txBody>
      </p:sp>
      <p:pic>
        <p:nvPicPr>
          <p:cNvPr id="3" name="Picture 3" descr="Four concentric circles showing how to move from your comfort zone through the fear zone and learning zone to the growth zone.">
            <a:extLst>
              <a:ext uri="{FF2B5EF4-FFF2-40B4-BE49-F238E27FC236}">
                <a16:creationId xmlns:a16="http://schemas.microsoft.com/office/drawing/2014/main" id="{73F73044-748D-47DB-9817-69A3525BE51D}"/>
              </a:ext>
            </a:extLst>
          </p:cNvPr>
          <p:cNvPicPr>
            <a:picLocks noChangeAspect="1"/>
          </p:cNvPicPr>
          <p:nvPr/>
        </p:nvPicPr>
        <p:blipFill rotWithShape="1">
          <a:blip r:embed="rId3"/>
          <a:srcRect l="184" t="1519" r="3413" b="2858"/>
          <a:stretch/>
        </p:blipFill>
        <p:spPr>
          <a:xfrm>
            <a:off x="3686556" y="1778618"/>
            <a:ext cx="4818888" cy="4896502"/>
          </a:xfrm>
          <a:prstGeom prst="ellipse">
            <a:avLst/>
          </a:prstGeom>
        </p:spPr>
      </p:pic>
    </p:spTree>
    <p:extLst>
      <p:ext uri="{BB962C8B-B14F-4D97-AF65-F5344CB8AC3E}">
        <p14:creationId xmlns:p14="http://schemas.microsoft.com/office/powerpoint/2010/main" val="7324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88" y="1118365"/>
            <a:ext cx="11798424" cy="506748"/>
          </a:xfrm>
        </p:spPr>
        <p:txBody>
          <a:bodyPr>
            <a:noAutofit/>
          </a:bodyPr>
          <a:lstStyle/>
          <a:p>
            <a:pPr algn="ctr"/>
            <a:r>
              <a:rPr lang="en-US" altLang="en-US" sz="3200">
                <a:latin typeface="Lucida Sans" panose="020B0602030504020204" pitchFamily="34" charset="77"/>
              </a:rPr>
              <a:t>Cultivating a Safe, yet Brave Learning Environment</a:t>
            </a:r>
            <a:endParaRPr lang="en-US" sz="3200">
              <a:latin typeface="Lucida Sans"/>
            </a:endParaRPr>
          </a:p>
        </p:txBody>
      </p:sp>
      <p:sp>
        <p:nvSpPr>
          <p:cNvPr id="3" name="Content Placeholder 2">
            <a:extLst>
              <a:ext uri="{FF2B5EF4-FFF2-40B4-BE49-F238E27FC236}">
                <a16:creationId xmlns:a16="http://schemas.microsoft.com/office/drawing/2014/main" id="{705E98B2-AC2B-E948-8EA5-EF28FCAE6759}"/>
              </a:ext>
            </a:extLst>
          </p:cNvPr>
          <p:cNvSpPr>
            <a:spLocks noGrp="1"/>
          </p:cNvSpPr>
          <p:nvPr>
            <p:ph idx="1"/>
          </p:nvPr>
        </p:nvSpPr>
        <p:spPr>
          <a:xfrm>
            <a:off x="838200" y="2177144"/>
            <a:ext cx="10986856" cy="3642890"/>
          </a:xfrm>
        </p:spPr>
        <p:txBody>
          <a:bodyPr vert="horz" lIns="91440" tIns="45720" rIns="91440" bIns="45720" rtlCol="0" anchor="t">
            <a:normAutofit/>
          </a:bodyPr>
          <a:lstStyle/>
          <a:p>
            <a:pPr marL="0" indent="0" algn="ctr">
              <a:lnSpc>
                <a:spcPct val="100000"/>
              </a:lnSpc>
              <a:buNone/>
            </a:pPr>
            <a:r>
              <a:rPr lang="en-US" altLang="en-US" sz="5400">
                <a:latin typeface="Lucida Sans"/>
              </a:rPr>
              <a:t>What is </a:t>
            </a:r>
            <a:r>
              <a:rPr lang="en-US" altLang="en-US" sz="5400" b="1" u="sng">
                <a:latin typeface="Lucida Sans"/>
              </a:rPr>
              <a:t>one (1) hope </a:t>
            </a:r>
          </a:p>
          <a:p>
            <a:pPr marL="0" indent="0" algn="ctr">
              <a:lnSpc>
                <a:spcPct val="100000"/>
              </a:lnSpc>
              <a:buNone/>
            </a:pPr>
            <a:r>
              <a:rPr lang="en-US" altLang="en-US" sz="5400">
                <a:latin typeface="Lucida Sans"/>
              </a:rPr>
              <a:t>you have for this workshop? </a:t>
            </a:r>
            <a:endParaRPr lang="en-US" altLang="en-US" sz="5400"/>
          </a:p>
          <a:p>
            <a:pPr marL="0" indent="0">
              <a:lnSpc>
                <a:spcPct val="100000"/>
              </a:lnSpc>
              <a:buNone/>
            </a:pPr>
            <a:endParaRPr lang="en-US" altLang="en-US" i="1">
              <a:latin typeface="Lucida Sans"/>
            </a:endParaRPr>
          </a:p>
          <a:p>
            <a:pPr marL="0" indent="0" algn="ctr">
              <a:lnSpc>
                <a:spcPct val="100000"/>
              </a:lnSpc>
              <a:buNone/>
            </a:pPr>
            <a:r>
              <a:rPr lang="en-US" sz="2400" i="1">
                <a:solidFill>
                  <a:schemeClr val="tx1">
                    <a:lumMod val="95000"/>
                    <a:lumOff val="5000"/>
                  </a:schemeClr>
                </a:solidFill>
                <a:latin typeface="Lucida Sans"/>
              </a:rPr>
              <a:t>Take a moment to reflect and share your thoughts in the Chat box.</a:t>
            </a:r>
          </a:p>
          <a:p>
            <a:pPr>
              <a:lnSpc>
                <a:spcPct val="100000"/>
              </a:lnSpc>
            </a:pPr>
            <a:endParaRPr lang="en-US" altLang="en-US" i="1">
              <a:solidFill>
                <a:srgbClr val="0070C0"/>
              </a:solidFill>
              <a:latin typeface="Lucida Sans" panose="020B0602030504020204" pitchFamily="34" charset="77"/>
            </a:endParaRPr>
          </a:p>
          <a:p>
            <a:pPr marL="0" indent="0">
              <a:lnSpc>
                <a:spcPct val="100000"/>
              </a:lnSpc>
              <a:buNone/>
            </a:pPr>
            <a:endParaRPr lang="en-US" altLang="en-US"/>
          </a:p>
        </p:txBody>
      </p:sp>
      <p:pic>
        <p:nvPicPr>
          <p:cNvPr id="9" name="Picture 8">
            <a:extLst>
              <a:ext uri="{FF2B5EF4-FFF2-40B4-BE49-F238E27FC236}">
                <a16:creationId xmlns:a16="http://schemas.microsoft.com/office/drawing/2014/main" id="{05C2D445-3574-4209-A063-28D6A3CF57B8}"/>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9278301" y="5873815"/>
            <a:ext cx="2532699" cy="785683"/>
          </a:xfrm>
          <a:prstGeom prst="rect">
            <a:avLst/>
          </a:prstGeom>
        </p:spPr>
      </p:pic>
    </p:spTree>
    <p:extLst>
      <p:ext uri="{BB962C8B-B14F-4D97-AF65-F5344CB8AC3E}">
        <p14:creationId xmlns:p14="http://schemas.microsoft.com/office/powerpoint/2010/main" val="72689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88" y="1092831"/>
            <a:ext cx="11798424" cy="506748"/>
          </a:xfrm>
        </p:spPr>
        <p:txBody>
          <a:bodyPr>
            <a:noAutofit/>
          </a:bodyPr>
          <a:lstStyle/>
          <a:p>
            <a:pPr algn="ctr"/>
            <a:r>
              <a:rPr lang="en-US" altLang="en-US" sz="2800"/>
              <a:t>Cultivating a Safe, yet Brave Learning Environment, cont.</a:t>
            </a:r>
            <a:endParaRPr lang="en-US" sz="2800">
              <a:latin typeface="Lucida Sans"/>
            </a:endParaRPr>
          </a:p>
        </p:txBody>
      </p:sp>
      <p:sp>
        <p:nvSpPr>
          <p:cNvPr id="3" name="Content Placeholder 2">
            <a:extLst>
              <a:ext uri="{FF2B5EF4-FFF2-40B4-BE49-F238E27FC236}">
                <a16:creationId xmlns:a16="http://schemas.microsoft.com/office/drawing/2014/main" id="{705E98B2-AC2B-E948-8EA5-EF28FCAE6759}"/>
              </a:ext>
            </a:extLst>
          </p:cNvPr>
          <p:cNvSpPr>
            <a:spLocks noGrp="1"/>
          </p:cNvSpPr>
          <p:nvPr>
            <p:ph idx="1"/>
          </p:nvPr>
        </p:nvSpPr>
        <p:spPr>
          <a:xfrm>
            <a:off x="602572" y="2108363"/>
            <a:ext cx="10986856" cy="4551135"/>
          </a:xfrm>
        </p:spPr>
        <p:txBody>
          <a:bodyPr vert="horz" lIns="91440" tIns="45720" rIns="91440" bIns="45720" rtlCol="0" anchor="t">
            <a:normAutofit/>
          </a:bodyPr>
          <a:lstStyle/>
          <a:p>
            <a:pPr marL="0" indent="0" algn="ctr">
              <a:lnSpc>
                <a:spcPct val="100000"/>
              </a:lnSpc>
              <a:buNone/>
            </a:pPr>
            <a:r>
              <a:rPr lang="en-US" altLang="en-US" sz="3600">
                <a:latin typeface="Lucida Sans"/>
              </a:rPr>
              <a:t>What is </a:t>
            </a:r>
            <a:r>
              <a:rPr lang="en-US" altLang="en-US" sz="3600" b="1" u="sng">
                <a:latin typeface="Lucida Sans"/>
              </a:rPr>
              <a:t>one (1) fear, apprehension, or barrier</a:t>
            </a:r>
            <a:r>
              <a:rPr lang="en-US" altLang="en-US" sz="3600">
                <a:latin typeface="Lucida Sans"/>
              </a:rPr>
              <a:t> </a:t>
            </a:r>
          </a:p>
          <a:p>
            <a:pPr marL="0" indent="0" algn="ctr">
              <a:lnSpc>
                <a:spcPct val="100000"/>
              </a:lnSpc>
              <a:buNone/>
            </a:pPr>
            <a:r>
              <a:rPr lang="en-US" altLang="en-US" sz="3600">
                <a:latin typeface="Lucida Sans"/>
              </a:rPr>
              <a:t>that may keep you from achieving your hope and prevent you from fully engaging and getting a bit</a:t>
            </a:r>
            <a:r>
              <a:rPr lang="en-US" altLang="en-US" sz="3600" i="1">
                <a:latin typeface="Lucida Sans"/>
              </a:rPr>
              <a:t> uncomfortable or vulnerable</a:t>
            </a:r>
            <a:r>
              <a:rPr lang="en-US" altLang="en-US" sz="3600">
                <a:latin typeface="Lucida Sans"/>
              </a:rPr>
              <a:t>?</a:t>
            </a:r>
            <a:endParaRPr lang="en-US" altLang="en-US" sz="3600" i="1">
              <a:latin typeface="Lucida Sans"/>
            </a:endParaRPr>
          </a:p>
          <a:p>
            <a:pPr marL="0" indent="0">
              <a:lnSpc>
                <a:spcPct val="100000"/>
              </a:lnSpc>
              <a:buNone/>
            </a:pPr>
            <a:endParaRPr lang="en-US" sz="2400" i="1">
              <a:solidFill>
                <a:schemeClr val="tx1">
                  <a:lumMod val="95000"/>
                  <a:lumOff val="5000"/>
                </a:schemeClr>
              </a:solidFill>
              <a:latin typeface="Lucida Sans"/>
            </a:endParaRPr>
          </a:p>
          <a:p>
            <a:pPr marL="0" indent="0" algn="ctr">
              <a:lnSpc>
                <a:spcPct val="100000"/>
              </a:lnSpc>
              <a:buNone/>
            </a:pPr>
            <a:r>
              <a:rPr lang="en-US" sz="2400" i="1">
                <a:solidFill>
                  <a:schemeClr val="tx1">
                    <a:lumMod val="95000"/>
                    <a:lumOff val="5000"/>
                  </a:schemeClr>
                </a:solidFill>
                <a:latin typeface="Lucida Sans"/>
              </a:rPr>
              <a:t>Take a moment to reflect and share your thoughts in the Chat box.</a:t>
            </a:r>
          </a:p>
          <a:p>
            <a:pPr>
              <a:lnSpc>
                <a:spcPct val="100000"/>
              </a:lnSpc>
            </a:pPr>
            <a:endParaRPr lang="en-US" altLang="en-US" i="1">
              <a:solidFill>
                <a:srgbClr val="0070C0"/>
              </a:solidFill>
              <a:latin typeface="Lucida Sans" panose="020B0602030504020204" pitchFamily="34" charset="77"/>
            </a:endParaRPr>
          </a:p>
          <a:p>
            <a:pPr marL="0" indent="0">
              <a:lnSpc>
                <a:spcPct val="100000"/>
              </a:lnSpc>
              <a:buNone/>
            </a:pPr>
            <a:endParaRPr lang="en-US" altLang="en-US"/>
          </a:p>
        </p:txBody>
      </p:sp>
      <p:pic>
        <p:nvPicPr>
          <p:cNvPr id="7" name="Picture 6">
            <a:extLst>
              <a:ext uri="{FF2B5EF4-FFF2-40B4-BE49-F238E27FC236}">
                <a16:creationId xmlns:a16="http://schemas.microsoft.com/office/drawing/2014/main" id="{A1247BBD-BCF6-4E6B-AC51-66B994AC66E1}"/>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9278301" y="5873815"/>
            <a:ext cx="2532699" cy="785683"/>
          </a:xfrm>
          <a:prstGeom prst="rect">
            <a:avLst/>
          </a:prstGeom>
        </p:spPr>
      </p:pic>
    </p:spTree>
    <p:extLst>
      <p:ext uri="{BB962C8B-B14F-4D97-AF65-F5344CB8AC3E}">
        <p14:creationId xmlns:p14="http://schemas.microsoft.com/office/powerpoint/2010/main" val="197225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C5A0-7C00-334A-9E28-E164AF7AA1B0}"/>
              </a:ext>
            </a:extLst>
          </p:cNvPr>
          <p:cNvSpPr>
            <a:spLocks noGrp="1"/>
          </p:cNvSpPr>
          <p:nvPr>
            <p:ph type="title"/>
          </p:nvPr>
        </p:nvSpPr>
        <p:spPr>
          <a:xfrm>
            <a:off x="838200" y="1018717"/>
            <a:ext cx="10515600" cy="652720"/>
          </a:xfrm>
        </p:spPr>
        <p:txBody>
          <a:bodyPr>
            <a:normAutofit/>
          </a:bodyPr>
          <a:lstStyle/>
          <a:p>
            <a:pPr algn="ctr"/>
            <a:r>
              <a:rPr lang="en-US" sz="3200"/>
              <a:t>Community Commitments </a:t>
            </a:r>
          </a:p>
        </p:txBody>
      </p:sp>
      <p:sp>
        <p:nvSpPr>
          <p:cNvPr id="3" name="Content Placeholder 2">
            <a:extLst>
              <a:ext uri="{FF2B5EF4-FFF2-40B4-BE49-F238E27FC236}">
                <a16:creationId xmlns:a16="http://schemas.microsoft.com/office/drawing/2014/main" id="{250ECFB8-6B3D-CE48-8241-FD2A15A5E43F}"/>
              </a:ext>
            </a:extLst>
          </p:cNvPr>
          <p:cNvSpPr>
            <a:spLocks noGrp="1"/>
          </p:cNvSpPr>
          <p:nvPr>
            <p:ph idx="1"/>
          </p:nvPr>
        </p:nvSpPr>
        <p:spPr>
          <a:xfrm>
            <a:off x="128006" y="1908048"/>
            <a:ext cx="12063994" cy="4173986"/>
          </a:xfrm>
        </p:spPr>
        <p:txBody>
          <a:bodyPr anchor="t">
            <a:normAutofit fontScale="92500"/>
          </a:bodyPr>
          <a:lstStyle/>
          <a:p>
            <a:pPr marL="0" indent="0">
              <a:lnSpc>
                <a:spcPct val="120000"/>
              </a:lnSpc>
              <a:buNone/>
            </a:pPr>
            <a:r>
              <a:rPr lang="en-US" altLang="en-US" sz="3600">
                <a:latin typeface="Lucida Sans"/>
              </a:rPr>
              <a:t>What do you need from this space, the facilitators, and the other participants in order to put aside a fear, apprehension, or barrier and challenge yourself to get a bit uncomfortable so you can really learn/grow today?</a:t>
            </a:r>
            <a:endParaRPr lang="en-US"/>
          </a:p>
          <a:p>
            <a:pPr marL="571500" indent="-571500">
              <a:lnSpc>
                <a:spcPct val="110000"/>
              </a:lnSpc>
              <a:spcBef>
                <a:spcPts val="1800"/>
              </a:spcBef>
            </a:pPr>
            <a:r>
              <a:rPr lang="en-US" altLang="en-US" sz="2600" i="1">
                <a:latin typeface="Lucida Sans"/>
              </a:rPr>
              <a:t>Feel free to add 1 Community Commitment into the Chat box</a:t>
            </a:r>
          </a:p>
          <a:p>
            <a:pPr marL="571500" indent="-571500">
              <a:lnSpc>
                <a:spcPct val="110000"/>
              </a:lnSpc>
              <a:spcBef>
                <a:spcPts val="1800"/>
              </a:spcBef>
            </a:pPr>
            <a:r>
              <a:rPr lang="en-US" altLang="en-US" sz="2600" i="1">
                <a:latin typeface="Lucida Sans"/>
              </a:rPr>
              <a:t>Please write down the Community Commitments to use as we work together</a:t>
            </a:r>
            <a:endParaRPr lang="en-US" altLang="en-US" sz="2600" i="1">
              <a:latin typeface="Lucida Sans" panose="020B0602030504020204" pitchFamily="34" charset="77"/>
            </a:endParaRPr>
          </a:p>
        </p:txBody>
      </p:sp>
    </p:spTree>
    <p:extLst>
      <p:ext uri="{BB962C8B-B14F-4D97-AF65-F5344CB8AC3E}">
        <p14:creationId xmlns:p14="http://schemas.microsoft.com/office/powerpoint/2010/main" val="59464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3220-CA99-3A42-8481-1232C3D65C03}"/>
              </a:ext>
            </a:extLst>
          </p:cNvPr>
          <p:cNvSpPr>
            <a:spLocks noGrp="1"/>
          </p:cNvSpPr>
          <p:nvPr>
            <p:ph type="title"/>
          </p:nvPr>
        </p:nvSpPr>
        <p:spPr/>
        <p:txBody>
          <a:bodyPr>
            <a:normAutofit fontScale="90000"/>
          </a:bodyPr>
          <a:lstStyle/>
          <a:p>
            <a:pPr algn="ctr"/>
            <a:r>
              <a:rPr lang="en-US" b="1">
                <a:latin typeface="Lucida Sans" panose="020B0602030504020204" pitchFamily="34" charset="0"/>
              </a:rPr>
              <a:t>Strategies for “Speaking Up”</a:t>
            </a:r>
          </a:p>
        </p:txBody>
      </p:sp>
      <p:sp>
        <p:nvSpPr>
          <p:cNvPr id="3" name="Content Placeholder 2">
            <a:extLst>
              <a:ext uri="{FF2B5EF4-FFF2-40B4-BE49-F238E27FC236}">
                <a16:creationId xmlns:a16="http://schemas.microsoft.com/office/drawing/2014/main" id="{BDEB641D-757E-DD44-8B4B-F3FD738988A8}"/>
              </a:ext>
            </a:extLst>
          </p:cNvPr>
          <p:cNvSpPr>
            <a:spLocks noGrp="1"/>
          </p:cNvSpPr>
          <p:nvPr>
            <p:ph idx="1"/>
          </p:nvPr>
        </p:nvSpPr>
        <p:spPr/>
        <p:txBody>
          <a:bodyPr vert="horz" lIns="91440" tIns="45720" rIns="91440" bIns="45720" rtlCol="0" anchor="t">
            <a:noAutofit/>
          </a:bodyPr>
          <a:lstStyle/>
          <a:p>
            <a:pPr marL="383540" indent="-383540" fontAlgn="base">
              <a:lnSpc>
                <a:spcPct val="170000"/>
              </a:lnSpc>
            </a:pPr>
            <a:r>
              <a:rPr lang="en-US" sz="1400">
                <a:latin typeface="Lucida Sans" panose="020B0602030504020204" pitchFamily="34" charset="0"/>
              </a:rPr>
              <a:t>Acknowledge; Correct; Move Forward</a:t>
            </a:r>
          </a:p>
          <a:p>
            <a:pPr marL="383540" indent="-383540">
              <a:lnSpc>
                <a:spcPct val="170000"/>
              </a:lnSpc>
            </a:pPr>
            <a:r>
              <a:rPr lang="en-US" sz="1400">
                <a:latin typeface="Lucida Sans" panose="020B0602030504020204" pitchFamily="34" charset="0"/>
              </a:rPr>
              <a:t>I’m really nervous/scared/uncomfortable saying this and/but…​</a:t>
            </a:r>
          </a:p>
          <a:p>
            <a:pPr marL="383540" indent="-383540" fontAlgn="base">
              <a:lnSpc>
                <a:spcPct val="170000"/>
              </a:lnSpc>
            </a:pPr>
            <a:r>
              <a:rPr lang="en-US" sz="1400">
                <a:latin typeface="Lucida Sans" panose="020B0602030504020204" pitchFamily="34" charset="0"/>
              </a:rPr>
              <a:t>From my experience/perspective as [identity]…​</a:t>
            </a:r>
          </a:p>
          <a:p>
            <a:pPr marL="383540" indent="-383540" fontAlgn="base">
              <a:lnSpc>
                <a:spcPct val="170000"/>
              </a:lnSpc>
            </a:pPr>
            <a:r>
              <a:rPr lang="en-US" sz="1400">
                <a:latin typeface="Lucida Sans" panose="020B0602030504020204" pitchFamily="34" charset="0"/>
              </a:rPr>
              <a:t>I’m afraid I may offend someone, and please let me know if I do, but…​</a:t>
            </a:r>
          </a:p>
          <a:p>
            <a:pPr marL="383540" indent="-383540" fontAlgn="base">
              <a:lnSpc>
                <a:spcPct val="170000"/>
              </a:lnSpc>
            </a:pPr>
            <a:r>
              <a:rPr lang="en-US" sz="1400">
                <a:latin typeface="Lucida Sans" panose="020B0602030504020204" pitchFamily="34" charset="0"/>
              </a:rPr>
              <a:t>I’m not sure if this will make any sense, and/but…​</a:t>
            </a:r>
          </a:p>
          <a:p>
            <a:pPr marL="383540" indent="-383540" fontAlgn="base">
              <a:lnSpc>
                <a:spcPct val="170000"/>
              </a:lnSpc>
            </a:pPr>
            <a:r>
              <a:rPr lang="en-US" sz="1400">
                <a:latin typeface="Lucida Sans" panose="020B0602030504020204" pitchFamily="34" charset="0"/>
              </a:rPr>
              <a:t>I just felt something shift in the space. I’m wondering if anyone else did too.​</a:t>
            </a:r>
          </a:p>
          <a:p>
            <a:pPr marL="383540" indent="-383540" fontAlgn="base">
              <a:lnSpc>
                <a:spcPct val="170000"/>
              </a:lnSpc>
            </a:pPr>
            <a:r>
              <a:rPr lang="en-US" sz="1400">
                <a:latin typeface="Lucida Sans" panose="020B0602030504020204" pitchFamily="34" charset="0"/>
              </a:rPr>
              <a:t>It seems as though some people may have had a reaction to that. Can you help me understand why?​</a:t>
            </a:r>
          </a:p>
          <a:p>
            <a:pPr marL="383540" indent="-383540" fontAlgn="base">
              <a:lnSpc>
                <a:spcPct val="170000"/>
              </a:lnSpc>
            </a:pPr>
            <a:r>
              <a:rPr lang="en-US" sz="1400">
                <a:latin typeface="Lucida Sans" panose="020B0602030504020204" pitchFamily="34" charset="0"/>
              </a:rPr>
              <a:t>Can you help me understand whether what I’m thinking right now is problematic?​</a:t>
            </a:r>
          </a:p>
          <a:p>
            <a:pPr marL="383540" indent="-383540" fontAlgn="base">
              <a:lnSpc>
                <a:spcPct val="170000"/>
              </a:lnSpc>
            </a:pPr>
            <a:r>
              <a:rPr lang="en-US" sz="1400">
                <a:latin typeface="Lucida Sans" panose="020B0602030504020204" pitchFamily="34" charset="0"/>
              </a:rPr>
              <a:t>I’m having a “yeah but.” Can you help me work through it?​​</a:t>
            </a:r>
          </a:p>
          <a:p>
            <a:pPr marL="0" indent="0" fontAlgn="base">
              <a:lnSpc>
                <a:spcPct val="170000"/>
              </a:lnSpc>
              <a:buNone/>
            </a:pPr>
            <a:r>
              <a:rPr lang="en-US" sz="1400" i="1">
                <a:latin typeface="Lucida Sans" panose="020B0602030504020204" pitchFamily="34" charset="0"/>
              </a:rPr>
              <a:t>Adopted from </a:t>
            </a:r>
            <a:r>
              <a:rPr lang="en-US" sz="1400" i="1" err="1">
                <a:latin typeface="Lucida Sans" panose="020B0602030504020204" pitchFamily="34" charset="0"/>
              </a:rPr>
              <a:t>Özlem</a:t>
            </a:r>
            <a:r>
              <a:rPr lang="en-US" sz="1400" i="1">
                <a:latin typeface="Lucida Sans" panose="020B0602030504020204" pitchFamily="34" charset="0"/>
              </a:rPr>
              <a:t> </a:t>
            </a:r>
            <a:r>
              <a:rPr lang="en-US" sz="1400" i="1" err="1">
                <a:latin typeface="Lucida Sans" panose="020B0602030504020204" pitchFamily="34" charset="0"/>
              </a:rPr>
              <a:t>Sensoy</a:t>
            </a:r>
            <a:r>
              <a:rPr lang="en-US" sz="1400" i="1">
                <a:latin typeface="Lucida Sans" panose="020B0602030504020204" pitchFamily="34" charset="0"/>
              </a:rPr>
              <a:t>, Robin </a:t>
            </a:r>
            <a:r>
              <a:rPr lang="en-US" sz="1400" i="1" err="1">
                <a:latin typeface="Lucida Sans" panose="020B0602030504020204" pitchFamily="34" charset="0"/>
              </a:rPr>
              <a:t>DiAngelo</a:t>
            </a:r>
            <a:r>
              <a:rPr lang="en-US" sz="1400">
                <a:latin typeface="Lucida Sans" panose="020B0602030504020204" pitchFamily="34" charset="0"/>
              </a:rPr>
              <a:t>​, </a:t>
            </a:r>
            <a:r>
              <a:rPr lang="en-US" sz="1400" i="1">
                <a:latin typeface="Lucida Sans" panose="020B0602030504020204" pitchFamily="34" charset="0"/>
              </a:rPr>
              <a:t>&amp; Equity Series Collective</a:t>
            </a:r>
          </a:p>
        </p:txBody>
      </p:sp>
    </p:spTree>
    <p:extLst>
      <p:ext uri="{BB962C8B-B14F-4D97-AF65-F5344CB8AC3E}">
        <p14:creationId xmlns:p14="http://schemas.microsoft.com/office/powerpoint/2010/main" val="83724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58A9-1C99-43F9-927D-E279B0D37A25}"/>
              </a:ext>
            </a:extLst>
          </p:cNvPr>
          <p:cNvSpPr>
            <a:spLocks noGrp="1"/>
          </p:cNvSpPr>
          <p:nvPr>
            <p:ph type="title"/>
          </p:nvPr>
        </p:nvSpPr>
        <p:spPr>
          <a:xfrm>
            <a:off x="1100138" y="365125"/>
            <a:ext cx="10253662" cy="1325563"/>
          </a:xfrm>
        </p:spPr>
        <p:txBody>
          <a:bodyPr/>
          <a:lstStyle/>
          <a:p>
            <a:pPr algn="ctr"/>
            <a:r>
              <a:rPr lang="en-US" b="1">
                <a:latin typeface="Lucida Sans" panose="020B0602030504020204" pitchFamily="34" charset="0"/>
              </a:rPr>
              <a:t>I consider myself an ally to LGBTQ+ people.</a:t>
            </a:r>
          </a:p>
        </p:txBody>
      </p:sp>
      <p:sp>
        <p:nvSpPr>
          <p:cNvPr id="3" name="Content Placeholder 2">
            <a:extLst>
              <a:ext uri="{FF2B5EF4-FFF2-40B4-BE49-F238E27FC236}">
                <a16:creationId xmlns:a16="http://schemas.microsoft.com/office/drawing/2014/main" id="{C9E8547C-3EC2-4614-9FB8-50F0040AAB2D}"/>
              </a:ext>
            </a:extLst>
          </p:cNvPr>
          <p:cNvSpPr>
            <a:spLocks noGrp="1"/>
          </p:cNvSpPr>
          <p:nvPr>
            <p:ph idx="1"/>
          </p:nvPr>
        </p:nvSpPr>
        <p:spPr>
          <a:xfrm>
            <a:off x="1100138" y="1825625"/>
            <a:ext cx="10253662" cy="4351338"/>
          </a:xfrm>
        </p:spPr>
        <p:txBody>
          <a:bodyPr/>
          <a:lstStyle/>
          <a:p>
            <a:pPr marL="0" indent="0">
              <a:buNone/>
            </a:pPr>
            <a:endParaRPr lang="en-US"/>
          </a:p>
        </p:txBody>
      </p:sp>
      <p:cxnSp>
        <p:nvCxnSpPr>
          <p:cNvPr id="5" name="Straight Connector 4">
            <a:extLst>
              <a:ext uri="{FF2B5EF4-FFF2-40B4-BE49-F238E27FC236}">
                <a16:creationId xmlns:a16="http://schemas.microsoft.com/office/drawing/2014/main" id="{B0786DE2-3A1D-4589-B781-8BE537EEF931}"/>
              </a:ext>
            </a:extLst>
          </p:cNvPr>
          <p:cNvCxnSpPr>
            <a:stCxn id="3" idx="1"/>
            <a:endCxn id="3" idx="3"/>
          </p:cNvCxnSpPr>
          <p:nvPr/>
        </p:nvCxnSpPr>
        <p:spPr>
          <a:xfrm>
            <a:off x="1100138" y="4001294"/>
            <a:ext cx="1025366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44C2356-7F20-46AA-B706-8E56F71FFBA1}"/>
              </a:ext>
            </a:extLst>
          </p:cNvPr>
          <p:cNvSpPr txBox="1"/>
          <p:nvPr/>
        </p:nvSpPr>
        <p:spPr>
          <a:xfrm rot="20418608">
            <a:off x="1014413" y="2987764"/>
            <a:ext cx="2200275" cy="523220"/>
          </a:xfrm>
          <a:prstGeom prst="rect">
            <a:avLst/>
          </a:prstGeom>
          <a:noFill/>
        </p:spPr>
        <p:txBody>
          <a:bodyPr wrap="square" rtlCol="0">
            <a:spAutoFit/>
          </a:bodyPr>
          <a:lstStyle/>
          <a:p>
            <a:r>
              <a:rPr lang="en-US" sz="2800" b="1">
                <a:latin typeface="Lucida Sans" panose="020B0602030504020204" pitchFamily="34" charset="0"/>
              </a:rPr>
              <a:t>Agree</a:t>
            </a:r>
          </a:p>
        </p:txBody>
      </p:sp>
      <p:sp>
        <p:nvSpPr>
          <p:cNvPr id="7" name="TextBox 6">
            <a:extLst>
              <a:ext uri="{FF2B5EF4-FFF2-40B4-BE49-F238E27FC236}">
                <a16:creationId xmlns:a16="http://schemas.microsoft.com/office/drawing/2014/main" id="{9A9D641C-472C-43C2-8F35-12C8066AB257}"/>
              </a:ext>
            </a:extLst>
          </p:cNvPr>
          <p:cNvSpPr txBox="1"/>
          <p:nvPr/>
        </p:nvSpPr>
        <p:spPr>
          <a:xfrm rot="20418608">
            <a:off x="10469245" y="3167390"/>
            <a:ext cx="2200275" cy="523220"/>
          </a:xfrm>
          <a:prstGeom prst="rect">
            <a:avLst/>
          </a:prstGeom>
          <a:noFill/>
        </p:spPr>
        <p:txBody>
          <a:bodyPr wrap="square" rtlCol="0">
            <a:spAutoFit/>
          </a:bodyPr>
          <a:lstStyle/>
          <a:p>
            <a:r>
              <a:rPr lang="en-US" sz="2800" b="1">
                <a:latin typeface="Lucida Sans" panose="020B0602030504020204" pitchFamily="34" charset="0"/>
              </a:rPr>
              <a:t>Disagree</a:t>
            </a:r>
          </a:p>
        </p:txBody>
      </p:sp>
    </p:spTree>
    <p:extLst>
      <p:ext uri="{BB962C8B-B14F-4D97-AF65-F5344CB8AC3E}">
        <p14:creationId xmlns:p14="http://schemas.microsoft.com/office/powerpoint/2010/main" val="313990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0E42-B4EA-44B5-864A-8C2D79E1F08E}"/>
              </a:ext>
            </a:extLst>
          </p:cNvPr>
          <p:cNvSpPr>
            <a:spLocks noGrp="1"/>
          </p:cNvSpPr>
          <p:nvPr>
            <p:ph type="title"/>
          </p:nvPr>
        </p:nvSpPr>
        <p:spPr>
          <a:xfrm>
            <a:off x="1199374" y="801905"/>
            <a:ext cx="4393558" cy="5262390"/>
          </a:xfrm>
        </p:spPr>
        <p:txBody>
          <a:bodyPr anchor="ctr">
            <a:normAutofit/>
          </a:bodyPr>
          <a:lstStyle/>
          <a:p>
            <a:pPr algn="r"/>
            <a:r>
              <a:rPr lang="en-US" sz="5000" b="1">
                <a:latin typeface="Lucida Sans" panose="020B0602030504020204" pitchFamily="34" charset="0"/>
              </a:rPr>
              <a:t>Why Does the LGBTQ+ Community Need Allies? </a:t>
            </a:r>
          </a:p>
        </p:txBody>
      </p:sp>
      <p:sp>
        <p:nvSpPr>
          <p:cNvPr id="3" name="Content Placeholder 2">
            <a:extLst>
              <a:ext uri="{FF2B5EF4-FFF2-40B4-BE49-F238E27FC236}">
                <a16:creationId xmlns:a16="http://schemas.microsoft.com/office/drawing/2014/main" id="{26634F4F-2883-41C3-8610-77767B1550BB}"/>
              </a:ext>
            </a:extLst>
          </p:cNvPr>
          <p:cNvSpPr>
            <a:spLocks noGrp="1"/>
          </p:cNvSpPr>
          <p:nvPr>
            <p:ph idx="1"/>
          </p:nvPr>
        </p:nvSpPr>
        <p:spPr>
          <a:xfrm>
            <a:off x="6176720" y="791570"/>
            <a:ext cx="4892308" cy="5262390"/>
          </a:xfrm>
        </p:spPr>
        <p:txBody>
          <a:bodyPr anchor="ctr">
            <a:normAutofit/>
          </a:bodyPr>
          <a:lstStyle/>
          <a:p>
            <a:pPr marL="383540" indent="-383540"/>
            <a:r>
              <a:rPr lang="en-US" sz="1800">
                <a:latin typeface="Lucida Sans" panose="020B0602030504020204" pitchFamily="34" charset="0"/>
              </a:rPr>
              <a:t>Allies can help cultivate change</a:t>
            </a:r>
            <a:endParaRPr lang="en-US">
              <a:latin typeface="Lucida Sans" panose="020B0602030504020204" pitchFamily="34" charset="0"/>
            </a:endParaRPr>
          </a:p>
          <a:p>
            <a:pPr marL="383540" indent="-383540"/>
            <a:r>
              <a:rPr lang="en-US" sz="1800">
                <a:latin typeface="Lucida Sans" panose="020B0602030504020204" pitchFamily="34" charset="0"/>
              </a:rPr>
              <a:t>Raise awareness to LGBTQ+ issues</a:t>
            </a:r>
          </a:p>
          <a:p>
            <a:pPr marL="383540" indent="-383540"/>
            <a:r>
              <a:rPr lang="en-US" sz="1800">
                <a:latin typeface="Lucida Sans" panose="020B0602030504020204" pitchFamily="34" charset="0"/>
              </a:rPr>
              <a:t>Allies can influence those around them</a:t>
            </a:r>
          </a:p>
        </p:txBody>
      </p:sp>
    </p:spTree>
    <p:extLst>
      <p:ext uri="{BB962C8B-B14F-4D97-AF65-F5344CB8AC3E}">
        <p14:creationId xmlns:p14="http://schemas.microsoft.com/office/powerpoint/2010/main" val="391544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EA20-A7BD-4F7E-B31F-2146BE28E5F7}"/>
              </a:ext>
            </a:extLst>
          </p:cNvPr>
          <p:cNvSpPr>
            <a:spLocks noGrp="1"/>
          </p:cNvSpPr>
          <p:nvPr>
            <p:ph type="title"/>
          </p:nvPr>
        </p:nvSpPr>
        <p:spPr>
          <a:xfrm>
            <a:off x="3009530" y="685800"/>
            <a:ext cx="8059498" cy="1485900"/>
          </a:xfrm>
        </p:spPr>
        <p:txBody>
          <a:bodyPr>
            <a:normAutofit/>
          </a:bodyPr>
          <a:lstStyle/>
          <a:p>
            <a:r>
              <a:rPr lang="en-US" sz="4400" b="1">
                <a:latin typeface="Lucida Sans" panose="020B0602030504020204" pitchFamily="34" charset="0"/>
              </a:rPr>
              <a:t>What roles do allies serve?</a:t>
            </a:r>
          </a:p>
        </p:txBody>
      </p:sp>
      <p:sp>
        <p:nvSpPr>
          <p:cNvPr id="3" name="Content Placeholder 2">
            <a:extLst>
              <a:ext uri="{FF2B5EF4-FFF2-40B4-BE49-F238E27FC236}">
                <a16:creationId xmlns:a16="http://schemas.microsoft.com/office/drawing/2014/main" id="{87396FFF-85D5-42FA-9B97-0F109C25CBB1}"/>
              </a:ext>
            </a:extLst>
          </p:cNvPr>
          <p:cNvSpPr>
            <a:spLocks noGrp="1"/>
          </p:cNvSpPr>
          <p:nvPr>
            <p:ph idx="1"/>
          </p:nvPr>
        </p:nvSpPr>
        <p:spPr>
          <a:xfrm>
            <a:off x="3009530" y="2286000"/>
            <a:ext cx="8059498" cy="3581400"/>
          </a:xfrm>
        </p:spPr>
        <p:txBody>
          <a:bodyPr vert="horz" lIns="91440" tIns="45720" rIns="91440" bIns="45720" rtlCol="0" anchor="t">
            <a:normAutofit/>
          </a:bodyPr>
          <a:lstStyle/>
          <a:p>
            <a:pPr marL="383540" indent="-383540"/>
            <a:r>
              <a:rPr lang="en-US" sz="2400">
                <a:latin typeface="Lucida Sans" panose="020B0602030504020204" pitchFamily="34" charset="0"/>
              </a:rPr>
              <a:t>“Allies are some of the most effective and powerful voices of the LGBT movement. [They] help people in the coming-out process…help others understand the importance of equality, fairness, acceptance and mutual respect” -  GLAAD</a:t>
            </a:r>
          </a:p>
          <a:p>
            <a:pPr marL="383540" indent="-383540"/>
            <a:r>
              <a:rPr lang="en-US" sz="2400">
                <a:latin typeface="Lucida Sans" panose="020B0602030504020204" pitchFamily="34" charset="0"/>
              </a:rPr>
              <a:t>Educate others whose knowledge of the LGBTQ+ community might not be as up-to-date or accurate</a:t>
            </a:r>
          </a:p>
          <a:p>
            <a:pPr marL="383540" indent="-383540"/>
            <a:r>
              <a:rPr lang="en-US" sz="2400">
                <a:latin typeface="Lucida Sans" panose="020B0602030504020204" pitchFamily="34" charset="0"/>
              </a:rPr>
              <a:t>Support members of the LGBTQ+ community </a:t>
            </a:r>
          </a:p>
          <a:p>
            <a:pPr marL="383540" indent="-383540"/>
            <a:r>
              <a:rPr lang="en-US" sz="2400">
                <a:latin typeface="Lucida Sans" panose="020B0602030504020204" pitchFamily="34" charset="0"/>
              </a:rPr>
              <a:t>Addressing acts of discrimination</a:t>
            </a:r>
          </a:p>
        </p:txBody>
      </p:sp>
    </p:spTree>
    <p:extLst>
      <p:ext uri="{BB962C8B-B14F-4D97-AF65-F5344CB8AC3E}">
        <p14:creationId xmlns:p14="http://schemas.microsoft.com/office/powerpoint/2010/main" val="361152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C1EE-5FD2-447A-88BE-8E219C06D5C7}"/>
              </a:ext>
            </a:extLst>
          </p:cNvPr>
          <p:cNvSpPr>
            <a:spLocks noGrp="1"/>
          </p:cNvSpPr>
          <p:nvPr>
            <p:ph type="title"/>
          </p:nvPr>
        </p:nvSpPr>
        <p:spPr>
          <a:xfrm>
            <a:off x="959676" y="640218"/>
            <a:ext cx="3299579" cy="5577840"/>
          </a:xfrm>
        </p:spPr>
        <p:txBody>
          <a:bodyPr anchor="ctr">
            <a:normAutofit/>
          </a:bodyPr>
          <a:lstStyle/>
          <a:p>
            <a:pPr algn="ctr"/>
            <a:r>
              <a:rPr lang="en-US" sz="4400" b="1">
                <a:latin typeface="Lucida Sans" panose="020B0602030504020204" pitchFamily="34" charset="0"/>
              </a:rPr>
              <a:t>Steps to Being an Ally</a:t>
            </a:r>
          </a:p>
        </p:txBody>
      </p:sp>
      <p:sp>
        <p:nvSpPr>
          <p:cNvPr id="3" name="Content Placeholder 2">
            <a:extLst>
              <a:ext uri="{FF2B5EF4-FFF2-40B4-BE49-F238E27FC236}">
                <a16:creationId xmlns:a16="http://schemas.microsoft.com/office/drawing/2014/main" id="{2BBDC9FA-2FB0-4C10-9C71-93696AF7CB70}"/>
              </a:ext>
            </a:extLst>
          </p:cNvPr>
          <p:cNvSpPr>
            <a:spLocks noGrp="1"/>
          </p:cNvSpPr>
          <p:nvPr>
            <p:ph idx="1"/>
          </p:nvPr>
        </p:nvSpPr>
        <p:spPr>
          <a:xfrm>
            <a:off x="4165600" y="1825625"/>
            <a:ext cx="7188200" cy="4351338"/>
          </a:xfrm>
        </p:spPr>
        <p:txBody>
          <a:bodyPr>
            <a:normAutofit fontScale="92500" lnSpcReduction="10000"/>
          </a:bodyPr>
          <a:lstStyle/>
          <a:p>
            <a:pPr lvl="0"/>
            <a:r>
              <a:rPr lang="en-US">
                <a:latin typeface="Lucida Sans" panose="020B0602030504020204" pitchFamily="34" charset="0"/>
              </a:rPr>
              <a:t>Understanding why the LGBTQ+ community needs allies</a:t>
            </a:r>
            <a:endParaRPr lang="en-US">
              <a:solidFill>
                <a:srgbClr val="010000"/>
              </a:solidFill>
              <a:latin typeface="Lucida Sans" panose="020B0602030504020204" pitchFamily="34" charset="0"/>
            </a:endParaRPr>
          </a:p>
          <a:p>
            <a:pPr lvl="0"/>
            <a:r>
              <a:rPr lang="en-US">
                <a:latin typeface="Lucida Sans" panose="020B0602030504020204" pitchFamily="34" charset="0"/>
              </a:rPr>
              <a:t>Supporting &amp; listening to those around you</a:t>
            </a:r>
          </a:p>
          <a:p>
            <a:pPr lvl="0"/>
            <a:r>
              <a:rPr lang="en-US">
                <a:latin typeface="Lucida Sans" panose="020B0602030504020204" pitchFamily="34" charset="0"/>
              </a:rPr>
              <a:t>Continuously educating yourself on current LGBTQ+ events and up-to-date language</a:t>
            </a:r>
          </a:p>
          <a:p>
            <a:pPr lvl="0"/>
            <a:r>
              <a:rPr lang="en-US">
                <a:latin typeface="Lucida Sans" panose="020B0602030504020204" pitchFamily="34" charset="0"/>
              </a:rPr>
              <a:t>Advocating for the LGBTQ+ community that is the most educational for your given environment</a:t>
            </a:r>
          </a:p>
          <a:p>
            <a:pPr marL="0" lvl="0" indent="0">
              <a:buNone/>
            </a:pPr>
            <a:r>
              <a:rPr lang="en-US" i="1">
                <a:latin typeface="Lucida Sans" panose="020B0602030504020204" pitchFamily="34" charset="0"/>
              </a:rPr>
              <a:t>Adapted from GLSEN</a:t>
            </a:r>
          </a:p>
        </p:txBody>
      </p:sp>
    </p:spTree>
    <p:extLst>
      <p:ext uri="{BB962C8B-B14F-4D97-AF65-F5344CB8AC3E}">
        <p14:creationId xmlns:p14="http://schemas.microsoft.com/office/powerpoint/2010/main" val="277137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82" y="1803748"/>
            <a:ext cx="12012459" cy="2435587"/>
          </a:xfrm>
        </p:spPr>
        <p:txBody>
          <a:bodyPr>
            <a:normAutofit fontScale="90000"/>
          </a:bodyPr>
          <a:lstStyle/>
          <a:p>
            <a:r>
              <a:rPr lang="en-US" sz="6700">
                <a:solidFill>
                  <a:schemeClr val="tx1"/>
                </a:solidFill>
                <a:latin typeface="Lucida Sans"/>
                <a:ea typeface="Lucida Sans Demibold Roman" charset="0"/>
                <a:cs typeface="Lucida Sans Demibold Roman" charset="0"/>
              </a:rPr>
              <a:t>Community &amp; Equity </a:t>
            </a:r>
            <a:br>
              <a:rPr lang="en-US" sz="6700">
                <a:solidFill>
                  <a:schemeClr val="tx1"/>
                </a:solidFill>
                <a:latin typeface="Lucida Sans"/>
                <a:ea typeface="Lucida Sans Demibold Roman" charset="0"/>
                <a:cs typeface="Lucida Sans Demibold Roman" charset="0"/>
              </a:rPr>
            </a:br>
            <a:r>
              <a:rPr lang="en-US" sz="6700">
                <a:solidFill>
                  <a:schemeClr val="tx1"/>
                </a:solidFill>
                <a:latin typeface="Lucida Sans"/>
                <a:ea typeface="Lucida Sans Demibold Roman" charset="0"/>
                <a:cs typeface="Lucida Sans Demibold Roman" charset="0"/>
              </a:rPr>
              <a:t>Certificate</a:t>
            </a:r>
            <a:r>
              <a:rPr lang="en-US">
                <a:solidFill>
                  <a:schemeClr val="tx1"/>
                </a:solidFill>
                <a:latin typeface="Lucida Sans"/>
                <a:ea typeface="Lucida Sans Demibold Roman" charset="0"/>
                <a:cs typeface="Lucida Sans Demibold Roman" charset="0"/>
              </a:rPr>
              <a:t/>
            </a:r>
            <a:br>
              <a:rPr lang="en-US">
                <a:solidFill>
                  <a:schemeClr val="tx1"/>
                </a:solidFill>
                <a:latin typeface="Lucida Sans"/>
                <a:ea typeface="Lucida Sans Demibold Roman" charset="0"/>
                <a:cs typeface="Lucida Sans Demibold Roman" charset="0"/>
              </a:rPr>
            </a:br>
            <a:r>
              <a:rPr lang="en-US" sz="4000">
                <a:solidFill>
                  <a:schemeClr val="tx1"/>
                </a:solidFill>
                <a:latin typeface="Lucida Sans"/>
                <a:ea typeface="Lucida Sans Demibold Roman" charset="0"/>
                <a:cs typeface="Lucida Sans Demibold Roman" charset="0"/>
              </a:rPr>
              <a:t>for WSU Faculty and Staff </a:t>
            </a:r>
          </a:p>
        </p:txBody>
      </p:sp>
      <p:sp>
        <p:nvSpPr>
          <p:cNvPr id="3" name="Subtitle 2"/>
          <p:cNvSpPr>
            <a:spLocks noGrp="1"/>
          </p:cNvSpPr>
          <p:nvPr>
            <p:ph type="subTitle" idx="1"/>
          </p:nvPr>
        </p:nvSpPr>
        <p:spPr>
          <a:xfrm>
            <a:off x="87682" y="4719973"/>
            <a:ext cx="11924777" cy="904213"/>
          </a:xfrm>
        </p:spPr>
        <p:txBody>
          <a:bodyPr vert="horz" lIns="91440" tIns="45720" rIns="91440" bIns="45720" rtlCol="0" anchor="t">
            <a:noAutofit/>
          </a:bodyPr>
          <a:lstStyle/>
          <a:p>
            <a:r>
              <a:rPr lang="en-US" sz="3200" b="1" i="1">
                <a:solidFill>
                  <a:srgbClr val="800000"/>
                </a:solidFill>
                <a:latin typeface="Lucida Sans"/>
              </a:rPr>
              <a:t>LGBTQ+ Ally Training</a:t>
            </a:r>
          </a:p>
          <a:p>
            <a:r>
              <a:rPr lang="en-US" sz="3200">
                <a:solidFill>
                  <a:srgbClr val="800000"/>
                </a:solidFill>
                <a:latin typeface="Lucida Sans"/>
              </a:rPr>
              <a:t>Matthew Jeffries, Ph.D. (he/him)</a:t>
            </a:r>
          </a:p>
          <a:p>
            <a:r>
              <a:rPr lang="en-US" sz="3200">
                <a:solidFill>
                  <a:srgbClr val="800000"/>
                </a:solidFill>
                <a:latin typeface="Lucida Sans"/>
              </a:rPr>
              <a:t>Marco Cerqueira (he/him)</a:t>
            </a:r>
          </a:p>
        </p:txBody>
      </p:sp>
    </p:spTree>
    <p:extLst>
      <p:ext uri="{BB962C8B-B14F-4D97-AF65-F5344CB8AC3E}">
        <p14:creationId xmlns:p14="http://schemas.microsoft.com/office/powerpoint/2010/main" val="612945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A709-7009-426A-A7E4-76DA4DA32C86}"/>
              </a:ext>
            </a:extLst>
          </p:cNvPr>
          <p:cNvSpPr>
            <a:spLocks noGrp="1"/>
          </p:cNvSpPr>
          <p:nvPr>
            <p:ph type="title"/>
          </p:nvPr>
        </p:nvSpPr>
        <p:spPr>
          <a:xfrm>
            <a:off x="3363864" y="685800"/>
            <a:ext cx="7705164" cy="1485900"/>
          </a:xfrm>
        </p:spPr>
        <p:txBody>
          <a:bodyPr>
            <a:normAutofit/>
          </a:bodyPr>
          <a:lstStyle/>
          <a:p>
            <a:r>
              <a:rPr lang="en-US" sz="4400" b="1">
                <a:latin typeface="Lucida Sans" panose="020B0602030504020204" pitchFamily="34" charset="0"/>
              </a:rPr>
              <a:t>Ally Pro Tip #1</a:t>
            </a:r>
          </a:p>
        </p:txBody>
      </p:sp>
      <p:sp>
        <p:nvSpPr>
          <p:cNvPr id="3" name="Content Placeholder 2">
            <a:extLst>
              <a:ext uri="{FF2B5EF4-FFF2-40B4-BE49-F238E27FC236}">
                <a16:creationId xmlns:a16="http://schemas.microsoft.com/office/drawing/2014/main" id="{BE35A5D0-A842-4ECF-A845-8BE363121A4B}"/>
              </a:ext>
            </a:extLst>
          </p:cNvPr>
          <p:cNvSpPr>
            <a:spLocks noGrp="1"/>
          </p:cNvSpPr>
          <p:nvPr>
            <p:ph idx="1"/>
          </p:nvPr>
        </p:nvSpPr>
        <p:spPr>
          <a:xfrm>
            <a:off x="3363864" y="2286000"/>
            <a:ext cx="7705164" cy="3581400"/>
          </a:xfrm>
        </p:spPr>
        <p:txBody>
          <a:bodyPr vert="horz" lIns="91440" tIns="45720" rIns="91440" bIns="45720" rtlCol="0" anchor="t">
            <a:normAutofit/>
          </a:bodyPr>
          <a:lstStyle/>
          <a:p>
            <a:pPr marL="0" indent="0">
              <a:buNone/>
            </a:pPr>
            <a:r>
              <a:rPr lang="en-US">
                <a:latin typeface="Lucida Sans" panose="020B0602030504020204" pitchFamily="34" charset="0"/>
              </a:rPr>
              <a:t>“People in dominant groups must respectfully listen to how oppressed people define their own needs, work with them to support getting those needs met, and operate in solidarity with their organizations, efforts, and social movements” (Bell, 21; </a:t>
            </a:r>
            <a:r>
              <a:rPr lang="en-US" err="1">
                <a:latin typeface="Lucida Sans" panose="020B0602030504020204" pitchFamily="34" charset="0"/>
              </a:rPr>
              <a:t>Kivel</a:t>
            </a:r>
            <a:r>
              <a:rPr lang="en-US">
                <a:latin typeface="Lucida Sans" panose="020B0602030504020204" pitchFamily="34" charset="0"/>
              </a:rPr>
              <a:t>, 2006)   </a:t>
            </a:r>
          </a:p>
        </p:txBody>
      </p:sp>
    </p:spTree>
    <p:extLst>
      <p:ext uri="{BB962C8B-B14F-4D97-AF65-F5344CB8AC3E}">
        <p14:creationId xmlns:p14="http://schemas.microsoft.com/office/powerpoint/2010/main" val="77774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58A9-1C99-43F9-927D-E279B0D37A25}"/>
              </a:ext>
            </a:extLst>
          </p:cNvPr>
          <p:cNvSpPr>
            <a:spLocks noGrp="1"/>
          </p:cNvSpPr>
          <p:nvPr>
            <p:ph type="title"/>
          </p:nvPr>
        </p:nvSpPr>
        <p:spPr>
          <a:xfrm>
            <a:off x="1100138" y="365125"/>
            <a:ext cx="10253662" cy="1325563"/>
          </a:xfrm>
        </p:spPr>
        <p:txBody>
          <a:bodyPr/>
          <a:lstStyle/>
          <a:p>
            <a:pPr algn="ctr"/>
            <a:r>
              <a:rPr lang="en-US" b="1">
                <a:latin typeface="Lucida Sans" panose="020B0602030504020204" pitchFamily="34" charset="0"/>
              </a:rPr>
              <a:t>I feel confident in my language about LGBTQ+ individuals.</a:t>
            </a:r>
          </a:p>
        </p:txBody>
      </p:sp>
      <p:sp>
        <p:nvSpPr>
          <p:cNvPr id="3" name="Content Placeholder 2">
            <a:extLst>
              <a:ext uri="{FF2B5EF4-FFF2-40B4-BE49-F238E27FC236}">
                <a16:creationId xmlns:a16="http://schemas.microsoft.com/office/drawing/2014/main" id="{C9E8547C-3EC2-4614-9FB8-50F0040AAB2D}"/>
              </a:ext>
            </a:extLst>
          </p:cNvPr>
          <p:cNvSpPr>
            <a:spLocks noGrp="1"/>
          </p:cNvSpPr>
          <p:nvPr>
            <p:ph idx="1"/>
          </p:nvPr>
        </p:nvSpPr>
        <p:spPr>
          <a:xfrm>
            <a:off x="1100138" y="1825625"/>
            <a:ext cx="10253662" cy="4351338"/>
          </a:xfrm>
        </p:spPr>
        <p:txBody>
          <a:bodyPr/>
          <a:lstStyle/>
          <a:p>
            <a:pPr marL="0" indent="0">
              <a:buNone/>
            </a:pPr>
            <a:endParaRPr lang="en-US" dirty="0"/>
          </a:p>
        </p:txBody>
      </p:sp>
      <p:cxnSp>
        <p:nvCxnSpPr>
          <p:cNvPr id="5" name="Straight Connector 4">
            <a:extLst>
              <a:ext uri="{FF2B5EF4-FFF2-40B4-BE49-F238E27FC236}">
                <a16:creationId xmlns:a16="http://schemas.microsoft.com/office/drawing/2014/main" id="{B0786DE2-3A1D-4589-B781-8BE537EEF931}"/>
              </a:ext>
            </a:extLst>
          </p:cNvPr>
          <p:cNvCxnSpPr>
            <a:stCxn id="3" idx="1"/>
            <a:endCxn id="3" idx="3"/>
          </p:cNvCxnSpPr>
          <p:nvPr/>
        </p:nvCxnSpPr>
        <p:spPr>
          <a:xfrm>
            <a:off x="1100138" y="4001294"/>
            <a:ext cx="1025366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44C2356-7F20-46AA-B706-8E56F71FFBA1}"/>
              </a:ext>
            </a:extLst>
          </p:cNvPr>
          <p:cNvSpPr txBox="1"/>
          <p:nvPr/>
        </p:nvSpPr>
        <p:spPr>
          <a:xfrm rot="20418608">
            <a:off x="1014413" y="2987764"/>
            <a:ext cx="2200275" cy="523220"/>
          </a:xfrm>
          <a:prstGeom prst="rect">
            <a:avLst/>
          </a:prstGeom>
          <a:noFill/>
        </p:spPr>
        <p:txBody>
          <a:bodyPr wrap="square" rtlCol="0">
            <a:spAutoFit/>
          </a:bodyPr>
          <a:lstStyle/>
          <a:p>
            <a:r>
              <a:rPr lang="en-US" sz="2800" b="1">
                <a:latin typeface="Lucida Sans" panose="020B0602030504020204" pitchFamily="34" charset="0"/>
              </a:rPr>
              <a:t>Agree</a:t>
            </a:r>
          </a:p>
        </p:txBody>
      </p:sp>
      <p:sp>
        <p:nvSpPr>
          <p:cNvPr id="7" name="TextBox 6">
            <a:extLst>
              <a:ext uri="{FF2B5EF4-FFF2-40B4-BE49-F238E27FC236}">
                <a16:creationId xmlns:a16="http://schemas.microsoft.com/office/drawing/2014/main" id="{9A9D641C-472C-43C2-8F35-12C8066AB257}"/>
              </a:ext>
            </a:extLst>
          </p:cNvPr>
          <p:cNvSpPr txBox="1"/>
          <p:nvPr/>
        </p:nvSpPr>
        <p:spPr>
          <a:xfrm rot="20418608">
            <a:off x="10469245" y="3167390"/>
            <a:ext cx="2200275" cy="523220"/>
          </a:xfrm>
          <a:prstGeom prst="rect">
            <a:avLst/>
          </a:prstGeom>
          <a:noFill/>
        </p:spPr>
        <p:txBody>
          <a:bodyPr wrap="square" rtlCol="0">
            <a:spAutoFit/>
          </a:bodyPr>
          <a:lstStyle/>
          <a:p>
            <a:r>
              <a:rPr lang="en-US" sz="2800" b="1">
                <a:latin typeface="Lucida Sans" panose="020B0602030504020204" pitchFamily="34" charset="0"/>
              </a:rPr>
              <a:t>Disagree</a:t>
            </a:r>
          </a:p>
        </p:txBody>
      </p:sp>
    </p:spTree>
    <p:extLst>
      <p:ext uri="{BB962C8B-B14F-4D97-AF65-F5344CB8AC3E}">
        <p14:creationId xmlns:p14="http://schemas.microsoft.com/office/powerpoint/2010/main" val="170059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5421-EB21-44A7-8119-5C8AAECD0403}"/>
              </a:ext>
            </a:extLst>
          </p:cNvPr>
          <p:cNvSpPr>
            <a:spLocks noGrp="1"/>
          </p:cNvSpPr>
          <p:nvPr>
            <p:ph type="title"/>
          </p:nvPr>
        </p:nvSpPr>
        <p:spPr>
          <a:xfrm>
            <a:off x="1371600" y="685800"/>
            <a:ext cx="9601200" cy="1485900"/>
          </a:xfrm>
        </p:spPr>
        <p:txBody>
          <a:bodyPr/>
          <a:lstStyle/>
          <a:p>
            <a:r>
              <a:rPr lang="en-US" b="1">
                <a:latin typeface="Lucida Sans" panose="020B0602030504020204" pitchFamily="34" charset="0"/>
              </a:rPr>
              <a:t>Who Belongs to the LGBTQ+ Community</a:t>
            </a:r>
          </a:p>
        </p:txBody>
      </p:sp>
      <p:sp>
        <p:nvSpPr>
          <p:cNvPr id="4" name="Content Placeholder 3">
            <a:extLst>
              <a:ext uri="{FF2B5EF4-FFF2-40B4-BE49-F238E27FC236}">
                <a16:creationId xmlns:a16="http://schemas.microsoft.com/office/drawing/2014/main" id="{DBB6DA92-0FF8-497A-9B04-371CF545D4BC}"/>
              </a:ext>
            </a:extLst>
          </p:cNvPr>
          <p:cNvSpPr>
            <a:spLocks noGrp="1"/>
          </p:cNvSpPr>
          <p:nvPr>
            <p:ph sz="half" idx="2"/>
          </p:nvPr>
        </p:nvSpPr>
        <p:spPr>
          <a:xfrm>
            <a:off x="1371600" y="2171700"/>
            <a:ext cx="9366308" cy="4547881"/>
          </a:xfrm>
        </p:spPr>
        <p:txBody>
          <a:bodyPr vert="horz" lIns="91440" tIns="45720" rIns="91440" bIns="45720" rtlCol="0" anchor="t">
            <a:normAutofit fontScale="92500" lnSpcReduction="10000"/>
          </a:bodyPr>
          <a:lstStyle/>
          <a:p>
            <a:pPr marL="383540" indent="-383540"/>
            <a:r>
              <a:rPr lang="en-US">
                <a:latin typeface="Lucida Sans" panose="020B0602030504020204" pitchFamily="34" charset="0"/>
              </a:rPr>
              <a:t>Simply put, anyone that does not identify as heterosexual and cisgender belongs in the LGBTQ+ or Queer community</a:t>
            </a:r>
          </a:p>
          <a:p>
            <a:pPr marL="383540" indent="-383540"/>
            <a:r>
              <a:rPr lang="en-US">
                <a:latin typeface="Lucida Sans" panose="020B0602030504020204" pitchFamily="34" charset="0"/>
              </a:rPr>
              <a:t>List of LGBTQ+ Identities</a:t>
            </a:r>
          </a:p>
          <a:p>
            <a:pPr lvl="1" indent="-383540"/>
            <a:r>
              <a:rPr lang="en-US">
                <a:latin typeface="Lucida Sans" panose="020B0602030504020204" pitchFamily="34" charset="0"/>
              </a:rPr>
              <a:t>Gay  </a:t>
            </a:r>
          </a:p>
          <a:p>
            <a:pPr lvl="1" indent="-383540"/>
            <a:r>
              <a:rPr lang="en-US">
                <a:latin typeface="Lucida Sans" panose="020B0602030504020204" pitchFamily="34" charset="0"/>
              </a:rPr>
              <a:t>Lesbian               </a:t>
            </a:r>
          </a:p>
          <a:p>
            <a:pPr lvl="1" indent="-383540"/>
            <a:r>
              <a:rPr lang="en-US">
                <a:latin typeface="Lucida Sans" panose="020B0602030504020204" pitchFamily="34" charset="0"/>
              </a:rPr>
              <a:t>Transgender</a:t>
            </a:r>
          </a:p>
          <a:p>
            <a:pPr lvl="1" indent="-383540"/>
            <a:r>
              <a:rPr lang="en-US">
                <a:latin typeface="Lucida Sans" panose="020B0602030504020204" pitchFamily="34" charset="0"/>
              </a:rPr>
              <a:t>Bisexual 		</a:t>
            </a:r>
          </a:p>
          <a:p>
            <a:pPr lvl="1" indent="-383540"/>
            <a:r>
              <a:rPr lang="en-US">
                <a:latin typeface="Lucida Sans" panose="020B0602030504020204" pitchFamily="34" charset="0"/>
              </a:rPr>
              <a:t>Intersex</a:t>
            </a:r>
          </a:p>
          <a:p>
            <a:pPr lvl="1" indent="-383540"/>
            <a:r>
              <a:rPr lang="en-US">
                <a:latin typeface="Lucida Sans" panose="020B0602030504020204" pitchFamily="34" charset="0"/>
              </a:rPr>
              <a:t>Pansexual				</a:t>
            </a:r>
          </a:p>
          <a:p>
            <a:pPr lvl="1" indent="-383540"/>
            <a:r>
              <a:rPr lang="en-US">
                <a:latin typeface="Lucida Sans" panose="020B0602030504020204" pitchFamily="34" charset="0"/>
              </a:rPr>
              <a:t>Asexual				</a:t>
            </a:r>
          </a:p>
          <a:p>
            <a:pPr lvl="1" indent="-383540"/>
            <a:r>
              <a:rPr lang="en-US">
                <a:latin typeface="Lucida Sans" panose="020B0602030504020204" pitchFamily="34" charset="0"/>
              </a:rPr>
              <a:t>Queer</a:t>
            </a:r>
          </a:p>
          <a:p>
            <a:pPr lvl="1" indent="-383540"/>
            <a:r>
              <a:rPr lang="en-US">
                <a:latin typeface="Lucida Sans" panose="020B0602030504020204" pitchFamily="34" charset="0"/>
              </a:rPr>
              <a:t>Non-binary</a:t>
            </a:r>
          </a:p>
        </p:txBody>
      </p:sp>
    </p:spTree>
    <p:extLst>
      <p:ext uri="{BB962C8B-B14F-4D97-AF65-F5344CB8AC3E}">
        <p14:creationId xmlns:p14="http://schemas.microsoft.com/office/powerpoint/2010/main" val="374681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Sexual Orientation</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rmAutofit/>
          </a:bodyPr>
          <a:lstStyle/>
          <a:p>
            <a:r>
              <a:rPr lang="en-US" sz="2800" b="0" i="0">
                <a:solidFill>
                  <a:srgbClr val="0A0A0A"/>
                </a:solidFill>
                <a:effectLst/>
                <a:latin typeface="Lucida Sans" panose="020B0602030504020204" pitchFamily="34" charset="0"/>
              </a:rPr>
              <a:t>A person’s physical, aesthetic, and/or other form of attraction to others.</a:t>
            </a:r>
            <a:endParaRPr lang="en-US" sz="2800">
              <a:latin typeface="Lucida Sans" panose="020B0602030504020204" pitchFamily="34" charset="0"/>
            </a:endParaRPr>
          </a:p>
        </p:txBody>
      </p:sp>
    </p:spTree>
    <p:extLst>
      <p:ext uri="{BB962C8B-B14F-4D97-AF65-F5344CB8AC3E}">
        <p14:creationId xmlns:p14="http://schemas.microsoft.com/office/powerpoint/2010/main" val="3150544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3038-701E-4D85-AC10-B563CECC256F}"/>
              </a:ext>
            </a:extLst>
          </p:cNvPr>
          <p:cNvSpPr>
            <a:spLocks noGrp="1"/>
          </p:cNvSpPr>
          <p:nvPr>
            <p:ph type="title"/>
          </p:nvPr>
        </p:nvSpPr>
        <p:spPr>
          <a:xfrm>
            <a:off x="8291744" y="1252181"/>
            <a:ext cx="3531343" cy="4302457"/>
          </a:xfrm>
        </p:spPr>
        <p:txBody>
          <a:bodyPr>
            <a:normAutofit/>
          </a:bodyPr>
          <a:lstStyle/>
          <a:p>
            <a:r>
              <a:rPr lang="en-US" sz="4000" b="1">
                <a:latin typeface="Lucida Sans" panose="020B0602030504020204" pitchFamily="34" charset="0"/>
              </a:rPr>
              <a:t>Explanation of Terms: Sexual Orientations</a:t>
            </a:r>
          </a:p>
        </p:txBody>
      </p:sp>
      <p:sp>
        <p:nvSpPr>
          <p:cNvPr id="3" name="Content Placeholder 2">
            <a:extLst>
              <a:ext uri="{FF2B5EF4-FFF2-40B4-BE49-F238E27FC236}">
                <a16:creationId xmlns:a16="http://schemas.microsoft.com/office/drawing/2014/main" id="{A14862EE-C38D-4176-9E90-510DCADCB34D}"/>
              </a:ext>
            </a:extLst>
          </p:cNvPr>
          <p:cNvSpPr>
            <a:spLocks noGrp="1"/>
          </p:cNvSpPr>
          <p:nvPr>
            <p:ph idx="1"/>
          </p:nvPr>
        </p:nvSpPr>
        <p:spPr>
          <a:xfrm>
            <a:off x="1171851" y="1188720"/>
            <a:ext cx="7119893" cy="4480560"/>
          </a:xfrm>
        </p:spPr>
        <p:txBody>
          <a:bodyPr anchor="ctr">
            <a:normAutofit/>
          </a:bodyPr>
          <a:lstStyle/>
          <a:p>
            <a:pPr algn="r">
              <a:buFont typeface="Wingdings" panose="05000000000000000000" pitchFamily="2" charset="2"/>
              <a:buChar char="§"/>
            </a:pPr>
            <a:r>
              <a:rPr lang="en-US" sz="1700">
                <a:latin typeface="Lucida Sans" panose="020B0602030504020204" pitchFamily="34" charset="0"/>
              </a:rPr>
              <a:t>Gay: When someone is attracted to one’s own gender.</a:t>
            </a:r>
          </a:p>
          <a:p>
            <a:pPr algn="r">
              <a:buFont typeface="Wingdings" panose="05000000000000000000" pitchFamily="2" charset="2"/>
              <a:buChar char="§"/>
            </a:pPr>
            <a:r>
              <a:rPr lang="en-US" sz="1700">
                <a:latin typeface="Lucida Sans" panose="020B0602030504020204" pitchFamily="34" charset="0"/>
              </a:rPr>
              <a:t>Lesbian: A woman who is attracted to other women.</a:t>
            </a:r>
          </a:p>
          <a:p>
            <a:pPr algn="r">
              <a:buFont typeface="Wingdings" panose="05000000000000000000" pitchFamily="2" charset="2"/>
              <a:buChar char="§"/>
            </a:pPr>
            <a:r>
              <a:rPr lang="en-US" sz="1700">
                <a:latin typeface="Lucida Sans" panose="020B0602030504020204" pitchFamily="34" charset="0"/>
              </a:rPr>
              <a:t>Bisexual: Attraction to both one’s own gender and other genders</a:t>
            </a:r>
          </a:p>
          <a:p>
            <a:pPr algn="r">
              <a:buFont typeface="Wingdings" panose="05000000000000000000" pitchFamily="2" charset="2"/>
              <a:buChar char="§"/>
            </a:pPr>
            <a:r>
              <a:rPr lang="en-US" sz="1700">
                <a:latin typeface="Lucida Sans" panose="020B0602030504020204" pitchFamily="34" charset="0"/>
              </a:rPr>
              <a:t>Pansexual: When a person is attracted to someone regardless of their gender</a:t>
            </a:r>
          </a:p>
          <a:p>
            <a:pPr algn="r">
              <a:buFont typeface="Wingdings" panose="05000000000000000000" pitchFamily="2" charset="2"/>
              <a:buChar char="§"/>
            </a:pPr>
            <a:r>
              <a:rPr lang="en-US" sz="1700">
                <a:latin typeface="Lucida Sans" panose="020B0602030504020204" pitchFamily="34" charset="0"/>
              </a:rPr>
              <a:t>Queer: Applicable for both gender identity and sexual/romantic orientation as well. It is a term that can be used by anyone who does not identify as heterosexual or cisgender.</a:t>
            </a:r>
          </a:p>
          <a:p>
            <a:pPr algn="r">
              <a:buFont typeface="Wingdings" panose="05000000000000000000" pitchFamily="2" charset="2"/>
              <a:buChar char="§"/>
            </a:pPr>
            <a:r>
              <a:rPr lang="en-US" sz="1700">
                <a:latin typeface="Lucida Sans" panose="020B0602030504020204" pitchFamily="34" charset="0"/>
              </a:rPr>
              <a:t>Asexual: Someone who does not experience sexual attraction. Exists on a spectrum.</a:t>
            </a:r>
          </a:p>
          <a:p>
            <a:pPr algn="r">
              <a:buFont typeface="Wingdings" panose="05000000000000000000" pitchFamily="2" charset="2"/>
              <a:buChar char="q"/>
            </a:pPr>
            <a:endParaRPr lang="en-US" sz="1700">
              <a:latin typeface="Lucida Sans" panose="020B0602030504020204" pitchFamily="34" charset="0"/>
            </a:endParaRPr>
          </a:p>
          <a:p>
            <a:pPr algn="r">
              <a:buFont typeface="Wingdings" panose="05000000000000000000" pitchFamily="2" charset="2"/>
              <a:buChar char="q"/>
            </a:pPr>
            <a:endParaRPr lang="en-US" sz="1700">
              <a:latin typeface="Lucida Sans" panose="020B0602030504020204" pitchFamily="34" charset="0"/>
            </a:endParaRPr>
          </a:p>
        </p:txBody>
      </p:sp>
    </p:spTree>
    <p:extLst>
      <p:ext uri="{BB962C8B-B14F-4D97-AF65-F5344CB8AC3E}">
        <p14:creationId xmlns:p14="http://schemas.microsoft.com/office/powerpoint/2010/main" val="242284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Romantic Orientation</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rmAutofit/>
          </a:bodyPr>
          <a:lstStyle/>
          <a:p>
            <a:r>
              <a:rPr lang="en-US" sz="2800" b="0" i="0">
                <a:solidFill>
                  <a:srgbClr val="0A0A0A"/>
                </a:solidFill>
                <a:effectLst/>
                <a:latin typeface="Lucida Sans" panose="020B0602030504020204" pitchFamily="34" charset="0"/>
              </a:rPr>
              <a:t>A person’s romantic, emotional, and/or other form of attraction to others.</a:t>
            </a:r>
            <a:endParaRPr lang="en-US" sz="2800">
              <a:latin typeface="Lucida Sans" panose="020B0602030504020204" pitchFamily="34" charset="0"/>
            </a:endParaRPr>
          </a:p>
        </p:txBody>
      </p:sp>
    </p:spTree>
    <p:extLst>
      <p:ext uri="{BB962C8B-B14F-4D97-AF65-F5344CB8AC3E}">
        <p14:creationId xmlns:p14="http://schemas.microsoft.com/office/powerpoint/2010/main" val="138346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06D4-889C-4610-A01D-AA2A442D7A1B}"/>
              </a:ext>
            </a:extLst>
          </p:cNvPr>
          <p:cNvSpPr>
            <a:spLocks noGrp="1"/>
          </p:cNvSpPr>
          <p:nvPr>
            <p:ph type="title"/>
          </p:nvPr>
        </p:nvSpPr>
        <p:spPr>
          <a:xfrm>
            <a:off x="1162974" y="365125"/>
            <a:ext cx="10192413" cy="1325563"/>
          </a:xfrm>
        </p:spPr>
        <p:txBody>
          <a:bodyPr/>
          <a:lstStyle/>
          <a:p>
            <a:r>
              <a:rPr lang="en-US" b="1">
                <a:latin typeface="Lucida Sans" panose="020B0602030504020204" pitchFamily="34" charset="0"/>
              </a:rPr>
              <a:t>Romantic vs. Sexual Orientations</a:t>
            </a:r>
          </a:p>
        </p:txBody>
      </p:sp>
      <p:sp>
        <p:nvSpPr>
          <p:cNvPr id="3" name="Text Placeholder 2">
            <a:extLst>
              <a:ext uri="{FF2B5EF4-FFF2-40B4-BE49-F238E27FC236}">
                <a16:creationId xmlns:a16="http://schemas.microsoft.com/office/drawing/2014/main" id="{83B36733-D789-437C-9B19-683BC007CD1D}"/>
              </a:ext>
            </a:extLst>
          </p:cNvPr>
          <p:cNvSpPr>
            <a:spLocks noGrp="1"/>
          </p:cNvSpPr>
          <p:nvPr>
            <p:ph type="body" idx="1"/>
          </p:nvPr>
        </p:nvSpPr>
        <p:spPr>
          <a:xfrm>
            <a:off x="1371599" y="1772530"/>
            <a:ext cx="5515761" cy="536742"/>
          </a:xfrm>
        </p:spPr>
        <p:txBody>
          <a:bodyPr/>
          <a:lstStyle/>
          <a:p>
            <a:r>
              <a:rPr lang="en-US" b="0" i="1">
                <a:latin typeface="Lucida Sans" panose="020B0602030504020204" pitchFamily="34" charset="0"/>
              </a:rPr>
              <a:t>The Difference</a:t>
            </a:r>
          </a:p>
        </p:txBody>
      </p:sp>
      <p:sp>
        <p:nvSpPr>
          <p:cNvPr id="4" name="Content Placeholder 3">
            <a:extLst>
              <a:ext uri="{FF2B5EF4-FFF2-40B4-BE49-F238E27FC236}">
                <a16:creationId xmlns:a16="http://schemas.microsoft.com/office/drawing/2014/main" id="{D060A387-E7C8-49E7-ABF2-DFEE4CB61DF1}"/>
              </a:ext>
            </a:extLst>
          </p:cNvPr>
          <p:cNvSpPr>
            <a:spLocks noGrp="1"/>
          </p:cNvSpPr>
          <p:nvPr>
            <p:ph sz="half" idx="2"/>
          </p:nvPr>
        </p:nvSpPr>
        <p:spPr>
          <a:xfrm>
            <a:off x="1371600" y="2474752"/>
            <a:ext cx="10364598" cy="3942827"/>
          </a:xfrm>
        </p:spPr>
        <p:txBody>
          <a:bodyPr vert="horz" lIns="91440" tIns="45720" rIns="91440" bIns="45720" rtlCol="0" anchor="t">
            <a:normAutofit/>
          </a:bodyPr>
          <a:lstStyle/>
          <a:p>
            <a:pPr marL="383540" indent="-383540"/>
            <a:r>
              <a:rPr lang="en-US">
                <a:latin typeface="Lucida Sans" panose="020B0602030504020204" pitchFamily="34" charset="0"/>
              </a:rPr>
              <a:t>Romantic orientation: describes who someone is romantically attracted to.</a:t>
            </a:r>
          </a:p>
          <a:p>
            <a:pPr marL="383540" indent="-383540"/>
            <a:r>
              <a:rPr lang="en-US">
                <a:latin typeface="Lucida Sans" panose="020B0602030504020204" pitchFamily="34" charset="0"/>
              </a:rPr>
              <a:t>Sexual orientation: describes who someone is sexually attracted to</a:t>
            </a:r>
          </a:p>
          <a:p>
            <a:pPr marL="383540" indent="-383540"/>
            <a:r>
              <a:rPr lang="en-US">
                <a:latin typeface="Lucida Sans" panose="020B0602030504020204" pitchFamily="34" charset="0"/>
              </a:rPr>
              <a:t>They are separate identities</a:t>
            </a:r>
          </a:p>
          <a:p>
            <a:pPr marL="0" indent="0">
              <a:buNone/>
            </a:pPr>
            <a:endParaRPr lang="en-US">
              <a:latin typeface="Lucida Sans" panose="020B0602030504020204" pitchFamily="34" charset="0"/>
            </a:endParaRPr>
          </a:p>
          <a:p>
            <a:pPr marL="0" indent="0">
              <a:buNone/>
            </a:pPr>
            <a:r>
              <a:rPr lang="en-US" sz="2400" i="1">
                <a:latin typeface="Lucida Sans" panose="020B0602030504020204" pitchFamily="34" charset="0"/>
              </a:rPr>
              <a:t>ex.) Tyree identifies as biromantic and asexual. </a:t>
            </a:r>
          </a:p>
          <a:p>
            <a:pPr marL="0" indent="0">
              <a:buNone/>
            </a:pPr>
            <a:r>
              <a:rPr lang="en-US" sz="2400" i="1">
                <a:latin typeface="Lucida Sans" panose="020B0602030504020204" pitchFamily="34" charset="0"/>
              </a:rPr>
              <a:t>ex.) Andrea identifies as </a:t>
            </a:r>
            <a:r>
              <a:rPr lang="en-US" sz="2400" i="1" err="1">
                <a:latin typeface="Lucida Sans" panose="020B0602030504020204" pitchFamily="34" charset="0"/>
              </a:rPr>
              <a:t>aromantic</a:t>
            </a:r>
            <a:r>
              <a:rPr lang="en-US" sz="2400" i="1">
                <a:latin typeface="Lucida Sans" panose="020B0602030504020204" pitchFamily="34" charset="0"/>
              </a:rPr>
              <a:t> and straight.</a:t>
            </a:r>
          </a:p>
        </p:txBody>
      </p:sp>
    </p:spTree>
    <p:extLst>
      <p:ext uri="{BB962C8B-B14F-4D97-AF65-F5344CB8AC3E}">
        <p14:creationId xmlns:p14="http://schemas.microsoft.com/office/powerpoint/2010/main" val="13117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CA8D-8C15-4488-8080-42170B5B475E}"/>
              </a:ext>
            </a:extLst>
          </p:cNvPr>
          <p:cNvSpPr>
            <a:spLocks noGrp="1"/>
          </p:cNvSpPr>
          <p:nvPr>
            <p:ph type="title"/>
          </p:nvPr>
        </p:nvSpPr>
        <p:spPr>
          <a:xfrm>
            <a:off x="1127464" y="685800"/>
            <a:ext cx="10389622" cy="1485900"/>
          </a:xfrm>
        </p:spPr>
        <p:txBody>
          <a:bodyPr>
            <a:normAutofit/>
          </a:bodyPr>
          <a:lstStyle/>
          <a:p>
            <a:r>
              <a:rPr lang="en-US" b="1">
                <a:latin typeface="Lucida Sans" panose="020B0602030504020204" pitchFamily="34" charset="0"/>
              </a:rPr>
              <a:t>Ace Identities</a:t>
            </a:r>
          </a:p>
        </p:txBody>
      </p:sp>
      <p:sp>
        <p:nvSpPr>
          <p:cNvPr id="3" name="Content Placeholder 2">
            <a:extLst>
              <a:ext uri="{FF2B5EF4-FFF2-40B4-BE49-F238E27FC236}">
                <a16:creationId xmlns:a16="http://schemas.microsoft.com/office/drawing/2014/main" id="{464702B8-15A5-4BDC-85F4-AB39775994E5}"/>
              </a:ext>
            </a:extLst>
          </p:cNvPr>
          <p:cNvSpPr>
            <a:spLocks noGrp="1"/>
          </p:cNvSpPr>
          <p:nvPr>
            <p:ph idx="1"/>
          </p:nvPr>
        </p:nvSpPr>
        <p:spPr>
          <a:xfrm>
            <a:off x="1127464" y="2286000"/>
            <a:ext cx="5293090" cy="4089399"/>
          </a:xfrm>
        </p:spPr>
        <p:txBody>
          <a:bodyPr>
            <a:normAutofit/>
          </a:bodyPr>
          <a:lstStyle/>
          <a:p>
            <a:r>
              <a:rPr lang="en-US" sz="1700">
                <a:latin typeface="Lucida Sans" panose="020B0602030504020204" pitchFamily="34" charset="0"/>
              </a:rPr>
              <a:t>Asexual: Someone who does not experience sexual attraction toward anyone.</a:t>
            </a:r>
          </a:p>
          <a:p>
            <a:r>
              <a:rPr lang="en-US" sz="1700" err="1">
                <a:latin typeface="Lucida Sans" panose="020B0602030504020204" pitchFamily="34" charset="0"/>
              </a:rPr>
              <a:t>Aromantic</a:t>
            </a:r>
            <a:r>
              <a:rPr lang="en-US" sz="1700">
                <a:latin typeface="Lucida Sans" panose="020B0602030504020204" pitchFamily="34" charset="0"/>
              </a:rPr>
              <a:t>: Someone who does not experience romantic feelings. </a:t>
            </a:r>
          </a:p>
          <a:p>
            <a:r>
              <a:rPr lang="en-US" sz="1700">
                <a:latin typeface="Lucida Sans" panose="020B0602030504020204" pitchFamily="34" charset="0"/>
              </a:rPr>
              <a:t>Demisexual/Demiromantic: Someone who only experiences sexual or romantic attraction to those they are deeply emotionally connected to.</a:t>
            </a:r>
          </a:p>
          <a:p>
            <a:r>
              <a:rPr lang="en-US" sz="1700">
                <a:latin typeface="Lucida Sans" panose="020B0602030504020204" pitchFamily="34" charset="0"/>
              </a:rPr>
              <a:t>Grey-sexual/Grey-romantic: When one is between sexual and asexual or romantic and </a:t>
            </a:r>
            <a:r>
              <a:rPr lang="en-US" sz="1700" err="1">
                <a:latin typeface="Lucida Sans" panose="020B0602030504020204" pitchFamily="34" charset="0"/>
              </a:rPr>
              <a:t>aromantic</a:t>
            </a:r>
            <a:r>
              <a:rPr lang="en-US" sz="1700">
                <a:latin typeface="Lucida Sans" panose="020B0602030504020204" pitchFamily="34" charset="0"/>
              </a:rPr>
              <a:t>.</a:t>
            </a:r>
          </a:p>
          <a:p>
            <a:pPr marL="0" indent="0">
              <a:buNone/>
            </a:pPr>
            <a:endParaRPr lang="en-US" sz="1700">
              <a:latin typeface="Lucida Sans" panose="020B0602030504020204" pitchFamily="34" charset="0"/>
              <a:hlinkClick r:id="" action="ppaction://noaction"/>
            </a:endParaRPr>
          </a:p>
          <a:p>
            <a:pPr marL="0" indent="0">
              <a:buNone/>
            </a:pPr>
            <a:endParaRPr lang="en-US" sz="1700">
              <a:latin typeface="Lucida Sans" panose="020B0602030504020204" pitchFamily="34" charset="0"/>
              <a:hlinkClick r:id="" action="ppaction://noaction"/>
            </a:endParaRPr>
          </a:p>
          <a:p>
            <a:pPr marL="0" indent="0">
              <a:buNone/>
            </a:pPr>
            <a:endParaRPr lang="en-US" sz="1700">
              <a:latin typeface="Lucida Sans" panose="020B0602030504020204" pitchFamily="34" charset="0"/>
              <a:hlinkClick r:id="" action="ppaction://noaction"/>
            </a:endParaRPr>
          </a:p>
        </p:txBody>
      </p:sp>
      <p:pic>
        <p:nvPicPr>
          <p:cNvPr id="1026" name="Picture 2" descr="Asexual flag">
            <a:extLst>
              <a:ext uri="{FF2B5EF4-FFF2-40B4-BE49-F238E27FC236}">
                <a16:creationId xmlns:a16="http://schemas.microsoft.com/office/drawing/2014/main" id="{8C555E6E-9A87-4C39-AFCF-6DD0188CA3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4419" y="2279466"/>
            <a:ext cx="5105445" cy="306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66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Sex</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Autofit/>
          </a:bodyPr>
          <a:lstStyle/>
          <a:p>
            <a:pPr fontAlgn="base"/>
            <a:r>
              <a:rPr lang="en-US" sz="2800" b="0" i="0">
                <a:solidFill>
                  <a:srgbClr val="0A0A0A"/>
                </a:solidFill>
                <a:effectLst/>
                <a:latin typeface="Lucida Sans" panose="020B0602030504020204" pitchFamily="34" charset="0"/>
              </a:rPr>
              <a:t>A biological term dividing a species into male, female,</a:t>
            </a:r>
            <a:r>
              <a:rPr lang="en-US" sz="2800">
                <a:solidFill>
                  <a:srgbClr val="0A0A0A"/>
                </a:solidFill>
                <a:latin typeface="Lucida Sans" panose="020B0602030504020204" pitchFamily="34" charset="0"/>
              </a:rPr>
              <a:t> or intersex. Criteria include chromosomes, h</a:t>
            </a:r>
            <a:r>
              <a:rPr lang="en-US" sz="2800" b="0" i="0">
                <a:solidFill>
                  <a:srgbClr val="0A0A0A"/>
                </a:solidFill>
                <a:effectLst/>
                <a:latin typeface="Lucida Sans" panose="020B0602030504020204" pitchFamily="34" charset="0"/>
              </a:rPr>
              <a:t>ormone levels, secondary sex characteristics, and internal and external genitalia.</a:t>
            </a:r>
          </a:p>
          <a:p>
            <a:r>
              <a:rPr lang="en-US" sz="2800" b="0" i="0">
                <a:solidFill>
                  <a:srgbClr val="0A0A0A"/>
                </a:solidFill>
                <a:effectLst/>
                <a:latin typeface="Lucida Sans" panose="020B0602030504020204" pitchFamily="34" charset="0"/>
              </a:rPr>
              <a:t/>
            </a:r>
            <a:br>
              <a:rPr lang="en-US" sz="2800" b="0" i="0">
                <a:solidFill>
                  <a:srgbClr val="0A0A0A"/>
                </a:solidFill>
                <a:effectLst/>
                <a:latin typeface="Lucida Sans" panose="020B0602030504020204" pitchFamily="34" charset="0"/>
              </a:rPr>
            </a:br>
            <a:endParaRPr lang="en-US" sz="2800" b="0" i="0">
              <a:solidFill>
                <a:srgbClr val="0A0A0A"/>
              </a:solidFill>
              <a:effectLst/>
              <a:latin typeface="Lucida Sans" panose="020B0602030504020204" pitchFamily="34" charset="0"/>
            </a:endParaRPr>
          </a:p>
        </p:txBody>
      </p:sp>
    </p:spTree>
    <p:extLst>
      <p:ext uri="{BB962C8B-B14F-4D97-AF65-F5344CB8AC3E}">
        <p14:creationId xmlns:p14="http://schemas.microsoft.com/office/powerpoint/2010/main" val="87218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Gender</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rmAutofit/>
          </a:bodyPr>
          <a:lstStyle/>
          <a:p>
            <a:pPr fontAlgn="base"/>
            <a:r>
              <a:rPr lang="en-US" sz="2800" b="0" i="0">
                <a:solidFill>
                  <a:srgbClr val="0A0A0A"/>
                </a:solidFill>
                <a:effectLst/>
                <a:latin typeface="Lucida Sans" panose="020B0602030504020204" pitchFamily="34" charset="0"/>
              </a:rPr>
              <a:t>A social construct encompassing customs and norms related to masculinity</a:t>
            </a:r>
            <a:r>
              <a:rPr lang="en-US" sz="2800">
                <a:solidFill>
                  <a:srgbClr val="0A0A0A"/>
                </a:solidFill>
                <a:latin typeface="Lucida Sans" panose="020B0602030504020204" pitchFamily="34" charset="0"/>
              </a:rPr>
              <a:t>, femininity, both, and/or neither of these.</a:t>
            </a:r>
            <a:endParaRPr lang="en-US" sz="3600" b="0" i="0">
              <a:solidFill>
                <a:srgbClr val="0A0A0A"/>
              </a:solidFill>
              <a:effectLst/>
              <a:latin typeface="Lucida Sans" panose="020B0602030504020204" pitchFamily="34" charset="0"/>
            </a:endParaRPr>
          </a:p>
        </p:txBody>
      </p:sp>
    </p:spTree>
    <p:extLst>
      <p:ext uri="{BB962C8B-B14F-4D97-AF65-F5344CB8AC3E}">
        <p14:creationId xmlns:p14="http://schemas.microsoft.com/office/powerpoint/2010/main" val="225335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F5BE9B19-14B1-2B44-B9B7-BE77BDA02F86}"/>
              </a:ext>
            </a:extLst>
          </p:cNvPr>
          <p:cNvSpPr txBox="1">
            <a:spLocks noGrp="1"/>
          </p:cNvSpPr>
          <p:nvPr>
            <p:ph type="title" idx="4294967295"/>
          </p:nvPr>
        </p:nvSpPr>
        <p:spPr>
          <a:xfrm>
            <a:off x="838200" y="960968"/>
            <a:ext cx="10515600" cy="652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b="1" kern="1200">
                <a:solidFill>
                  <a:schemeClr val="bg1"/>
                </a:solidFill>
                <a:latin typeface="Lucida Sans" panose="020B0602030504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77"/>
                <a:ea typeface="+mj-ea"/>
                <a:cs typeface="+mj-cs"/>
              </a:rPr>
              <a:t>Getting Started: The Zoom Platform</a:t>
            </a:r>
          </a:p>
        </p:txBody>
      </p:sp>
      <p:pic>
        <p:nvPicPr>
          <p:cNvPr id="6" name="Picture 6" descr="Screenshot of the Zoom toolbar">
            <a:extLst>
              <a:ext uri="{FF2B5EF4-FFF2-40B4-BE49-F238E27FC236}">
                <a16:creationId xmlns:a16="http://schemas.microsoft.com/office/drawing/2014/main" id="{88477D6D-48AF-44AB-BEB9-E84EDD0794D7}"/>
              </a:ext>
            </a:extLst>
          </p:cNvPr>
          <p:cNvPicPr>
            <a:picLocks noChangeAspect="1"/>
          </p:cNvPicPr>
          <p:nvPr/>
        </p:nvPicPr>
        <p:blipFill rotWithShape="1">
          <a:blip r:embed="rId3"/>
          <a:srcRect l="7585" t="23474" r="77"/>
          <a:stretch/>
        </p:blipFill>
        <p:spPr>
          <a:xfrm>
            <a:off x="2074200" y="3196605"/>
            <a:ext cx="8043600" cy="1098913"/>
          </a:xfrm>
          <a:prstGeom prst="rect">
            <a:avLst/>
          </a:prstGeom>
        </p:spPr>
      </p:pic>
    </p:spTree>
    <p:extLst>
      <p:ext uri="{BB962C8B-B14F-4D97-AF65-F5344CB8AC3E}">
        <p14:creationId xmlns:p14="http://schemas.microsoft.com/office/powerpoint/2010/main" val="170067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Gender Identity</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rmAutofit/>
          </a:bodyPr>
          <a:lstStyle/>
          <a:p>
            <a:pPr fontAlgn="base"/>
            <a:r>
              <a:rPr lang="en-US" sz="2800" b="0" i="0">
                <a:solidFill>
                  <a:srgbClr val="0A0A0A"/>
                </a:solidFill>
                <a:effectLst/>
                <a:latin typeface="Lucida Sans" panose="020B0602030504020204" pitchFamily="34" charset="0"/>
              </a:rPr>
              <a:t>One’s internal sense of being a man, woman, neither of these, both, or other gender(s).</a:t>
            </a:r>
          </a:p>
        </p:txBody>
      </p:sp>
    </p:spTree>
    <p:extLst>
      <p:ext uri="{BB962C8B-B14F-4D97-AF65-F5344CB8AC3E}">
        <p14:creationId xmlns:p14="http://schemas.microsoft.com/office/powerpoint/2010/main" val="344692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Gender Expression</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normAutofit/>
          </a:bodyPr>
          <a:lstStyle/>
          <a:p>
            <a:r>
              <a:rPr lang="en-US" sz="2800" b="0" i="0">
                <a:solidFill>
                  <a:srgbClr val="0A0A0A"/>
                </a:solidFill>
                <a:effectLst/>
                <a:latin typeface="Lucida Sans" panose="020B0602030504020204" pitchFamily="34" charset="0"/>
              </a:rPr>
              <a:t>External manifestation of one’s gender identity, usually expressed through clothing, haircut, voice, or body characteristics.</a:t>
            </a:r>
            <a:endParaRPr lang="en-US" sz="2800">
              <a:latin typeface="Lucida Sans" panose="020B0602030504020204" pitchFamily="34" charset="0"/>
            </a:endParaRPr>
          </a:p>
        </p:txBody>
      </p:sp>
    </p:spTree>
    <p:extLst>
      <p:ext uri="{BB962C8B-B14F-4D97-AF65-F5344CB8AC3E}">
        <p14:creationId xmlns:p14="http://schemas.microsoft.com/office/powerpoint/2010/main" val="597975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0F4E-42CA-49A1-BAB6-2B270A16C270}"/>
              </a:ext>
            </a:extLst>
          </p:cNvPr>
          <p:cNvSpPr>
            <a:spLocks noGrp="1"/>
          </p:cNvSpPr>
          <p:nvPr>
            <p:ph type="title"/>
          </p:nvPr>
        </p:nvSpPr>
        <p:spPr>
          <a:xfrm>
            <a:off x="1371600" y="685800"/>
            <a:ext cx="9601200" cy="983609"/>
          </a:xfrm>
        </p:spPr>
        <p:txBody>
          <a:bodyPr/>
          <a:lstStyle/>
          <a:p>
            <a:r>
              <a:rPr lang="en-US" b="1">
                <a:latin typeface="Lucida Sans" panose="020B0602030504020204" pitchFamily="34" charset="0"/>
              </a:rPr>
              <a:t>Gender Identities</a:t>
            </a:r>
          </a:p>
        </p:txBody>
      </p:sp>
      <p:sp>
        <p:nvSpPr>
          <p:cNvPr id="3" name="Content Placeholder 2">
            <a:extLst>
              <a:ext uri="{FF2B5EF4-FFF2-40B4-BE49-F238E27FC236}">
                <a16:creationId xmlns:a16="http://schemas.microsoft.com/office/drawing/2014/main" id="{20022786-F984-4390-B42B-5A5587946CAA}"/>
              </a:ext>
            </a:extLst>
          </p:cNvPr>
          <p:cNvSpPr>
            <a:spLocks noGrp="1"/>
          </p:cNvSpPr>
          <p:nvPr>
            <p:ph idx="1"/>
          </p:nvPr>
        </p:nvSpPr>
        <p:spPr>
          <a:xfrm>
            <a:off x="1283516" y="1563606"/>
            <a:ext cx="9689284" cy="2731557"/>
          </a:xfrm>
        </p:spPr>
        <p:txBody>
          <a:bodyPr vert="horz" lIns="91440" tIns="45720" rIns="91440" bIns="45720" rtlCol="0" anchor="t">
            <a:normAutofit fontScale="77500" lnSpcReduction="20000"/>
          </a:bodyPr>
          <a:lstStyle/>
          <a:p>
            <a:pPr marL="383540" indent="-383540"/>
            <a:r>
              <a:rPr lang="en-US">
                <a:latin typeface="Lucida Sans" panose="020B0602030504020204" pitchFamily="34" charset="0"/>
              </a:rPr>
              <a:t>Cisgender: Someone whose assigned sex at birth aligns with their gender identity.</a:t>
            </a:r>
          </a:p>
          <a:p>
            <a:pPr marL="383540" indent="-383540"/>
            <a:r>
              <a:rPr lang="en-US">
                <a:latin typeface="Lucida Sans" panose="020B0602030504020204" pitchFamily="34" charset="0"/>
              </a:rPr>
              <a:t>Transgender: A person whose sex assigned at birth does not align with their gender identity.</a:t>
            </a:r>
          </a:p>
          <a:p>
            <a:pPr marL="383540" indent="-383540"/>
            <a:r>
              <a:rPr lang="en-US">
                <a:latin typeface="Lucida Sans" panose="020B0602030504020204" pitchFamily="34" charset="0"/>
              </a:rPr>
              <a:t>Genderfluid: A person whose gender identity shifts from masculine to feminine and exists on a spectrum. </a:t>
            </a:r>
          </a:p>
          <a:p>
            <a:pPr marL="383540" indent="-383540"/>
            <a:r>
              <a:rPr lang="en-US">
                <a:latin typeface="Lucida Sans" panose="020B0602030504020204" pitchFamily="34" charset="0"/>
              </a:rPr>
              <a:t>Non-Binary: A person’s whose gender identity falls outside of the “male”/”female” binary. Exists on a continuum of gender expressions and identities. </a:t>
            </a:r>
          </a:p>
          <a:p>
            <a:pPr marL="0" indent="0">
              <a:buNone/>
            </a:pPr>
            <a:endParaRPr lang="en-US">
              <a:latin typeface="Lucida Sans" panose="020B0602030504020204" pitchFamily="34" charset="0"/>
            </a:endParaRPr>
          </a:p>
        </p:txBody>
      </p:sp>
      <p:pic>
        <p:nvPicPr>
          <p:cNvPr id="5" name="Picture 4" descr="Transgender pride flag">
            <a:extLst>
              <a:ext uri="{FF2B5EF4-FFF2-40B4-BE49-F238E27FC236}">
                <a16:creationId xmlns:a16="http://schemas.microsoft.com/office/drawing/2014/main" id="{963A8112-C6F8-480D-B5BB-AB4405667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96" y="4667532"/>
            <a:ext cx="2360045" cy="1416027"/>
          </a:xfrm>
          <a:prstGeom prst="rect">
            <a:avLst/>
          </a:prstGeom>
        </p:spPr>
      </p:pic>
      <p:pic>
        <p:nvPicPr>
          <p:cNvPr id="9" name="Picture 8" descr="Genderfluid pride flag">
            <a:extLst>
              <a:ext uri="{FF2B5EF4-FFF2-40B4-BE49-F238E27FC236}">
                <a16:creationId xmlns:a16="http://schemas.microsoft.com/office/drawing/2014/main" id="{EF0AEB20-854C-4CF8-86EA-104682D71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645" y="4667532"/>
            <a:ext cx="2510535" cy="1454033"/>
          </a:xfrm>
          <a:prstGeom prst="rect">
            <a:avLst/>
          </a:prstGeom>
        </p:spPr>
      </p:pic>
      <p:pic>
        <p:nvPicPr>
          <p:cNvPr id="15" name="Picture 14" descr="Non-binary pride flag">
            <a:extLst>
              <a:ext uri="{FF2B5EF4-FFF2-40B4-BE49-F238E27FC236}">
                <a16:creationId xmlns:a16="http://schemas.microsoft.com/office/drawing/2014/main" id="{9B1961CE-3732-412B-84CE-29BC14DA1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118" y="4677094"/>
            <a:ext cx="2510535" cy="1506321"/>
          </a:xfrm>
          <a:prstGeom prst="rect">
            <a:avLst/>
          </a:prstGeom>
        </p:spPr>
      </p:pic>
      <p:pic>
        <p:nvPicPr>
          <p:cNvPr id="17" name="Picture 16" descr="Two-spirit pride flag">
            <a:extLst>
              <a:ext uri="{FF2B5EF4-FFF2-40B4-BE49-F238E27FC236}">
                <a16:creationId xmlns:a16="http://schemas.microsoft.com/office/drawing/2014/main" id="{818B6BDE-1B13-4188-AAD1-86329B7101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1523" y="4672353"/>
            <a:ext cx="2442999" cy="1465799"/>
          </a:xfrm>
          <a:prstGeom prst="rect">
            <a:avLst/>
          </a:prstGeom>
        </p:spPr>
      </p:pic>
      <p:sp>
        <p:nvSpPr>
          <p:cNvPr id="18" name="TextBox 17">
            <a:extLst>
              <a:ext uri="{FF2B5EF4-FFF2-40B4-BE49-F238E27FC236}">
                <a16:creationId xmlns:a16="http://schemas.microsoft.com/office/drawing/2014/main" id="{D13C6616-C1DA-4D20-86E1-1B602618C957}"/>
              </a:ext>
            </a:extLst>
          </p:cNvPr>
          <p:cNvSpPr txBox="1"/>
          <p:nvPr/>
        </p:nvSpPr>
        <p:spPr>
          <a:xfrm>
            <a:off x="879050" y="6172200"/>
            <a:ext cx="2616336" cy="307777"/>
          </a:xfrm>
          <a:prstGeom prst="rect">
            <a:avLst/>
          </a:prstGeom>
          <a:noFill/>
        </p:spPr>
        <p:txBody>
          <a:bodyPr wrap="square" rtlCol="0">
            <a:spAutoFit/>
          </a:bodyPr>
          <a:lstStyle/>
          <a:p>
            <a:pPr algn="ctr"/>
            <a:r>
              <a:rPr lang="en-US" sz="1400">
                <a:latin typeface="Lucida Sans" panose="020B0602030504020204" pitchFamily="34" charset="0"/>
              </a:rPr>
              <a:t>Transgender pride flag</a:t>
            </a:r>
          </a:p>
        </p:txBody>
      </p:sp>
      <p:sp>
        <p:nvSpPr>
          <p:cNvPr id="19" name="TextBox 18">
            <a:extLst>
              <a:ext uri="{FF2B5EF4-FFF2-40B4-BE49-F238E27FC236}">
                <a16:creationId xmlns:a16="http://schemas.microsoft.com/office/drawing/2014/main" id="{C9A40993-001E-4F88-994B-7534E03A82DB}"/>
              </a:ext>
            </a:extLst>
          </p:cNvPr>
          <p:cNvSpPr txBox="1"/>
          <p:nvPr/>
        </p:nvSpPr>
        <p:spPr>
          <a:xfrm>
            <a:off x="3731645" y="6198156"/>
            <a:ext cx="2108269" cy="307777"/>
          </a:xfrm>
          <a:prstGeom prst="rect">
            <a:avLst/>
          </a:prstGeom>
          <a:noFill/>
        </p:spPr>
        <p:txBody>
          <a:bodyPr wrap="none" rtlCol="0">
            <a:spAutoFit/>
          </a:bodyPr>
          <a:lstStyle/>
          <a:p>
            <a:r>
              <a:rPr lang="en-US" sz="1400">
                <a:latin typeface="Lucida Sans" panose="020B0602030504020204" pitchFamily="34" charset="0"/>
              </a:rPr>
              <a:t>Genderfluid pride flag</a:t>
            </a:r>
          </a:p>
        </p:txBody>
      </p:sp>
      <p:sp>
        <p:nvSpPr>
          <p:cNvPr id="20" name="TextBox 19">
            <a:extLst>
              <a:ext uri="{FF2B5EF4-FFF2-40B4-BE49-F238E27FC236}">
                <a16:creationId xmlns:a16="http://schemas.microsoft.com/office/drawing/2014/main" id="{28C7F3A0-6D3C-4C3C-BAD4-DD50A62ED3B0}"/>
              </a:ext>
            </a:extLst>
          </p:cNvPr>
          <p:cNvSpPr txBox="1"/>
          <p:nvPr/>
        </p:nvSpPr>
        <p:spPr>
          <a:xfrm>
            <a:off x="6767342" y="6198156"/>
            <a:ext cx="2010487" cy="307777"/>
          </a:xfrm>
          <a:prstGeom prst="rect">
            <a:avLst/>
          </a:prstGeom>
          <a:noFill/>
        </p:spPr>
        <p:txBody>
          <a:bodyPr wrap="none" rtlCol="0">
            <a:spAutoFit/>
          </a:bodyPr>
          <a:lstStyle/>
          <a:p>
            <a:r>
              <a:rPr lang="en-US" sz="1400">
                <a:latin typeface="Lucida Sans" panose="020B0602030504020204" pitchFamily="34" charset="0"/>
              </a:rPr>
              <a:t>Non-Binary pride flag</a:t>
            </a:r>
          </a:p>
        </p:txBody>
      </p:sp>
      <p:sp>
        <p:nvSpPr>
          <p:cNvPr id="21" name="TextBox 20">
            <a:extLst>
              <a:ext uri="{FF2B5EF4-FFF2-40B4-BE49-F238E27FC236}">
                <a16:creationId xmlns:a16="http://schemas.microsoft.com/office/drawing/2014/main" id="{C66E6009-A6D0-4509-8C23-E11EC0D40FB6}"/>
              </a:ext>
            </a:extLst>
          </p:cNvPr>
          <p:cNvSpPr txBox="1"/>
          <p:nvPr/>
        </p:nvSpPr>
        <p:spPr>
          <a:xfrm>
            <a:off x="9644297" y="4327459"/>
            <a:ext cx="1946367" cy="307777"/>
          </a:xfrm>
          <a:prstGeom prst="rect">
            <a:avLst/>
          </a:prstGeom>
          <a:noFill/>
        </p:spPr>
        <p:txBody>
          <a:bodyPr wrap="none" rtlCol="0">
            <a:spAutoFit/>
          </a:bodyPr>
          <a:lstStyle/>
          <a:p>
            <a:r>
              <a:rPr lang="en-US" sz="1400">
                <a:latin typeface="Lucida Sans" panose="020B0602030504020204" pitchFamily="34" charset="0"/>
              </a:rPr>
              <a:t>Two-Spirit pride flag</a:t>
            </a:r>
          </a:p>
        </p:txBody>
      </p:sp>
    </p:spTree>
    <p:extLst>
      <p:ext uri="{BB962C8B-B14F-4D97-AF65-F5344CB8AC3E}">
        <p14:creationId xmlns:p14="http://schemas.microsoft.com/office/powerpoint/2010/main" val="3037162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F728-5C92-4E6B-BC41-4066C4DF76DA}"/>
              </a:ext>
            </a:extLst>
          </p:cNvPr>
          <p:cNvSpPr>
            <a:spLocks noGrp="1"/>
          </p:cNvSpPr>
          <p:nvPr>
            <p:ph type="title"/>
          </p:nvPr>
        </p:nvSpPr>
        <p:spPr>
          <a:xfrm>
            <a:off x="8100920" y="2312656"/>
            <a:ext cx="3722830" cy="2232687"/>
          </a:xfrm>
        </p:spPr>
        <p:txBody>
          <a:bodyPr vert="horz" lIns="91440" tIns="45720" rIns="91440" bIns="45720" rtlCol="0" anchor="b">
            <a:normAutofit fontScale="90000"/>
          </a:bodyPr>
          <a:lstStyle/>
          <a:p>
            <a:pPr algn="ctr"/>
            <a:r>
              <a:rPr lang="en-US" sz="3800" b="1" cap="all">
                <a:latin typeface="Lucida Sans" panose="020B0602030504020204" pitchFamily="34" charset="0"/>
              </a:rPr>
              <a:t>Two-Spirit Explained by Geo </a:t>
            </a:r>
            <a:r>
              <a:rPr lang="en-US" sz="3800" b="1" cap="all" err="1">
                <a:latin typeface="Lucida Sans" panose="020B0602030504020204" pitchFamily="34" charset="0"/>
              </a:rPr>
              <a:t>Soctomah</a:t>
            </a:r>
            <a:r>
              <a:rPr lang="en-US" sz="3800" b="1" cap="all">
                <a:latin typeface="Lucida Sans" panose="020B0602030504020204" pitchFamily="34" charset="0"/>
              </a:rPr>
              <a:t> Neptune</a:t>
            </a:r>
          </a:p>
        </p:txBody>
      </p:sp>
      <p:pic>
        <p:nvPicPr>
          <p:cNvPr id="4" name="Picture 4" descr="Video about Two-Spirit identity">
            <a:hlinkClick r:id="" action="ppaction://media"/>
            <a:extLst>
              <a:ext uri="{FF2B5EF4-FFF2-40B4-BE49-F238E27FC236}">
                <a16:creationId xmlns:a16="http://schemas.microsoft.com/office/drawing/2014/main" id="{174EE9C4-94CC-46A7-B660-01D6C27EEC12}"/>
              </a:ext>
            </a:extLst>
          </p:cNvPr>
          <p:cNvPicPr>
            <a:picLocks noGrp="1" noRot="1" noChangeAspect="1"/>
          </p:cNvPicPr>
          <p:nvPr>
            <p:ph idx="1"/>
            <a:videoFile r:link="rId1"/>
          </p:nvPr>
        </p:nvPicPr>
        <p:blipFill>
          <a:blip r:embed="rId4"/>
          <a:stretch>
            <a:fillRect/>
          </a:stretch>
        </p:blipFill>
        <p:spPr>
          <a:xfrm>
            <a:off x="1379023" y="1406388"/>
            <a:ext cx="5659222" cy="4244416"/>
          </a:xfrm>
          <a:prstGeom prst="rect">
            <a:avLst/>
          </a:prstGeom>
        </p:spPr>
      </p:pic>
    </p:spTree>
    <p:extLst>
      <p:ext uri="{BB962C8B-B14F-4D97-AF65-F5344CB8AC3E}">
        <p14:creationId xmlns:p14="http://schemas.microsoft.com/office/powerpoint/2010/main" val="319492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7DEF-7CE9-4E66-9BEE-F6E0A5349308}"/>
              </a:ext>
            </a:extLst>
          </p:cNvPr>
          <p:cNvSpPr>
            <a:spLocks noGrp="1"/>
          </p:cNvSpPr>
          <p:nvPr>
            <p:ph type="title"/>
          </p:nvPr>
        </p:nvSpPr>
        <p:spPr>
          <a:xfrm>
            <a:off x="1371600" y="685800"/>
            <a:ext cx="9601200" cy="538993"/>
          </a:xfrm>
        </p:spPr>
        <p:txBody>
          <a:bodyPr>
            <a:normAutofit fontScale="90000"/>
          </a:bodyPr>
          <a:lstStyle/>
          <a:p>
            <a:r>
              <a:rPr lang="en-US" b="1">
                <a:latin typeface="Lucida Sans" panose="020B0602030504020204" pitchFamily="34" charset="0"/>
              </a:rPr>
              <a:t>Let’s Talk About Outdated Terminology</a:t>
            </a:r>
          </a:p>
        </p:txBody>
      </p:sp>
      <p:sp>
        <p:nvSpPr>
          <p:cNvPr id="3" name="Text Placeholder 2">
            <a:extLst>
              <a:ext uri="{FF2B5EF4-FFF2-40B4-BE49-F238E27FC236}">
                <a16:creationId xmlns:a16="http://schemas.microsoft.com/office/drawing/2014/main" id="{54EF3785-460F-4C8D-A77A-1C8758FFFFAE}"/>
              </a:ext>
            </a:extLst>
          </p:cNvPr>
          <p:cNvSpPr>
            <a:spLocks noGrp="1"/>
          </p:cNvSpPr>
          <p:nvPr>
            <p:ph type="body" idx="1"/>
          </p:nvPr>
        </p:nvSpPr>
        <p:spPr>
          <a:xfrm>
            <a:off x="1371600" y="1741168"/>
            <a:ext cx="4443984" cy="664857"/>
          </a:xfrm>
        </p:spPr>
        <p:txBody>
          <a:bodyPr/>
          <a:lstStyle/>
          <a:p>
            <a:r>
              <a:rPr lang="en-US" i="1">
                <a:latin typeface="Lucida Sans" panose="020B0602030504020204" pitchFamily="34" charset="0"/>
              </a:rPr>
              <a:t>Don't Say...</a:t>
            </a:r>
          </a:p>
        </p:txBody>
      </p:sp>
      <p:sp>
        <p:nvSpPr>
          <p:cNvPr id="4" name="Content Placeholder 3">
            <a:extLst>
              <a:ext uri="{FF2B5EF4-FFF2-40B4-BE49-F238E27FC236}">
                <a16:creationId xmlns:a16="http://schemas.microsoft.com/office/drawing/2014/main" id="{A4695A09-ED08-4E60-9834-BD1975585FE1}"/>
              </a:ext>
            </a:extLst>
          </p:cNvPr>
          <p:cNvSpPr>
            <a:spLocks noGrp="1"/>
          </p:cNvSpPr>
          <p:nvPr>
            <p:ph sz="half" idx="2"/>
          </p:nvPr>
        </p:nvSpPr>
        <p:spPr>
          <a:xfrm>
            <a:off x="1222612" y="2537062"/>
            <a:ext cx="4765500" cy="3271616"/>
          </a:xfrm>
        </p:spPr>
        <p:txBody>
          <a:bodyPr vert="horz" lIns="91440" tIns="45720" rIns="91440" bIns="45720" rtlCol="0" anchor="t">
            <a:normAutofit/>
          </a:bodyPr>
          <a:lstStyle/>
          <a:p>
            <a:pPr marL="383540" indent="-383540"/>
            <a:r>
              <a:rPr lang="en-US" sz="1900">
                <a:latin typeface="Lucida Sans" panose="020B0602030504020204" pitchFamily="34" charset="0"/>
              </a:rPr>
              <a:t>Homosexual</a:t>
            </a:r>
          </a:p>
          <a:p>
            <a:pPr marL="383540" indent="-383540"/>
            <a:r>
              <a:rPr lang="en-US" sz="1900">
                <a:latin typeface="Lucida Sans" panose="020B0602030504020204" pitchFamily="34" charset="0"/>
              </a:rPr>
              <a:t>A gay lifestyle</a:t>
            </a:r>
          </a:p>
          <a:p>
            <a:pPr marL="383540" indent="-383540"/>
            <a:r>
              <a:rPr lang="en-US" sz="1900">
                <a:latin typeface="Lucida Sans" panose="020B0602030504020204" pitchFamily="34" charset="0"/>
              </a:rPr>
              <a:t>Hermaphrodite</a:t>
            </a:r>
          </a:p>
          <a:p>
            <a:pPr marL="383540" indent="-383540"/>
            <a:r>
              <a:rPr lang="en-US" sz="1900">
                <a:latin typeface="Lucida Sans" panose="020B0602030504020204" pitchFamily="34" charset="0"/>
              </a:rPr>
              <a:t>Transgendered/transvestite</a:t>
            </a:r>
          </a:p>
          <a:p>
            <a:pPr marL="383540" indent="-383540"/>
            <a:r>
              <a:rPr lang="en-US" sz="1900">
                <a:latin typeface="Lucida Sans" panose="020B0602030504020204" pitchFamily="34" charset="0"/>
              </a:rPr>
              <a:t>Sex change or The Surgery</a:t>
            </a:r>
          </a:p>
          <a:p>
            <a:pPr marL="383540" indent="-383540"/>
            <a:endParaRPr lang="en-US" sz="1600">
              <a:latin typeface="Lucida Sans" panose="020B0602030504020204" pitchFamily="34" charset="0"/>
            </a:endParaRPr>
          </a:p>
        </p:txBody>
      </p:sp>
      <p:sp>
        <p:nvSpPr>
          <p:cNvPr id="5" name="Text Placeholder 4">
            <a:extLst>
              <a:ext uri="{FF2B5EF4-FFF2-40B4-BE49-F238E27FC236}">
                <a16:creationId xmlns:a16="http://schemas.microsoft.com/office/drawing/2014/main" id="{7937C2C5-BA38-412C-B3A2-3C0659101DFF}"/>
              </a:ext>
            </a:extLst>
          </p:cNvPr>
          <p:cNvSpPr>
            <a:spLocks noGrp="1"/>
          </p:cNvSpPr>
          <p:nvPr>
            <p:ph type="body" sz="quarter" idx="3"/>
          </p:nvPr>
        </p:nvSpPr>
        <p:spPr>
          <a:xfrm>
            <a:off x="6376418" y="1761387"/>
            <a:ext cx="4961416" cy="664857"/>
          </a:xfrm>
        </p:spPr>
        <p:txBody>
          <a:bodyPr/>
          <a:lstStyle/>
          <a:p>
            <a:r>
              <a:rPr lang="en-US" i="1">
                <a:latin typeface="Lucida Sans" panose="020B0602030504020204" pitchFamily="34" charset="0"/>
              </a:rPr>
              <a:t>Instead Say….</a:t>
            </a:r>
          </a:p>
        </p:txBody>
      </p:sp>
      <p:sp>
        <p:nvSpPr>
          <p:cNvPr id="6" name="Content Placeholder 5">
            <a:extLst>
              <a:ext uri="{FF2B5EF4-FFF2-40B4-BE49-F238E27FC236}">
                <a16:creationId xmlns:a16="http://schemas.microsoft.com/office/drawing/2014/main" id="{1681E296-E49C-4EFE-9697-5AD40168803E}"/>
              </a:ext>
            </a:extLst>
          </p:cNvPr>
          <p:cNvSpPr>
            <a:spLocks noGrp="1"/>
          </p:cNvSpPr>
          <p:nvPr>
            <p:ph sz="quarter" idx="4"/>
          </p:nvPr>
        </p:nvSpPr>
        <p:spPr>
          <a:xfrm>
            <a:off x="6525014" y="2567032"/>
            <a:ext cx="5110516" cy="2441196"/>
          </a:xfrm>
        </p:spPr>
        <p:txBody>
          <a:bodyPr vert="horz" lIns="91440" tIns="45720" rIns="91440" bIns="45720" rtlCol="0" anchor="t">
            <a:normAutofit/>
          </a:bodyPr>
          <a:lstStyle/>
          <a:p>
            <a:pPr marL="383540" indent="-383540"/>
            <a:r>
              <a:rPr lang="en-US" sz="1900">
                <a:latin typeface="Lucida Sans" panose="020B0602030504020204" pitchFamily="34" charset="0"/>
              </a:rPr>
              <a:t>Gay or lesbian</a:t>
            </a:r>
            <a:endParaRPr lang="en-US">
              <a:latin typeface="Lucida Sans" panose="020B0602030504020204" pitchFamily="34" charset="0"/>
            </a:endParaRPr>
          </a:p>
          <a:p>
            <a:pPr marL="383540" indent="-383540"/>
            <a:r>
              <a:rPr lang="en-US" sz="1900">
                <a:latin typeface="Lucida Sans" panose="020B0602030504020204" pitchFamily="34" charset="0"/>
              </a:rPr>
              <a:t> </a:t>
            </a:r>
          </a:p>
          <a:p>
            <a:pPr marL="383540" indent="-383540"/>
            <a:r>
              <a:rPr lang="en-US" sz="1900">
                <a:latin typeface="Lucida Sans" panose="020B0602030504020204" pitchFamily="34" charset="0"/>
              </a:rPr>
              <a:t>Intersex</a:t>
            </a:r>
          </a:p>
          <a:p>
            <a:pPr marL="383540" indent="-383540"/>
            <a:r>
              <a:rPr lang="en-US" sz="1900">
                <a:latin typeface="Lucida Sans" panose="020B0602030504020204" pitchFamily="34" charset="0"/>
              </a:rPr>
              <a:t>Transgender or “a transgender person”</a:t>
            </a:r>
          </a:p>
          <a:p>
            <a:pPr marL="383540" indent="-383540"/>
            <a:r>
              <a:rPr lang="en-US" sz="1900">
                <a:latin typeface="Lucida Sans" panose="020B0602030504020204" pitchFamily="34" charset="0"/>
              </a:rPr>
              <a:t>Medically transitioning or gender affirmation surgery</a:t>
            </a:r>
          </a:p>
          <a:p>
            <a:pPr marL="383540" indent="-383540"/>
            <a:endParaRPr lang="en-US">
              <a:latin typeface="Lucida Sans" panose="020B0602030504020204" pitchFamily="34" charset="0"/>
            </a:endParaRPr>
          </a:p>
          <a:p>
            <a:pPr marL="383540" indent="-383540"/>
            <a:endParaRPr lang="en-US">
              <a:latin typeface="Lucida Sans" panose="020B0602030504020204" pitchFamily="34" charset="0"/>
            </a:endParaRPr>
          </a:p>
        </p:txBody>
      </p:sp>
    </p:spTree>
    <p:extLst>
      <p:ext uri="{BB962C8B-B14F-4D97-AF65-F5344CB8AC3E}">
        <p14:creationId xmlns:p14="http://schemas.microsoft.com/office/powerpoint/2010/main" val="2060940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5BDC-A1BB-41B6-8348-D25D5C193F51}"/>
              </a:ext>
            </a:extLst>
          </p:cNvPr>
          <p:cNvSpPr>
            <a:spLocks noGrp="1"/>
          </p:cNvSpPr>
          <p:nvPr>
            <p:ph type="title"/>
          </p:nvPr>
        </p:nvSpPr>
        <p:spPr>
          <a:xfrm>
            <a:off x="1084006" y="1086143"/>
            <a:ext cx="9969910" cy="3540448"/>
          </a:xfrm>
        </p:spPr>
        <p:txBody>
          <a:bodyPr vert="horz" lIns="91440" tIns="45720" rIns="91440" bIns="45720" rtlCol="0" anchor="b">
            <a:normAutofit/>
          </a:bodyPr>
          <a:lstStyle/>
          <a:p>
            <a:pPr algn="ctr"/>
            <a:r>
              <a:rPr lang="en-US" sz="7200" b="1" kern="1200" cap="all" baseline="0">
                <a:latin typeface="Lucida Sans" panose="020B0602030504020204" pitchFamily="34" charset="0"/>
              </a:rPr>
              <a:t>Short Break #1</a:t>
            </a:r>
            <a:br>
              <a:rPr lang="en-US" sz="7200" b="1" kern="1200" cap="all" baseline="0">
                <a:latin typeface="Lucida Sans" panose="020B0602030504020204" pitchFamily="34" charset="0"/>
              </a:rPr>
            </a:br>
            <a:r>
              <a:rPr lang="en-US" sz="7200" b="1" kern="1200" cap="all" baseline="0">
                <a:latin typeface="Lucida Sans" panose="020B0602030504020204" pitchFamily="34" charset="0"/>
              </a:rPr>
              <a:t>(5 minutes</a:t>
            </a:r>
            <a:r>
              <a:rPr lang="en-US" sz="7200" b="1" kern="1200" cap="all" baseline="0">
                <a:latin typeface="+mj-lt"/>
                <a:ea typeface="+mj-ea"/>
                <a:cs typeface="+mj-cs"/>
              </a:rPr>
              <a:t>)</a:t>
            </a:r>
          </a:p>
        </p:txBody>
      </p:sp>
    </p:spTree>
    <p:extLst>
      <p:ext uri="{BB962C8B-B14F-4D97-AF65-F5344CB8AC3E}">
        <p14:creationId xmlns:p14="http://schemas.microsoft.com/office/powerpoint/2010/main" val="170689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58A9-1C99-43F9-927D-E279B0D37A25}"/>
              </a:ext>
            </a:extLst>
          </p:cNvPr>
          <p:cNvSpPr>
            <a:spLocks noGrp="1"/>
          </p:cNvSpPr>
          <p:nvPr>
            <p:ph type="title"/>
          </p:nvPr>
        </p:nvSpPr>
        <p:spPr>
          <a:xfrm>
            <a:off x="1100138" y="365125"/>
            <a:ext cx="10253662" cy="1325563"/>
          </a:xfrm>
        </p:spPr>
        <p:txBody>
          <a:bodyPr/>
          <a:lstStyle/>
          <a:p>
            <a:pPr algn="ctr"/>
            <a:r>
              <a:rPr lang="en-US" b="1">
                <a:latin typeface="Lucida Sans" panose="020B0602030504020204" pitchFamily="34" charset="0"/>
              </a:rPr>
              <a:t>I see/read LGBTQ+ stories in the news.</a:t>
            </a:r>
          </a:p>
        </p:txBody>
      </p:sp>
      <p:sp>
        <p:nvSpPr>
          <p:cNvPr id="3" name="Content Placeholder 2">
            <a:extLst>
              <a:ext uri="{FF2B5EF4-FFF2-40B4-BE49-F238E27FC236}">
                <a16:creationId xmlns:a16="http://schemas.microsoft.com/office/drawing/2014/main" id="{C9E8547C-3EC2-4614-9FB8-50F0040AAB2D}"/>
              </a:ext>
            </a:extLst>
          </p:cNvPr>
          <p:cNvSpPr>
            <a:spLocks noGrp="1"/>
          </p:cNvSpPr>
          <p:nvPr>
            <p:ph idx="1"/>
          </p:nvPr>
        </p:nvSpPr>
        <p:spPr>
          <a:xfrm>
            <a:off x="1100138" y="1825625"/>
            <a:ext cx="10253662" cy="4351338"/>
          </a:xfrm>
        </p:spPr>
        <p:txBody>
          <a:bodyPr/>
          <a:lstStyle/>
          <a:p>
            <a:pPr marL="0" indent="0">
              <a:buNone/>
            </a:pPr>
            <a:endParaRPr lang="en-US"/>
          </a:p>
        </p:txBody>
      </p:sp>
      <p:cxnSp>
        <p:nvCxnSpPr>
          <p:cNvPr id="5" name="Straight Connector 4">
            <a:extLst>
              <a:ext uri="{FF2B5EF4-FFF2-40B4-BE49-F238E27FC236}">
                <a16:creationId xmlns:a16="http://schemas.microsoft.com/office/drawing/2014/main" id="{B0786DE2-3A1D-4589-B781-8BE537EEF931}"/>
              </a:ext>
            </a:extLst>
          </p:cNvPr>
          <p:cNvCxnSpPr>
            <a:stCxn id="3" idx="1"/>
            <a:endCxn id="3" idx="3"/>
          </p:cNvCxnSpPr>
          <p:nvPr/>
        </p:nvCxnSpPr>
        <p:spPr>
          <a:xfrm>
            <a:off x="1100138" y="4001294"/>
            <a:ext cx="1025366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44C2356-7F20-46AA-B706-8E56F71FFBA1}"/>
              </a:ext>
            </a:extLst>
          </p:cNvPr>
          <p:cNvSpPr txBox="1"/>
          <p:nvPr/>
        </p:nvSpPr>
        <p:spPr>
          <a:xfrm rot="20418608">
            <a:off x="1014413" y="2987764"/>
            <a:ext cx="2200275" cy="523220"/>
          </a:xfrm>
          <a:prstGeom prst="rect">
            <a:avLst/>
          </a:prstGeom>
          <a:noFill/>
        </p:spPr>
        <p:txBody>
          <a:bodyPr wrap="square" rtlCol="0">
            <a:spAutoFit/>
          </a:bodyPr>
          <a:lstStyle/>
          <a:p>
            <a:r>
              <a:rPr lang="en-US" sz="2800" b="1">
                <a:latin typeface="Lucida Sans" panose="020B0602030504020204" pitchFamily="34" charset="0"/>
              </a:rPr>
              <a:t>Often</a:t>
            </a:r>
          </a:p>
        </p:txBody>
      </p:sp>
      <p:sp>
        <p:nvSpPr>
          <p:cNvPr id="7" name="TextBox 6">
            <a:extLst>
              <a:ext uri="{FF2B5EF4-FFF2-40B4-BE49-F238E27FC236}">
                <a16:creationId xmlns:a16="http://schemas.microsoft.com/office/drawing/2014/main" id="{9A9D641C-472C-43C2-8F35-12C8066AB257}"/>
              </a:ext>
            </a:extLst>
          </p:cNvPr>
          <p:cNvSpPr txBox="1"/>
          <p:nvPr/>
        </p:nvSpPr>
        <p:spPr>
          <a:xfrm rot="20418608">
            <a:off x="10753724" y="3167389"/>
            <a:ext cx="2200275" cy="523220"/>
          </a:xfrm>
          <a:prstGeom prst="rect">
            <a:avLst/>
          </a:prstGeom>
          <a:noFill/>
        </p:spPr>
        <p:txBody>
          <a:bodyPr wrap="square" rtlCol="0">
            <a:spAutoFit/>
          </a:bodyPr>
          <a:lstStyle/>
          <a:p>
            <a:r>
              <a:rPr lang="en-US" sz="2800" b="1">
                <a:latin typeface="Lucida Sans" panose="020B0602030504020204" pitchFamily="34" charset="0"/>
              </a:rPr>
              <a:t>Never</a:t>
            </a:r>
          </a:p>
        </p:txBody>
      </p:sp>
    </p:spTree>
    <p:extLst>
      <p:ext uri="{BB962C8B-B14F-4D97-AF65-F5344CB8AC3E}">
        <p14:creationId xmlns:p14="http://schemas.microsoft.com/office/powerpoint/2010/main" val="2522579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E9EB-F4E1-49A6-82C3-72857CFA0C9E}"/>
              </a:ext>
            </a:extLst>
          </p:cNvPr>
          <p:cNvSpPr>
            <a:spLocks noGrp="1"/>
          </p:cNvSpPr>
          <p:nvPr>
            <p:ph type="title"/>
          </p:nvPr>
        </p:nvSpPr>
        <p:spPr>
          <a:xfrm>
            <a:off x="1251750" y="365125"/>
            <a:ext cx="10102049" cy="1325563"/>
          </a:xfrm>
        </p:spPr>
        <p:txBody>
          <a:bodyPr/>
          <a:lstStyle/>
          <a:p>
            <a:r>
              <a:rPr lang="en-US" b="1">
                <a:latin typeface="Lucida Sans" panose="020B0602030504020204" pitchFamily="34" charset="0"/>
              </a:rPr>
              <a:t>Ally Pro-Tip #2: Following LGBTQ+ Media</a:t>
            </a:r>
          </a:p>
        </p:txBody>
      </p:sp>
      <p:sp>
        <p:nvSpPr>
          <p:cNvPr id="3" name="Content Placeholder 2">
            <a:extLst>
              <a:ext uri="{FF2B5EF4-FFF2-40B4-BE49-F238E27FC236}">
                <a16:creationId xmlns:a16="http://schemas.microsoft.com/office/drawing/2014/main" id="{EEBC1034-6AAF-4CED-ADFF-15271644E0D0}"/>
              </a:ext>
            </a:extLst>
          </p:cNvPr>
          <p:cNvSpPr>
            <a:spLocks noGrp="1"/>
          </p:cNvSpPr>
          <p:nvPr>
            <p:ph idx="1"/>
          </p:nvPr>
        </p:nvSpPr>
        <p:spPr>
          <a:xfrm>
            <a:off x="1251750" y="1825625"/>
            <a:ext cx="10102050" cy="4351338"/>
          </a:xfrm>
        </p:spPr>
        <p:txBody>
          <a:bodyPr vert="horz" lIns="91440" tIns="45720" rIns="91440" bIns="45720" rtlCol="0" anchor="t">
            <a:normAutofit/>
          </a:bodyPr>
          <a:lstStyle/>
          <a:p>
            <a:pPr marL="383540" indent="-383540"/>
            <a:r>
              <a:rPr lang="en-US">
                <a:latin typeface="Lucida Sans" panose="020B0602030504020204" pitchFamily="34" charset="0"/>
              </a:rPr>
              <a:t>Them</a:t>
            </a:r>
          </a:p>
          <a:p>
            <a:pPr marL="383540" indent="-383540"/>
            <a:r>
              <a:rPr lang="en-US">
                <a:latin typeface="Lucida Sans" panose="020B0602030504020204" pitchFamily="34" charset="0"/>
              </a:rPr>
              <a:t>Color </a:t>
            </a:r>
            <a:r>
              <a:rPr lang="en-US" err="1">
                <a:latin typeface="Lucida Sans" panose="020B0602030504020204" pitchFamily="34" charset="0"/>
              </a:rPr>
              <a:t>Bloq</a:t>
            </a:r>
            <a:endParaRPr lang="en-US">
              <a:latin typeface="Lucida Sans" panose="020B0602030504020204" pitchFamily="34" charset="0"/>
            </a:endParaRPr>
          </a:p>
          <a:p>
            <a:pPr marL="383540" indent="-383540"/>
            <a:r>
              <a:rPr lang="en-US">
                <a:latin typeface="Lucida Sans" panose="020B0602030504020204" pitchFamily="34" charset="0"/>
              </a:rPr>
              <a:t>The Advocate</a:t>
            </a:r>
          </a:p>
        </p:txBody>
      </p:sp>
    </p:spTree>
    <p:extLst>
      <p:ext uri="{BB962C8B-B14F-4D97-AF65-F5344CB8AC3E}">
        <p14:creationId xmlns:p14="http://schemas.microsoft.com/office/powerpoint/2010/main" val="3177794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F2C0-5813-42BC-B99E-69D87BF0E49C}"/>
              </a:ext>
            </a:extLst>
          </p:cNvPr>
          <p:cNvSpPr>
            <a:spLocks noGrp="1"/>
          </p:cNvSpPr>
          <p:nvPr>
            <p:ph type="title"/>
          </p:nvPr>
        </p:nvSpPr>
        <p:spPr>
          <a:xfrm>
            <a:off x="8569666" y="1314922"/>
            <a:ext cx="3176246" cy="3000139"/>
          </a:xfrm>
        </p:spPr>
        <p:txBody>
          <a:bodyPr vert="horz" lIns="91440" tIns="45720" rIns="91440" bIns="45720" rtlCol="0" anchor="b">
            <a:normAutofit/>
          </a:bodyPr>
          <a:lstStyle/>
          <a:p>
            <a:r>
              <a:rPr lang="en-US" sz="4800" b="1" kern="1200" cap="all" baseline="0">
                <a:latin typeface="Lucida Sans" panose="020B0602030504020204" pitchFamily="34" charset="0"/>
              </a:rPr>
              <a:t>Let’s Talk Coming Out</a:t>
            </a:r>
          </a:p>
        </p:txBody>
      </p:sp>
      <p:pic>
        <p:nvPicPr>
          <p:cNvPr id="8" name="Content Placeholder 7" descr="Keith Harring art showing a simple human drawing walking through a door.">
            <a:extLst>
              <a:ext uri="{FF2B5EF4-FFF2-40B4-BE49-F238E27FC236}">
                <a16:creationId xmlns:a16="http://schemas.microsoft.com/office/drawing/2014/main" id="{CA5B470D-5858-46AA-980B-9E4AD3CF4EE3}"/>
              </a:ext>
            </a:extLst>
          </p:cNvPr>
          <p:cNvPicPr>
            <a:picLocks noGrp="1" noChangeAspect="1"/>
          </p:cNvPicPr>
          <p:nvPr>
            <p:ph idx="1"/>
          </p:nvPr>
        </p:nvPicPr>
        <p:blipFill>
          <a:blip r:embed="rId3"/>
          <a:stretch>
            <a:fillRect/>
          </a:stretch>
        </p:blipFill>
        <p:spPr>
          <a:xfrm>
            <a:off x="1630215" y="640080"/>
            <a:ext cx="4908499" cy="5577840"/>
          </a:xfrm>
          <a:prstGeom prst="rect">
            <a:avLst/>
          </a:prstGeom>
        </p:spPr>
      </p:pic>
    </p:spTree>
    <p:extLst>
      <p:ext uri="{BB962C8B-B14F-4D97-AF65-F5344CB8AC3E}">
        <p14:creationId xmlns:p14="http://schemas.microsoft.com/office/powerpoint/2010/main" val="313771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A7C9-C834-4C78-9C5F-D981F6F6CBE8}"/>
              </a:ext>
            </a:extLst>
          </p:cNvPr>
          <p:cNvSpPr>
            <a:spLocks noGrp="1"/>
          </p:cNvSpPr>
          <p:nvPr>
            <p:ph type="title"/>
          </p:nvPr>
        </p:nvSpPr>
        <p:spPr>
          <a:xfrm>
            <a:off x="1180730" y="365125"/>
            <a:ext cx="10173070" cy="1325563"/>
          </a:xfrm>
        </p:spPr>
        <p:txBody>
          <a:bodyPr/>
          <a:lstStyle/>
          <a:p>
            <a:r>
              <a:rPr lang="en-US" b="1">
                <a:latin typeface="Lucida Sans" panose="020B0602030504020204" pitchFamily="34" charset="0"/>
              </a:rPr>
              <a:t>Coming Out: The Basics</a:t>
            </a:r>
          </a:p>
        </p:txBody>
      </p:sp>
      <p:sp>
        <p:nvSpPr>
          <p:cNvPr id="3" name="Content Placeholder 2">
            <a:extLst>
              <a:ext uri="{FF2B5EF4-FFF2-40B4-BE49-F238E27FC236}">
                <a16:creationId xmlns:a16="http://schemas.microsoft.com/office/drawing/2014/main" id="{7155A189-2774-4486-97C5-A951F49F9F29}"/>
              </a:ext>
            </a:extLst>
          </p:cNvPr>
          <p:cNvSpPr>
            <a:spLocks noGrp="1"/>
          </p:cNvSpPr>
          <p:nvPr>
            <p:ph idx="1"/>
          </p:nvPr>
        </p:nvSpPr>
        <p:spPr>
          <a:xfrm>
            <a:off x="1180728" y="1825625"/>
            <a:ext cx="10173071" cy="4351338"/>
          </a:xfrm>
        </p:spPr>
        <p:txBody>
          <a:bodyPr/>
          <a:lstStyle/>
          <a:p>
            <a:r>
              <a:rPr lang="en-US">
                <a:latin typeface="Lucida Sans" panose="020B0602030504020204" pitchFamily="34" charset="0"/>
              </a:rPr>
              <a:t>What does it mean to “come out”?</a:t>
            </a:r>
          </a:p>
          <a:p>
            <a:r>
              <a:rPr lang="en-US">
                <a:latin typeface="Lucida Sans" panose="020B0602030504020204" pitchFamily="34" charset="0"/>
              </a:rPr>
              <a:t>How many times does one have to come out?</a:t>
            </a:r>
          </a:p>
          <a:p>
            <a:r>
              <a:rPr lang="en-US">
                <a:latin typeface="Lucida Sans" panose="020B0602030504020204" pitchFamily="34" charset="0"/>
              </a:rPr>
              <a:t>Is it the same for everyone?</a:t>
            </a:r>
          </a:p>
          <a:p>
            <a:pPr marL="0" indent="0">
              <a:buNone/>
            </a:pPr>
            <a:endParaRPr lang="en-US" b="1">
              <a:latin typeface="Lucida Sans" panose="020B0602030504020204" pitchFamily="34" charset="0"/>
            </a:endParaRPr>
          </a:p>
        </p:txBody>
      </p:sp>
    </p:spTree>
    <p:extLst>
      <p:ext uri="{BB962C8B-B14F-4D97-AF65-F5344CB8AC3E}">
        <p14:creationId xmlns:p14="http://schemas.microsoft.com/office/powerpoint/2010/main" val="115270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BF25BCB8-9366-6D4E-8614-EB0974BA94E4}"/>
              </a:ext>
            </a:extLst>
          </p:cNvPr>
          <p:cNvSpPr txBox="1">
            <a:spLocks noGrp="1"/>
          </p:cNvSpPr>
          <p:nvPr>
            <p:ph type="title" idx="4294967295"/>
          </p:nvPr>
        </p:nvSpPr>
        <p:spPr>
          <a:xfrm>
            <a:off x="838200" y="948432"/>
            <a:ext cx="10515600" cy="652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b="1" kern="1200">
                <a:solidFill>
                  <a:schemeClr val="bg1"/>
                </a:solidFill>
                <a:latin typeface="Lucida Sans" panose="020B0602030504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77"/>
                <a:ea typeface="+mj-ea"/>
                <a:cs typeface="+mj-cs"/>
              </a:rPr>
              <a:t>Getting Started</a:t>
            </a:r>
          </a:p>
        </p:txBody>
      </p:sp>
      <p:pic>
        <p:nvPicPr>
          <p:cNvPr id="8" name="Picture 8" descr="Screenshot of Zoom Group Chat">
            <a:extLst>
              <a:ext uri="{FF2B5EF4-FFF2-40B4-BE49-F238E27FC236}">
                <a16:creationId xmlns:a16="http://schemas.microsoft.com/office/drawing/2014/main" id="{3D2DD69A-AF1B-4900-9667-2CC1F8104693}"/>
              </a:ext>
            </a:extLst>
          </p:cNvPr>
          <p:cNvPicPr>
            <a:picLocks noChangeAspect="1"/>
          </p:cNvPicPr>
          <p:nvPr/>
        </p:nvPicPr>
        <p:blipFill rotWithShape="1">
          <a:blip r:embed="rId3"/>
          <a:srcRect l="2787" b="9035"/>
          <a:stretch/>
        </p:blipFill>
        <p:spPr>
          <a:xfrm>
            <a:off x="1233055" y="1862810"/>
            <a:ext cx="3870790" cy="4113539"/>
          </a:xfrm>
          <a:prstGeom prst="rect">
            <a:avLst/>
          </a:prstGeom>
        </p:spPr>
      </p:pic>
      <p:pic>
        <p:nvPicPr>
          <p:cNvPr id="4" name="Picture 4" descr="Screenshot of Zoom participant tab.">
            <a:extLst>
              <a:ext uri="{FF2B5EF4-FFF2-40B4-BE49-F238E27FC236}">
                <a16:creationId xmlns:a16="http://schemas.microsoft.com/office/drawing/2014/main" id="{9207FF08-F7F4-4B88-AF14-99531A4A2538}"/>
              </a:ext>
            </a:extLst>
          </p:cNvPr>
          <p:cNvPicPr>
            <a:picLocks noChangeAspect="1"/>
          </p:cNvPicPr>
          <p:nvPr/>
        </p:nvPicPr>
        <p:blipFill rotWithShape="1">
          <a:blip r:embed="rId4"/>
          <a:srcRect r="192" b="47882"/>
          <a:stretch/>
        </p:blipFill>
        <p:spPr>
          <a:xfrm>
            <a:off x="6628587" y="1776202"/>
            <a:ext cx="3670309" cy="4008778"/>
          </a:xfrm>
          <a:prstGeom prst="rect">
            <a:avLst/>
          </a:prstGeom>
        </p:spPr>
      </p:pic>
    </p:spTree>
    <p:extLst>
      <p:ext uri="{BB962C8B-B14F-4D97-AF65-F5344CB8AC3E}">
        <p14:creationId xmlns:p14="http://schemas.microsoft.com/office/powerpoint/2010/main" val="1717727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4E5C-7808-4BC0-AAED-8E4698CB512A}"/>
              </a:ext>
            </a:extLst>
          </p:cNvPr>
          <p:cNvSpPr>
            <a:spLocks noGrp="1"/>
          </p:cNvSpPr>
          <p:nvPr>
            <p:ph type="title"/>
          </p:nvPr>
        </p:nvSpPr>
        <p:spPr>
          <a:xfrm>
            <a:off x="981635" y="639704"/>
            <a:ext cx="4000519" cy="5577840"/>
          </a:xfrm>
        </p:spPr>
        <p:txBody>
          <a:bodyPr anchor="ctr">
            <a:normAutofit/>
          </a:bodyPr>
          <a:lstStyle/>
          <a:p>
            <a:pPr algn="ctr"/>
            <a:r>
              <a:rPr lang="en-US" b="1" err="1">
                <a:latin typeface="Lucida Sans" panose="020B0602030504020204" pitchFamily="34" charset="0"/>
              </a:rPr>
              <a:t>D'Augelli's</a:t>
            </a:r>
            <a:r>
              <a:rPr lang="en-US" b="1">
                <a:latin typeface="Lucida Sans" panose="020B0602030504020204" pitchFamily="34" charset="0"/>
              </a:rPr>
              <a:t> Model of Lesbian, Gay &amp; Bisexual Identity Development</a:t>
            </a:r>
            <a:endParaRPr lang="en-US" sz="4400" b="1">
              <a:latin typeface="Lucida Sans" panose="020B0602030504020204" pitchFamily="34" charset="0"/>
            </a:endParaRPr>
          </a:p>
        </p:txBody>
      </p:sp>
      <p:sp>
        <p:nvSpPr>
          <p:cNvPr id="3" name="Content Placeholder 2">
            <a:extLst>
              <a:ext uri="{FF2B5EF4-FFF2-40B4-BE49-F238E27FC236}">
                <a16:creationId xmlns:a16="http://schemas.microsoft.com/office/drawing/2014/main" id="{3E8043E1-02F6-4275-8289-21F15F3DE57B}"/>
              </a:ext>
            </a:extLst>
          </p:cNvPr>
          <p:cNvSpPr>
            <a:spLocks noGrp="1"/>
          </p:cNvSpPr>
          <p:nvPr>
            <p:ph idx="1"/>
          </p:nvPr>
        </p:nvSpPr>
        <p:spPr>
          <a:xfrm>
            <a:off x="4889500" y="825500"/>
            <a:ext cx="6464300" cy="5351463"/>
          </a:xfrm>
        </p:spPr>
        <p:txBody>
          <a:bodyPr>
            <a:normAutofit/>
          </a:bodyPr>
          <a:lstStyle/>
          <a:p>
            <a:pPr lvl="0"/>
            <a:r>
              <a:rPr lang="en-US">
                <a:latin typeface="Lucida Sans" panose="020B0602030504020204" pitchFamily="34" charset="0"/>
              </a:rPr>
              <a:t>Stage 1: Exiting heterosexual/cisgender identity</a:t>
            </a:r>
          </a:p>
          <a:p>
            <a:pPr lvl="0"/>
            <a:r>
              <a:rPr lang="en-US">
                <a:solidFill>
                  <a:prstClr val="black">
                    <a:hueOff val="0"/>
                    <a:satOff val="0"/>
                    <a:lumOff val="0"/>
                    <a:alphaOff val="0"/>
                  </a:prstClr>
                </a:solidFill>
                <a:latin typeface="Lucida Sans" panose="020B0602030504020204" pitchFamily="34" charset="0"/>
              </a:rPr>
              <a:t>Stage 2: Developing a personal queer identity status</a:t>
            </a:r>
          </a:p>
          <a:p>
            <a:pPr lvl="0"/>
            <a:r>
              <a:rPr lang="en-US">
                <a:solidFill>
                  <a:prstClr val="black">
                    <a:hueOff val="0"/>
                    <a:satOff val="0"/>
                    <a:lumOff val="0"/>
                    <a:alphaOff val="0"/>
                  </a:prstClr>
                </a:solidFill>
                <a:latin typeface="Lucida Sans" panose="020B0602030504020204" pitchFamily="34" charset="0"/>
              </a:rPr>
              <a:t>Stage 3: Developing a queer social identity</a:t>
            </a:r>
          </a:p>
          <a:p>
            <a:pPr lvl="0"/>
            <a:r>
              <a:rPr lang="en-US">
                <a:solidFill>
                  <a:prstClr val="black">
                    <a:hueOff val="0"/>
                    <a:satOff val="0"/>
                    <a:lumOff val="0"/>
                    <a:alphaOff val="0"/>
                  </a:prstClr>
                </a:solidFill>
                <a:latin typeface="Lucida Sans" panose="020B0602030504020204" pitchFamily="34" charset="0"/>
              </a:rPr>
              <a:t>Stage 4: Becoming a queer "offspring“</a:t>
            </a:r>
          </a:p>
          <a:p>
            <a:pPr lvl="0"/>
            <a:r>
              <a:rPr lang="en-US">
                <a:solidFill>
                  <a:prstClr val="black">
                    <a:hueOff val="0"/>
                    <a:satOff val="0"/>
                    <a:lumOff val="0"/>
                    <a:alphaOff val="0"/>
                  </a:prstClr>
                </a:solidFill>
                <a:latin typeface="Lucida Sans" panose="020B0602030504020204" pitchFamily="34" charset="0"/>
              </a:rPr>
              <a:t>Stage 5: Developing a queer intimacy status</a:t>
            </a:r>
          </a:p>
          <a:p>
            <a:pPr lvl="0"/>
            <a:r>
              <a:rPr lang="en-US">
                <a:solidFill>
                  <a:prstClr val="black">
                    <a:hueOff val="0"/>
                    <a:satOff val="0"/>
                    <a:lumOff val="0"/>
                    <a:alphaOff val="0"/>
                  </a:prstClr>
                </a:solidFill>
                <a:latin typeface="Lucida Sans" panose="020B0602030504020204" pitchFamily="34" charset="0"/>
              </a:rPr>
              <a:t>Stage 6: Entering a queer community</a:t>
            </a:r>
          </a:p>
          <a:p>
            <a:endParaRPr lang="en-US"/>
          </a:p>
        </p:txBody>
      </p:sp>
    </p:spTree>
    <p:extLst>
      <p:ext uri="{BB962C8B-B14F-4D97-AF65-F5344CB8AC3E}">
        <p14:creationId xmlns:p14="http://schemas.microsoft.com/office/powerpoint/2010/main" val="4291300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36F3-8976-4BD3-93BA-4D5A8D5F59F2}"/>
              </a:ext>
            </a:extLst>
          </p:cNvPr>
          <p:cNvSpPr>
            <a:spLocks noGrp="1"/>
          </p:cNvSpPr>
          <p:nvPr>
            <p:ph type="title"/>
          </p:nvPr>
        </p:nvSpPr>
        <p:spPr>
          <a:xfrm>
            <a:off x="1371600" y="365125"/>
            <a:ext cx="9982200" cy="1325563"/>
          </a:xfrm>
        </p:spPr>
        <p:txBody>
          <a:bodyPr/>
          <a:lstStyle/>
          <a:p>
            <a:r>
              <a:rPr lang="en-US" b="1">
                <a:latin typeface="Lucida Sans" panose="020B0602030504020204" pitchFamily="34" charset="0"/>
              </a:rPr>
              <a:t>Barriers to Coming Out		</a:t>
            </a:r>
          </a:p>
        </p:txBody>
      </p:sp>
      <p:sp>
        <p:nvSpPr>
          <p:cNvPr id="3" name="Content Placeholder 2">
            <a:extLst>
              <a:ext uri="{FF2B5EF4-FFF2-40B4-BE49-F238E27FC236}">
                <a16:creationId xmlns:a16="http://schemas.microsoft.com/office/drawing/2014/main" id="{2554837A-6E33-4ABC-879C-F963F9FADF6E}"/>
              </a:ext>
            </a:extLst>
          </p:cNvPr>
          <p:cNvSpPr>
            <a:spLocks noGrp="1"/>
          </p:cNvSpPr>
          <p:nvPr>
            <p:ph idx="1"/>
          </p:nvPr>
        </p:nvSpPr>
        <p:spPr>
          <a:xfrm>
            <a:off x="1371600" y="1992386"/>
            <a:ext cx="9601200" cy="3581400"/>
          </a:xfrm>
        </p:spPr>
        <p:txBody>
          <a:bodyPr>
            <a:normAutofit/>
          </a:bodyPr>
          <a:lstStyle/>
          <a:p>
            <a:r>
              <a:rPr lang="en-US" sz="1700">
                <a:latin typeface="Lucida Sans" panose="020B0602030504020204" pitchFamily="34" charset="0"/>
              </a:rPr>
              <a:t>Are all coming out experiences the same?</a:t>
            </a:r>
          </a:p>
          <a:p>
            <a:r>
              <a:rPr lang="en-US" sz="1700">
                <a:latin typeface="Lucida Sans" panose="020B0602030504020204" pitchFamily="34" charset="0"/>
              </a:rPr>
              <a:t>What are some things to people consider prior to coming out?</a:t>
            </a:r>
          </a:p>
          <a:p>
            <a:pPr lvl="1">
              <a:buFontTx/>
              <a:buChar char="-"/>
            </a:pPr>
            <a:r>
              <a:rPr lang="en-US" sz="1700">
                <a:latin typeface="Lucida Sans" panose="020B0602030504020204" pitchFamily="34" charset="0"/>
              </a:rPr>
              <a:t>Am I ready to come out?</a:t>
            </a:r>
          </a:p>
          <a:p>
            <a:pPr lvl="1">
              <a:buFontTx/>
              <a:buChar char="-"/>
            </a:pPr>
            <a:r>
              <a:rPr lang="en-US" sz="1700">
                <a:latin typeface="Lucida Sans" panose="020B0602030504020204" pitchFamily="34" charset="0"/>
              </a:rPr>
              <a:t>Cultural background</a:t>
            </a:r>
          </a:p>
          <a:p>
            <a:pPr lvl="1">
              <a:buFontTx/>
              <a:buChar char="-"/>
            </a:pPr>
            <a:r>
              <a:rPr lang="en-US" sz="1700">
                <a:latin typeface="Lucida Sans" panose="020B0602030504020204" pitchFamily="34" charset="0"/>
              </a:rPr>
              <a:t>Is it safe to come out?</a:t>
            </a:r>
          </a:p>
          <a:p>
            <a:pPr lvl="1">
              <a:buFontTx/>
              <a:buChar char="-"/>
            </a:pPr>
            <a:r>
              <a:rPr lang="en-US" sz="1700">
                <a:latin typeface="Lucida Sans" panose="020B0602030504020204" pitchFamily="34" charset="0"/>
              </a:rPr>
              <a:t>Will my family/friends still love me?</a:t>
            </a:r>
          </a:p>
          <a:p>
            <a:pPr lvl="1">
              <a:buFontTx/>
              <a:buChar char="-"/>
            </a:pPr>
            <a:r>
              <a:rPr lang="en-US" sz="1700">
                <a:latin typeface="Lucida Sans" panose="020B0602030504020204" pitchFamily="34" charset="0"/>
              </a:rPr>
              <a:t>Can I keep my religious beliefs and still be true to myself?</a:t>
            </a:r>
          </a:p>
          <a:p>
            <a:pPr>
              <a:buFontTx/>
              <a:buChar char="-"/>
            </a:pPr>
            <a:endParaRPr lang="en-US" sz="1700">
              <a:latin typeface="Lucida Sans" panose="020B0602030504020204" pitchFamily="34" charset="0"/>
            </a:endParaRPr>
          </a:p>
          <a:p>
            <a:endParaRPr lang="en-US">
              <a:latin typeface="Lucida Sans" panose="020B0602030504020204" pitchFamily="34" charset="0"/>
            </a:endParaRPr>
          </a:p>
        </p:txBody>
      </p:sp>
    </p:spTree>
    <p:extLst>
      <p:ext uri="{BB962C8B-B14F-4D97-AF65-F5344CB8AC3E}">
        <p14:creationId xmlns:p14="http://schemas.microsoft.com/office/powerpoint/2010/main" val="28051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B814-18DF-4F65-A7BD-2A8029AE667B}"/>
              </a:ext>
            </a:extLst>
          </p:cNvPr>
          <p:cNvSpPr>
            <a:spLocks noGrp="1"/>
          </p:cNvSpPr>
          <p:nvPr>
            <p:ph type="title"/>
          </p:nvPr>
        </p:nvSpPr>
        <p:spPr>
          <a:xfrm>
            <a:off x="1216240" y="365125"/>
            <a:ext cx="10137559" cy="1325563"/>
          </a:xfrm>
        </p:spPr>
        <p:txBody>
          <a:bodyPr/>
          <a:lstStyle/>
          <a:p>
            <a:r>
              <a:rPr lang="en-US" b="1">
                <a:latin typeface="Lucida Sans" panose="020B0602030504020204" pitchFamily="34" charset="0"/>
              </a:rPr>
              <a:t>How to Be an Ally in the Coming Out Process</a:t>
            </a:r>
          </a:p>
        </p:txBody>
      </p:sp>
      <p:sp>
        <p:nvSpPr>
          <p:cNvPr id="3" name="Content Placeholder 2">
            <a:extLst>
              <a:ext uri="{FF2B5EF4-FFF2-40B4-BE49-F238E27FC236}">
                <a16:creationId xmlns:a16="http://schemas.microsoft.com/office/drawing/2014/main" id="{696786EA-DC2B-4216-B357-EDF5CF0F51D7}"/>
              </a:ext>
            </a:extLst>
          </p:cNvPr>
          <p:cNvSpPr>
            <a:spLocks noGrp="1"/>
          </p:cNvSpPr>
          <p:nvPr>
            <p:ph idx="1"/>
          </p:nvPr>
        </p:nvSpPr>
        <p:spPr>
          <a:xfrm>
            <a:off x="1216240" y="1825625"/>
            <a:ext cx="10137560" cy="4351338"/>
          </a:xfrm>
        </p:spPr>
        <p:txBody>
          <a:bodyPr vert="horz" lIns="91440" tIns="45720" rIns="91440" bIns="45720" rtlCol="0" anchor="t">
            <a:normAutofit/>
          </a:bodyPr>
          <a:lstStyle/>
          <a:p>
            <a:pPr marL="383540" indent="-383540"/>
            <a:r>
              <a:rPr lang="en-US">
                <a:latin typeface="Lucida Sans" panose="020B0602030504020204" pitchFamily="34" charset="0"/>
              </a:rPr>
              <a:t>Be attune to the other person’s needs</a:t>
            </a:r>
          </a:p>
          <a:p>
            <a:pPr marL="383540" indent="-383540"/>
            <a:r>
              <a:rPr lang="en-US">
                <a:latin typeface="Lucida Sans" panose="020B0602030504020204" pitchFamily="34" charset="0"/>
              </a:rPr>
              <a:t>Understand that coming out is a lifelong process</a:t>
            </a:r>
          </a:p>
          <a:p>
            <a:pPr marL="383540" indent="-383540"/>
            <a:r>
              <a:rPr lang="en-US">
                <a:latin typeface="Lucida Sans" panose="020B0602030504020204" pitchFamily="34" charset="0"/>
              </a:rPr>
              <a:t>Do not judge someone for the way they come out</a:t>
            </a:r>
          </a:p>
          <a:p>
            <a:pPr marL="383540" indent="-383540"/>
            <a:r>
              <a:rPr lang="en-US">
                <a:latin typeface="Lucida Sans" panose="020B0602030504020204" pitchFamily="34" charset="0"/>
              </a:rPr>
              <a:t>Be supportive</a:t>
            </a:r>
          </a:p>
          <a:p>
            <a:pPr marL="383540" indent="-383540"/>
            <a:r>
              <a:rPr lang="en-US">
                <a:latin typeface="Lucida Sans" panose="020B0602030504020204" pitchFamily="34" charset="0"/>
              </a:rPr>
              <a:t>Take them seriously</a:t>
            </a:r>
          </a:p>
          <a:p>
            <a:pPr marL="383540" indent="-383540"/>
            <a:r>
              <a:rPr lang="en-US">
                <a:latin typeface="Lucida Sans" panose="020B0602030504020204" pitchFamily="34" charset="0"/>
              </a:rPr>
              <a:t>Know that identity can change over time</a:t>
            </a:r>
          </a:p>
          <a:p>
            <a:pPr lvl="1" indent="-383540"/>
            <a:r>
              <a:rPr lang="en-US">
                <a:latin typeface="Lucida Sans" panose="020B0602030504020204" pitchFamily="34" charset="0"/>
              </a:rPr>
              <a:t>Someone may initially come out as a queer man, but then later come out as a queer transwoman. </a:t>
            </a:r>
          </a:p>
        </p:txBody>
      </p:sp>
    </p:spTree>
    <p:extLst>
      <p:ext uri="{BB962C8B-B14F-4D97-AF65-F5344CB8AC3E}">
        <p14:creationId xmlns:p14="http://schemas.microsoft.com/office/powerpoint/2010/main" val="3598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8643C-EC9D-44BE-91FA-FD500B685DCC}"/>
              </a:ext>
            </a:extLst>
          </p:cNvPr>
          <p:cNvSpPr>
            <a:spLocks noGrp="1"/>
          </p:cNvSpPr>
          <p:nvPr>
            <p:ph type="ctrTitle"/>
          </p:nvPr>
        </p:nvSpPr>
        <p:spPr/>
        <p:txBody>
          <a:bodyPr/>
          <a:lstStyle/>
          <a:p>
            <a:r>
              <a:rPr lang="en-US" b="1">
                <a:latin typeface="Lucida Sans" panose="020B0602030504020204" pitchFamily="34" charset="0"/>
              </a:rPr>
              <a:t>Pronouns</a:t>
            </a:r>
          </a:p>
        </p:txBody>
      </p:sp>
      <p:sp>
        <p:nvSpPr>
          <p:cNvPr id="8" name="Subtitle 7">
            <a:extLst>
              <a:ext uri="{FF2B5EF4-FFF2-40B4-BE49-F238E27FC236}">
                <a16:creationId xmlns:a16="http://schemas.microsoft.com/office/drawing/2014/main" id="{50D65210-985C-48FD-B9FC-8FFDA1657B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9939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58A9-1C99-43F9-927D-E279B0D37A25}"/>
              </a:ext>
            </a:extLst>
          </p:cNvPr>
          <p:cNvSpPr>
            <a:spLocks noGrp="1"/>
          </p:cNvSpPr>
          <p:nvPr>
            <p:ph type="title"/>
          </p:nvPr>
        </p:nvSpPr>
        <p:spPr>
          <a:xfrm>
            <a:off x="1100138" y="365125"/>
            <a:ext cx="10253662" cy="1325563"/>
          </a:xfrm>
        </p:spPr>
        <p:txBody>
          <a:bodyPr/>
          <a:lstStyle/>
          <a:p>
            <a:pPr algn="ctr"/>
            <a:r>
              <a:rPr lang="en-US" b="1">
                <a:latin typeface="Lucida Sans" panose="020B0602030504020204" pitchFamily="34" charset="0"/>
              </a:rPr>
              <a:t>I often hear people introduce themselves with their pronouns.</a:t>
            </a:r>
          </a:p>
        </p:txBody>
      </p:sp>
      <p:sp>
        <p:nvSpPr>
          <p:cNvPr id="3" name="Content Placeholder 2">
            <a:extLst>
              <a:ext uri="{FF2B5EF4-FFF2-40B4-BE49-F238E27FC236}">
                <a16:creationId xmlns:a16="http://schemas.microsoft.com/office/drawing/2014/main" id="{C9E8547C-3EC2-4614-9FB8-50F0040AAB2D}"/>
              </a:ext>
            </a:extLst>
          </p:cNvPr>
          <p:cNvSpPr>
            <a:spLocks noGrp="1"/>
          </p:cNvSpPr>
          <p:nvPr>
            <p:ph idx="1"/>
          </p:nvPr>
        </p:nvSpPr>
        <p:spPr>
          <a:xfrm>
            <a:off x="1100138" y="1825625"/>
            <a:ext cx="10253662" cy="4351338"/>
          </a:xfrm>
        </p:spPr>
        <p:txBody>
          <a:bodyPr/>
          <a:lstStyle/>
          <a:p>
            <a:pPr marL="0" indent="0">
              <a:buNone/>
            </a:pPr>
            <a:endParaRPr lang="en-US"/>
          </a:p>
        </p:txBody>
      </p:sp>
      <p:cxnSp>
        <p:nvCxnSpPr>
          <p:cNvPr id="5" name="Straight Connector 4">
            <a:extLst>
              <a:ext uri="{FF2B5EF4-FFF2-40B4-BE49-F238E27FC236}">
                <a16:creationId xmlns:a16="http://schemas.microsoft.com/office/drawing/2014/main" id="{B0786DE2-3A1D-4589-B781-8BE537EEF931}"/>
              </a:ext>
            </a:extLst>
          </p:cNvPr>
          <p:cNvCxnSpPr>
            <a:stCxn id="3" idx="1"/>
            <a:endCxn id="3" idx="3"/>
          </p:cNvCxnSpPr>
          <p:nvPr/>
        </p:nvCxnSpPr>
        <p:spPr>
          <a:xfrm>
            <a:off x="1100138" y="4001294"/>
            <a:ext cx="1025366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44C2356-7F20-46AA-B706-8E56F71FFBA1}"/>
              </a:ext>
            </a:extLst>
          </p:cNvPr>
          <p:cNvSpPr txBox="1"/>
          <p:nvPr/>
        </p:nvSpPr>
        <p:spPr>
          <a:xfrm rot="20418608">
            <a:off x="1014413" y="2987764"/>
            <a:ext cx="2200275" cy="523220"/>
          </a:xfrm>
          <a:prstGeom prst="rect">
            <a:avLst/>
          </a:prstGeom>
          <a:noFill/>
        </p:spPr>
        <p:txBody>
          <a:bodyPr wrap="square" rtlCol="0">
            <a:spAutoFit/>
          </a:bodyPr>
          <a:lstStyle/>
          <a:p>
            <a:r>
              <a:rPr lang="en-US" sz="2800" b="1">
                <a:latin typeface="Lucida Sans" panose="020B0602030504020204" pitchFamily="34" charset="0"/>
              </a:rPr>
              <a:t>Agree</a:t>
            </a:r>
          </a:p>
        </p:txBody>
      </p:sp>
      <p:sp>
        <p:nvSpPr>
          <p:cNvPr id="7" name="TextBox 6">
            <a:extLst>
              <a:ext uri="{FF2B5EF4-FFF2-40B4-BE49-F238E27FC236}">
                <a16:creationId xmlns:a16="http://schemas.microsoft.com/office/drawing/2014/main" id="{9A9D641C-472C-43C2-8F35-12C8066AB257}"/>
              </a:ext>
            </a:extLst>
          </p:cNvPr>
          <p:cNvSpPr txBox="1"/>
          <p:nvPr/>
        </p:nvSpPr>
        <p:spPr>
          <a:xfrm rot="20418608">
            <a:off x="10363209" y="3167389"/>
            <a:ext cx="2200275" cy="523220"/>
          </a:xfrm>
          <a:prstGeom prst="rect">
            <a:avLst/>
          </a:prstGeom>
          <a:noFill/>
        </p:spPr>
        <p:txBody>
          <a:bodyPr wrap="square" rtlCol="0">
            <a:spAutoFit/>
          </a:bodyPr>
          <a:lstStyle/>
          <a:p>
            <a:r>
              <a:rPr lang="en-US" sz="2800" b="1">
                <a:latin typeface="Lucida Sans" panose="020B0602030504020204" pitchFamily="34" charset="0"/>
              </a:rPr>
              <a:t>Disagree</a:t>
            </a:r>
          </a:p>
        </p:txBody>
      </p:sp>
    </p:spTree>
    <p:extLst>
      <p:ext uri="{BB962C8B-B14F-4D97-AF65-F5344CB8AC3E}">
        <p14:creationId xmlns:p14="http://schemas.microsoft.com/office/powerpoint/2010/main" val="2211155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BDC0-A9B1-4252-BDEC-61C4BC299705}"/>
              </a:ext>
            </a:extLst>
          </p:cNvPr>
          <p:cNvSpPr>
            <a:spLocks noGrp="1"/>
          </p:cNvSpPr>
          <p:nvPr>
            <p:ph type="title"/>
          </p:nvPr>
        </p:nvSpPr>
        <p:spPr>
          <a:xfrm>
            <a:off x="640081" y="791570"/>
            <a:ext cx="4018839" cy="5262390"/>
          </a:xfrm>
        </p:spPr>
        <p:txBody>
          <a:bodyPr anchor="ctr">
            <a:normAutofit/>
          </a:bodyPr>
          <a:lstStyle/>
          <a:p>
            <a:pPr algn="r"/>
            <a:r>
              <a:rPr lang="en-US" sz="5400" b="1">
                <a:latin typeface="Lucida Sans" panose="020B0602030504020204" pitchFamily="34" charset="0"/>
              </a:rPr>
              <a:t>Pronouns</a:t>
            </a:r>
          </a:p>
        </p:txBody>
      </p:sp>
      <p:sp>
        <p:nvSpPr>
          <p:cNvPr id="3" name="Content Placeholder 2">
            <a:extLst>
              <a:ext uri="{FF2B5EF4-FFF2-40B4-BE49-F238E27FC236}">
                <a16:creationId xmlns:a16="http://schemas.microsoft.com/office/drawing/2014/main" id="{EFD10611-30E3-40C7-B1D3-B1801D33AA28}"/>
              </a:ext>
            </a:extLst>
          </p:cNvPr>
          <p:cNvSpPr>
            <a:spLocks noGrp="1"/>
          </p:cNvSpPr>
          <p:nvPr>
            <p:ph idx="1"/>
          </p:nvPr>
        </p:nvSpPr>
        <p:spPr>
          <a:xfrm>
            <a:off x="6176720" y="791570"/>
            <a:ext cx="4892308" cy="5262390"/>
          </a:xfrm>
        </p:spPr>
        <p:txBody>
          <a:bodyPr anchor="ctr">
            <a:normAutofit/>
          </a:bodyPr>
          <a:lstStyle/>
          <a:p>
            <a:pPr marL="383540" indent="-383540"/>
            <a:r>
              <a:rPr lang="en-US" sz="1800">
                <a:latin typeface="Lucida Sans" panose="020B0602030504020204" pitchFamily="34" charset="0"/>
              </a:rPr>
              <a:t>Names &amp; pronouns are used in reference to others</a:t>
            </a:r>
          </a:p>
          <a:p>
            <a:pPr lvl="1" indent="-383540"/>
            <a:r>
              <a:rPr lang="en-US" sz="1800">
                <a:latin typeface="Lucida Sans" panose="020B0602030504020204" pitchFamily="34" charset="0"/>
              </a:rPr>
              <a:t>He went grocery shopping at his favorite grocery store. </a:t>
            </a:r>
          </a:p>
          <a:p>
            <a:pPr marL="383540" indent="-383540"/>
            <a:r>
              <a:rPr lang="en-US" sz="1800">
                <a:latin typeface="Lucida Sans" panose="020B0602030504020204" pitchFamily="34" charset="0"/>
              </a:rPr>
              <a:t>Pronouns affirm someone’s gender-identity</a:t>
            </a:r>
          </a:p>
          <a:p>
            <a:pPr marL="383540" indent="-383540"/>
            <a:r>
              <a:rPr lang="en-US" sz="1800">
                <a:latin typeface="Lucida Sans" panose="020B0602030504020204" pitchFamily="34" charset="0"/>
              </a:rPr>
              <a:t>Pronouns that are used today</a:t>
            </a:r>
          </a:p>
          <a:p>
            <a:pPr lvl="1" indent="-383540"/>
            <a:r>
              <a:rPr lang="en-US" sz="1800">
                <a:latin typeface="Lucida Sans" panose="020B0602030504020204" pitchFamily="34" charset="0"/>
              </a:rPr>
              <a:t>She/her/hers</a:t>
            </a:r>
          </a:p>
          <a:p>
            <a:pPr lvl="1" indent="-383540"/>
            <a:r>
              <a:rPr lang="en-US" sz="1800">
                <a:latin typeface="Lucida Sans" panose="020B0602030504020204" pitchFamily="34" charset="0"/>
              </a:rPr>
              <a:t>He/him/his</a:t>
            </a:r>
          </a:p>
          <a:p>
            <a:pPr lvl="1" indent="-383540"/>
            <a:r>
              <a:rPr lang="en-US" sz="1800">
                <a:latin typeface="Lucida Sans" panose="020B0602030504020204" pitchFamily="34" charset="0"/>
              </a:rPr>
              <a:t>They/them/theirs</a:t>
            </a:r>
          </a:p>
          <a:p>
            <a:pPr lvl="1" indent="-383540"/>
            <a:r>
              <a:rPr lang="en-US" sz="1800" err="1">
                <a:latin typeface="Lucida Sans" panose="020B0602030504020204" pitchFamily="34" charset="0"/>
              </a:rPr>
              <a:t>Zie</a:t>
            </a:r>
            <a:r>
              <a:rPr lang="en-US" sz="1800">
                <a:latin typeface="Lucida Sans" panose="020B0602030504020204" pitchFamily="34" charset="0"/>
              </a:rPr>
              <a:t>/</a:t>
            </a:r>
            <a:r>
              <a:rPr lang="en-US" sz="1800" err="1">
                <a:latin typeface="Lucida Sans" panose="020B0602030504020204" pitchFamily="34" charset="0"/>
              </a:rPr>
              <a:t>zir</a:t>
            </a:r>
            <a:r>
              <a:rPr lang="en-US" sz="1800">
                <a:latin typeface="Lucida Sans" panose="020B0602030504020204" pitchFamily="34" charset="0"/>
              </a:rPr>
              <a:t>/</a:t>
            </a:r>
            <a:r>
              <a:rPr lang="en-US" sz="1800" err="1">
                <a:latin typeface="Lucida Sans" panose="020B0602030504020204" pitchFamily="34" charset="0"/>
              </a:rPr>
              <a:t>zir</a:t>
            </a:r>
            <a:endParaRPr lang="en-US" sz="1800">
              <a:latin typeface="Lucida Sans" panose="020B0602030504020204" pitchFamily="34" charset="0"/>
            </a:endParaRPr>
          </a:p>
          <a:p>
            <a:pPr marL="530225" lvl="1" indent="0">
              <a:buNone/>
            </a:pPr>
            <a:endParaRPr lang="en-US" sz="1800">
              <a:latin typeface="Lucida Sans" panose="020B0602030504020204" pitchFamily="34" charset="0"/>
            </a:endParaRPr>
          </a:p>
        </p:txBody>
      </p:sp>
    </p:spTree>
    <p:extLst>
      <p:ext uri="{BB962C8B-B14F-4D97-AF65-F5344CB8AC3E}">
        <p14:creationId xmlns:p14="http://schemas.microsoft.com/office/powerpoint/2010/main" val="2367303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F2F06-0870-414B-84BA-BFAE53D9E7A9}"/>
              </a:ext>
            </a:extLst>
          </p:cNvPr>
          <p:cNvSpPr>
            <a:spLocks noGrp="1"/>
          </p:cNvSpPr>
          <p:nvPr>
            <p:ph type="title"/>
          </p:nvPr>
        </p:nvSpPr>
        <p:spPr>
          <a:xfrm>
            <a:off x="8622370" y="618681"/>
            <a:ext cx="3084998" cy="4794567"/>
          </a:xfrm>
        </p:spPr>
        <p:txBody>
          <a:bodyPr vert="horz" lIns="91440" tIns="45720" rIns="91440" bIns="45720" rtlCol="0" anchor="ctr">
            <a:normAutofit/>
          </a:bodyPr>
          <a:lstStyle/>
          <a:p>
            <a:r>
              <a:rPr lang="en-US" sz="3600" b="1" cap="all" baseline="0">
                <a:solidFill>
                  <a:srgbClr val="FFFFFF"/>
                </a:solidFill>
                <a:latin typeface="Lucida Sans" panose="020B0602030504020204" pitchFamily="34" charset="0"/>
              </a:rPr>
              <a:t>How to use Pronouns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ronouns: A how-to guide">
            <a:extLst>
              <a:ext uri="{FF2B5EF4-FFF2-40B4-BE49-F238E27FC236}">
                <a16:creationId xmlns:a16="http://schemas.microsoft.com/office/drawing/2014/main" id="{32B42E14-46B7-4DF3-9124-D0DC23C7D712}"/>
              </a:ext>
            </a:extLst>
          </p:cNvPr>
          <p:cNvPicPr>
            <a:picLocks noGrp="1" noChangeAspect="1"/>
          </p:cNvPicPr>
          <p:nvPr>
            <p:ph idx="1"/>
          </p:nvPr>
        </p:nvPicPr>
        <p:blipFill rotWithShape="1">
          <a:blip r:embed="rId3"/>
          <a:srcRect l="6014" r="8326" b="1"/>
          <a:stretch/>
        </p:blipFill>
        <p:spPr>
          <a:xfrm>
            <a:off x="976251" y="942538"/>
            <a:ext cx="7163222" cy="4808332"/>
          </a:xfrm>
          <a:prstGeom prst="rect">
            <a:avLst/>
          </a:prstGeom>
          <a:effectLst/>
        </p:spPr>
      </p:pic>
    </p:spTree>
    <p:extLst>
      <p:ext uri="{BB962C8B-B14F-4D97-AF65-F5344CB8AC3E}">
        <p14:creationId xmlns:p14="http://schemas.microsoft.com/office/powerpoint/2010/main" val="1094313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EC13-A952-446D-A1DE-00D22F419C3D}"/>
              </a:ext>
            </a:extLst>
          </p:cNvPr>
          <p:cNvSpPr>
            <a:spLocks noGrp="1"/>
          </p:cNvSpPr>
          <p:nvPr>
            <p:ph type="title"/>
          </p:nvPr>
        </p:nvSpPr>
        <p:spPr>
          <a:xfrm>
            <a:off x="1130300" y="365125"/>
            <a:ext cx="10223500" cy="1325563"/>
          </a:xfrm>
        </p:spPr>
        <p:txBody>
          <a:bodyPr/>
          <a:lstStyle/>
          <a:p>
            <a:r>
              <a:rPr lang="en-US" b="1">
                <a:latin typeface="Lucida Sans" panose="020B0602030504020204" pitchFamily="34" charset="0"/>
              </a:rPr>
              <a:t>Pronouns</a:t>
            </a:r>
          </a:p>
        </p:txBody>
      </p:sp>
      <p:sp>
        <p:nvSpPr>
          <p:cNvPr id="3" name="Content Placeholder 2">
            <a:extLst>
              <a:ext uri="{FF2B5EF4-FFF2-40B4-BE49-F238E27FC236}">
                <a16:creationId xmlns:a16="http://schemas.microsoft.com/office/drawing/2014/main" id="{C9D24F35-C8C3-4D61-88B7-EFEB7178F088}"/>
              </a:ext>
            </a:extLst>
          </p:cNvPr>
          <p:cNvSpPr>
            <a:spLocks noGrp="1"/>
          </p:cNvSpPr>
          <p:nvPr>
            <p:ph idx="1"/>
          </p:nvPr>
        </p:nvSpPr>
        <p:spPr/>
        <p:txBody>
          <a:bodyPr/>
          <a:lstStyle/>
          <a:p>
            <a:endParaRPr lang="en-US"/>
          </a:p>
        </p:txBody>
      </p:sp>
      <p:pic>
        <p:nvPicPr>
          <p:cNvPr id="4" name="Picture 3" descr="Pronouns that are often used">
            <a:extLst>
              <a:ext uri="{FF2B5EF4-FFF2-40B4-BE49-F238E27FC236}">
                <a16:creationId xmlns:a16="http://schemas.microsoft.com/office/drawing/2014/main" id="{80C669D1-64E7-4E11-AE41-51557BD55706}"/>
              </a:ext>
            </a:extLst>
          </p:cNvPr>
          <p:cNvPicPr>
            <a:picLocks noChangeAspect="1"/>
          </p:cNvPicPr>
          <p:nvPr/>
        </p:nvPicPr>
        <p:blipFill>
          <a:blip r:embed="rId3"/>
          <a:stretch>
            <a:fillRect/>
          </a:stretch>
        </p:blipFill>
        <p:spPr>
          <a:xfrm>
            <a:off x="2248864" y="1690688"/>
            <a:ext cx="7694271" cy="4351338"/>
          </a:xfrm>
          <a:prstGeom prst="rect">
            <a:avLst/>
          </a:prstGeom>
        </p:spPr>
      </p:pic>
    </p:spTree>
    <p:extLst>
      <p:ext uri="{BB962C8B-B14F-4D97-AF65-F5344CB8AC3E}">
        <p14:creationId xmlns:p14="http://schemas.microsoft.com/office/powerpoint/2010/main" val="3887636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2A09-B090-4E75-A9E4-BE36E19BFB6C}"/>
              </a:ext>
            </a:extLst>
          </p:cNvPr>
          <p:cNvSpPr>
            <a:spLocks noGrp="1"/>
          </p:cNvSpPr>
          <p:nvPr>
            <p:ph type="title"/>
          </p:nvPr>
        </p:nvSpPr>
        <p:spPr>
          <a:xfrm>
            <a:off x="1207362" y="365125"/>
            <a:ext cx="10146437" cy="1325563"/>
          </a:xfrm>
        </p:spPr>
        <p:txBody>
          <a:bodyPr/>
          <a:lstStyle/>
          <a:p>
            <a:r>
              <a:rPr lang="en-US" b="1">
                <a:latin typeface="Lucida Sans" panose="020B0602030504020204" pitchFamily="34" charset="0"/>
              </a:rPr>
              <a:t>Pronouns: How to Ask</a:t>
            </a:r>
          </a:p>
        </p:txBody>
      </p:sp>
      <p:sp>
        <p:nvSpPr>
          <p:cNvPr id="3" name="Content Placeholder 2">
            <a:extLst>
              <a:ext uri="{FF2B5EF4-FFF2-40B4-BE49-F238E27FC236}">
                <a16:creationId xmlns:a16="http://schemas.microsoft.com/office/drawing/2014/main" id="{B71F3817-E9E3-4020-9997-FD45C1A2A599}"/>
              </a:ext>
            </a:extLst>
          </p:cNvPr>
          <p:cNvSpPr>
            <a:spLocks noGrp="1"/>
          </p:cNvSpPr>
          <p:nvPr>
            <p:ph idx="1"/>
          </p:nvPr>
        </p:nvSpPr>
        <p:spPr>
          <a:xfrm>
            <a:off x="1207362" y="1825625"/>
            <a:ext cx="10146438" cy="4351338"/>
          </a:xfrm>
        </p:spPr>
        <p:txBody>
          <a:bodyPr vert="horz" lIns="91440" tIns="45720" rIns="91440" bIns="45720" rtlCol="0" anchor="t">
            <a:normAutofit/>
          </a:bodyPr>
          <a:lstStyle/>
          <a:p>
            <a:pPr marL="383540" indent="-383540"/>
            <a:r>
              <a:rPr lang="en-US">
                <a:latin typeface="Lucida Sans" panose="020B0602030504020204" pitchFamily="34" charset="0"/>
              </a:rPr>
              <a:t>Worried about misgendering someone? Ask their pronouns!</a:t>
            </a:r>
          </a:p>
          <a:p>
            <a:pPr lvl="1" indent="-383540"/>
            <a:r>
              <a:rPr lang="en-US">
                <a:latin typeface="Lucida Sans" panose="020B0602030504020204" pitchFamily="34" charset="0"/>
              </a:rPr>
              <a:t>“Hi my name is Melissa, I use she/her/hers pronouns. What’s your name and what pronouns do you use?</a:t>
            </a:r>
          </a:p>
          <a:p>
            <a:pPr marL="383540" indent="-383540"/>
            <a:r>
              <a:rPr lang="en-US">
                <a:latin typeface="Lucida Sans" panose="020B0602030504020204" pitchFamily="34" charset="0"/>
              </a:rPr>
              <a:t>It’s always better to ask than to assume someone’s pronouns</a:t>
            </a:r>
          </a:p>
        </p:txBody>
      </p:sp>
    </p:spTree>
    <p:extLst>
      <p:ext uri="{BB962C8B-B14F-4D97-AF65-F5344CB8AC3E}">
        <p14:creationId xmlns:p14="http://schemas.microsoft.com/office/powerpoint/2010/main" val="277373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BDC0-A9B1-4252-BDEC-61C4BC299705}"/>
              </a:ext>
            </a:extLst>
          </p:cNvPr>
          <p:cNvSpPr>
            <a:spLocks noGrp="1"/>
          </p:cNvSpPr>
          <p:nvPr>
            <p:ph type="title"/>
          </p:nvPr>
        </p:nvSpPr>
        <p:spPr>
          <a:xfrm>
            <a:off x="7989904" y="634028"/>
            <a:ext cx="3746002" cy="3732835"/>
          </a:xfrm>
        </p:spPr>
        <p:txBody>
          <a:bodyPr vert="horz" lIns="91440" tIns="45720" rIns="91440" bIns="45720" rtlCol="0" anchor="b">
            <a:normAutofit/>
          </a:bodyPr>
          <a:lstStyle/>
          <a:p>
            <a:pPr algn="ctr"/>
            <a:r>
              <a:rPr lang="en-US" sz="6000" b="1" cap="all">
                <a:latin typeface="Lucida Sans" panose="020B0602030504020204" pitchFamily="34" charset="0"/>
              </a:rPr>
              <a:t>Laws &amp; Policies</a:t>
            </a:r>
          </a:p>
        </p:txBody>
      </p:sp>
      <p:pic>
        <p:nvPicPr>
          <p:cNvPr id="6" name="Picture 6" descr="Pride flag with WSU Coug Head in the top right corner">
            <a:extLst>
              <a:ext uri="{FF2B5EF4-FFF2-40B4-BE49-F238E27FC236}">
                <a16:creationId xmlns:a16="http://schemas.microsoft.com/office/drawing/2014/main" id="{D3C354CC-120D-4F38-8B7A-D5287E50DA0F}"/>
              </a:ext>
            </a:extLst>
          </p:cNvPr>
          <p:cNvPicPr>
            <a:picLocks noGrp="1" noChangeAspect="1"/>
          </p:cNvPicPr>
          <p:nvPr>
            <p:ph idx="1"/>
          </p:nvPr>
        </p:nvPicPr>
        <p:blipFill>
          <a:blip r:embed="rId3"/>
          <a:stretch>
            <a:fillRect/>
          </a:stretch>
        </p:blipFill>
        <p:spPr>
          <a:xfrm>
            <a:off x="1499411" y="1459424"/>
            <a:ext cx="5367679" cy="3581400"/>
          </a:xfrm>
        </p:spPr>
      </p:pic>
    </p:spTree>
    <p:extLst>
      <p:ext uri="{BB962C8B-B14F-4D97-AF65-F5344CB8AC3E}">
        <p14:creationId xmlns:p14="http://schemas.microsoft.com/office/powerpoint/2010/main" val="188951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DECD7D-E2BB-4063-9E8C-997EEDEEF455}"/>
              </a:ext>
            </a:extLst>
          </p:cNvPr>
          <p:cNvSpPr txBox="1">
            <a:spLocks noGrp="1"/>
          </p:cNvSpPr>
          <p:nvPr>
            <p:ph type="title" idx="4294967295"/>
          </p:nvPr>
        </p:nvSpPr>
        <p:spPr>
          <a:xfrm>
            <a:off x="838200" y="1028343"/>
            <a:ext cx="10515600" cy="652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b="1" kern="1200">
                <a:solidFill>
                  <a:schemeClr val="bg1"/>
                </a:solidFill>
                <a:latin typeface="Lucida Sans" panose="020B0602030504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0"/>
                <a:ea typeface="+mj-ea"/>
                <a:cs typeface="+mj-cs"/>
              </a:rPr>
              <a:t>A Few Thoughts on Virtual Etiquette</a:t>
            </a:r>
          </a:p>
        </p:txBody>
      </p:sp>
      <p:sp>
        <p:nvSpPr>
          <p:cNvPr id="3" name="Subtitle 2">
            <a:extLst>
              <a:ext uri="{FF2B5EF4-FFF2-40B4-BE49-F238E27FC236}">
                <a16:creationId xmlns:a16="http://schemas.microsoft.com/office/drawing/2014/main" id="{249FA898-39CF-4150-8186-333FF15D04B4}"/>
              </a:ext>
            </a:extLst>
          </p:cNvPr>
          <p:cNvSpPr>
            <a:spLocks noGrp="1"/>
          </p:cNvSpPr>
          <p:nvPr>
            <p:ph type="subTitle" idx="1"/>
          </p:nvPr>
        </p:nvSpPr>
        <p:spPr>
          <a:xfrm>
            <a:off x="2455163" y="2999695"/>
            <a:ext cx="7281673" cy="1655762"/>
          </a:xfrm>
        </p:spPr>
        <p:txBody>
          <a:bodyPr vert="horz" lIns="91440" tIns="45720" rIns="91440" bIns="45720" rtlCol="0" anchor="t">
            <a:normAutofit/>
          </a:bodyPr>
          <a:lstStyle/>
          <a:p>
            <a:pPr marL="342900" indent="-342900" algn="l">
              <a:buChar char="•"/>
            </a:pPr>
            <a:r>
              <a:rPr lang="en-US" i="1">
                <a:latin typeface="Lucida Sans"/>
                <a:ea typeface="+mn-lt"/>
                <a:cs typeface="+mn-lt"/>
              </a:rPr>
              <a:t>Turn cameras on</a:t>
            </a:r>
          </a:p>
          <a:p>
            <a:pPr marL="342900" indent="-342900" algn="l">
              <a:buChar char="•"/>
            </a:pPr>
            <a:r>
              <a:rPr lang="en-US" i="1">
                <a:latin typeface="Lucida Sans"/>
                <a:ea typeface="+mn-lt"/>
                <a:cs typeface="+mn-lt"/>
              </a:rPr>
              <a:t>Use earphones when possible, close door, etc.</a:t>
            </a:r>
          </a:p>
          <a:p>
            <a:pPr marL="342900" indent="-342900" algn="l">
              <a:buChar char="•"/>
            </a:pPr>
            <a:r>
              <a:rPr lang="en-US" i="1">
                <a:latin typeface="Lucida Sans"/>
                <a:ea typeface="+mn-lt"/>
                <a:cs typeface="+mn-lt"/>
              </a:rPr>
              <a:t>Indicate the need to step away</a:t>
            </a:r>
          </a:p>
          <a:p>
            <a:pPr marL="342900" indent="-342900" algn="l">
              <a:buChar char="•"/>
            </a:pPr>
            <a:endParaRPr lang="en-US" i="1">
              <a:latin typeface="Lucida Sans"/>
              <a:ea typeface="+mn-lt"/>
              <a:cs typeface="+mn-lt"/>
            </a:endParaRPr>
          </a:p>
        </p:txBody>
      </p:sp>
    </p:spTree>
    <p:extLst>
      <p:ext uri="{BB962C8B-B14F-4D97-AF65-F5344CB8AC3E}">
        <p14:creationId xmlns:p14="http://schemas.microsoft.com/office/powerpoint/2010/main" val="313445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4436-B5DF-45D8-BF06-A96DEC57FF14}"/>
              </a:ext>
            </a:extLst>
          </p:cNvPr>
          <p:cNvSpPr>
            <a:spLocks noGrp="1"/>
          </p:cNvSpPr>
          <p:nvPr>
            <p:ph type="title"/>
          </p:nvPr>
        </p:nvSpPr>
        <p:spPr>
          <a:xfrm>
            <a:off x="1207362" y="365125"/>
            <a:ext cx="10146437" cy="1325563"/>
          </a:xfrm>
        </p:spPr>
        <p:txBody>
          <a:bodyPr/>
          <a:lstStyle/>
          <a:p>
            <a:r>
              <a:rPr lang="en-US" b="1">
                <a:latin typeface="Lucida Sans" panose="020B0602030504020204" pitchFamily="34" charset="0"/>
              </a:rPr>
              <a:t>LGBTQ+ Laws &amp; Policies in the U.S.</a:t>
            </a:r>
          </a:p>
        </p:txBody>
      </p:sp>
      <p:sp>
        <p:nvSpPr>
          <p:cNvPr id="3" name="Content Placeholder 2">
            <a:extLst>
              <a:ext uri="{FF2B5EF4-FFF2-40B4-BE49-F238E27FC236}">
                <a16:creationId xmlns:a16="http://schemas.microsoft.com/office/drawing/2014/main" id="{3FFC08C6-6046-44BD-8EA6-B64D9F42E59D}"/>
              </a:ext>
            </a:extLst>
          </p:cNvPr>
          <p:cNvSpPr>
            <a:spLocks noGrp="1"/>
          </p:cNvSpPr>
          <p:nvPr>
            <p:ph idx="1"/>
          </p:nvPr>
        </p:nvSpPr>
        <p:spPr>
          <a:xfrm>
            <a:off x="1207362" y="1825625"/>
            <a:ext cx="10146438" cy="4351338"/>
          </a:xfrm>
        </p:spPr>
        <p:txBody>
          <a:bodyPr vert="horz" lIns="91440" tIns="45720" rIns="91440" bIns="45720" rtlCol="0" anchor="t">
            <a:normAutofit/>
          </a:bodyPr>
          <a:lstStyle/>
          <a:p>
            <a:pPr marL="383540" indent="-383540"/>
            <a:r>
              <a:rPr lang="en-US" strike="sngStrike">
                <a:latin typeface="Lucida Sans" panose="020B0602030504020204" pitchFamily="34" charset="0"/>
              </a:rPr>
              <a:t>In 28 states, a company can legally fire you for being part of the LGBTQ+ community</a:t>
            </a:r>
          </a:p>
          <a:p>
            <a:pPr marL="383540" indent="-383540"/>
            <a:r>
              <a:rPr lang="en-US">
                <a:latin typeface="Lucida Sans" panose="020B0602030504020204" pitchFamily="34" charset="0"/>
              </a:rPr>
              <a:t>It can be hard for transgender people to get jobs </a:t>
            </a:r>
          </a:p>
          <a:p>
            <a:pPr marL="383540" indent="-383540"/>
            <a:r>
              <a:rPr lang="en-US">
                <a:latin typeface="Lucida Sans" panose="020B0602030504020204" pitchFamily="34" charset="0"/>
              </a:rPr>
              <a:t>Conversion therapy is still legal within 32 states </a:t>
            </a:r>
          </a:p>
          <a:p>
            <a:pPr marL="840740" lvl="1" indent="-383540"/>
            <a:r>
              <a:rPr lang="en-US">
                <a:latin typeface="Lucida Sans" panose="020B0602030504020204" pitchFamily="34" charset="0"/>
              </a:rPr>
              <a:t>Washington banned conversion therapy in 2018</a:t>
            </a:r>
          </a:p>
          <a:p>
            <a:pPr marL="383540" indent="-383540"/>
            <a:endParaRPr lang="en-US">
              <a:latin typeface="Lucida Sans" panose="020B0602030504020204" pitchFamily="34" charset="0"/>
            </a:endParaRPr>
          </a:p>
        </p:txBody>
      </p:sp>
    </p:spTree>
    <p:extLst>
      <p:ext uri="{BB962C8B-B14F-4D97-AF65-F5344CB8AC3E}">
        <p14:creationId xmlns:p14="http://schemas.microsoft.com/office/powerpoint/2010/main" val="412954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58A9-1C99-43F9-927D-E279B0D37A25}"/>
              </a:ext>
            </a:extLst>
          </p:cNvPr>
          <p:cNvSpPr>
            <a:spLocks noGrp="1"/>
          </p:cNvSpPr>
          <p:nvPr>
            <p:ph type="title"/>
          </p:nvPr>
        </p:nvSpPr>
        <p:spPr>
          <a:xfrm>
            <a:off x="1100138" y="365125"/>
            <a:ext cx="10253662" cy="1325563"/>
          </a:xfrm>
        </p:spPr>
        <p:txBody>
          <a:bodyPr/>
          <a:lstStyle/>
          <a:p>
            <a:pPr algn="ctr"/>
            <a:r>
              <a:rPr lang="en-US" b="1">
                <a:latin typeface="Lucida Sans" panose="020B0602030504020204" pitchFamily="34" charset="0"/>
              </a:rPr>
              <a:t>Gender inclusive bathrooms should be in all buildings.</a:t>
            </a:r>
          </a:p>
        </p:txBody>
      </p:sp>
      <p:sp>
        <p:nvSpPr>
          <p:cNvPr id="3" name="Content Placeholder 2">
            <a:extLst>
              <a:ext uri="{FF2B5EF4-FFF2-40B4-BE49-F238E27FC236}">
                <a16:creationId xmlns:a16="http://schemas.microsoft.com/office/drawing/2014/main" id="{C9E8547C-3EC2-4614-9FB8-50F0040AAB2D}"/>
              </a:ext>
            </a:extLst>
          </p:cNvPr>
          <p:cNvSpPr>
            <a:spLocks noGrp="1"/>
          </p:cNvSpPr>
          <p:nvPr>
            <p:ph idx="1"/>
          </p:nvPr>
        </p:nvSpPr>
        <p:spPr>
          <a:xfrm>
            <a:off x="1100138" y="1825625"/>
            <a:ext cx="10253662" cy="4351338"/>
          </a:xfrm>
        </p:spPr>
        <p:txBody>
          <a:bodyPr/>
          <a:lstStyle/>
          <a:p>
            <a:pPr marL="0" indent="0">
              <a:buNone/>
            </a:pPr>
            <a:endParaRPr lang="en-US"/>
          </a:p>
        </p:txBody>
      </p:sp>
      <p:cxnSp>
        <p:nvCxnSpPr>
          <p:cNvPr id="5" name="Straight Connector 4">
            <a:extLst>
              <a:ext uri="{FF2B5EF4-FFF2-40B4-BE49-F238E27FC236}">
                <a16:creationId xmlns:a16="http://schemas.microsoft.com/office/drawing/2014/main" id="{B0786DE2-3A1D-4589-B781-8BE537EEF931}"/>
              </a:ext>
            </a:extLst>
          </p:cNvPr>
          <p:cNvCxnSpPr>
            <a:stCxn id="3" idx="1"/>
            <a:endCxn id="3" idx="3"/>
          </p:cNvCxnSpPr>
          <p:nvPr/>
        </p:nvCxnSpPr>
        <p:spPr>
          <a:xfrm>
            <a:off x="1100138" y="4001294"/>
            <a:ext cx="10253662"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44C2356-7F20-46AA-B706-8E56F71FFBA1}"/>
              </a:ext>
            </a:extLst>
          </p:cNvPr>
          <p:cNvSpPr txBox="1"/>
          <p:nvPr/>
        </p:nvSpPr>
        <p:spPr>
          <a:xfrm rot="20418608">
            <a:off x="1014413" y="2987764"/>
            <a:ext cx="2200275" cy="523220"/>
          </a:xfrm>
          <a:prstGeom prst="rect">
            <a:avLst/>
          </a:prstGeom>
          <a:noFill/>
        </p:spPr>
        <p:txBody>
          <a:bodyPr wrap="square" rtlCol="0">
            <a:spAutoFit/>
          </a:bodyPr>
          <a:lstStyle/>
          <a:p>
            <a:r>
              <a:rPr lang="en-US" sz="2800" b="1">
                <a:latin typeface="Lucida Sans" panose="020B0602030504020204" pitchFamily="34" charset="0"/>
              </a:rPr>
              <a:t>Agree</a:t>
            </a:r>
          </a:p>
        </p:txBody>
      </p:sp>
      <p:sp>
        <p:nvSpPr>
          <p:cNvPr id="7" name="TextBox 6">
            <a:extLst>
              <a:ext uri="{FF2B5EF4-FFF2-40B4-BE49-F238E27FC236}">
                <a16:creationId xmlns:a16="http://schemas.microsoft.com/office/drawing/2014/main" id="{9A9D641C-472C-43C2-8F35-12C8066AB257}"/>
              </a:ext>
            </a:extLst>
          </p:cNvPr>
          <p:cNvSpPr txBox="1"/>
          <p:nvPr/>
        </p:nvSpPr>
        <p:spPr>
          <a:xfrm rot="20418608">
            <a:off x="10363209" y="3167389"/>
            <a:ext cx="2200275" cy="523220"/>
          </a:xfrm>
          <a:prstGeom prst="rect">
            <a:avLst/>
          </a:prstGeom>
          <a:noFill/>
        </p:spPr>
        <p:txBody>
          <a:bodyPr wrap="square" rtlCol="0">
            <a:spAutoFit/>
          </a:bodyPr>
          <a:lstStyle/>
          <a:p>
            <a:r>
              <a:rPr lang="en-US" sz="2800" b="1">
                <a:latin typeface="Lucida Sans" panose="020B0602030504020204" pitchFamily="34" charset="0"/>
              </a:rPr>
              <a:t>Disagree</a:t>
            </a:r>
          </a:p>
        </p:txBody>
      </p:sp>
    </p:spTree>
    <p:extLst>
      <p:ext uri="{BB962C8B-B14F-4D97-AF65-F5344CB8AC3E}">
        <p14:creationId xmlns:p14="http://schemas.microsoft.com/office/powerpoint/2010/main" val="4113358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9FA4-5D3C-47EC-B640-C8DAC6A17DFC}"/>
              </a:ext>
            </a:extLst>
          </p:cNvPr>
          <p:cNvSpPr>
            <a:spLocks noGrp="1"/>
          </p:cNvSpPr>
          <p:nvPr>
            <p:ph type="title"/>
          </p:nvPr>
        </p:nvSpPr>
        <p:spPr>
          <a:xfrm>
            <a:off x="1216240" y="365125"/>
            <a:ext cx="10137559" cy="1325563"/>
          </a:xfrm>
        </p:spPr>
        <p:txBody>
          <a:bodyPr/>
          <a:lstStyle/>
          <a:p>
            <a:r>
              <a:rPr lang="en-US" b="1">
                <a:latin typeface="Lucida Sans" panose="020B0602030504020204" pitchFamily="34" charset="0"/>
              </a:rPr>
              <a:t>Laws &amp; Policies: WSU Specific</a:t>
            </a:r>
          </a:p>
        </p:txBody>
      </p:sp>
      <p:sp>
        <p:nvSpPr>
          <p:cNvPr id="3" name="Content Placeholder 2">
            <a:extLst>
              <a:ext uri="{FF2B5EF4-FFF2-40B4-BE49-F238E27FC236}">
                <a16:creationId xmlns:a16="http://schemas.microsoft.com/office/drawing/2014/main" id="{71C8AC73-A36F-491E-A3E9-E0BFFE059656}"/>
              </a:ext>
            </a:extLst>
          </p:cNvPr>
          <p:cNvSpPr>
            <a:spLocks noGrp="1"/>
          </p:cNvSpPr>
          <p:nvPr>
            <p:ph idx="1"/>
          </p:nvPr>
        </p:nvSpPr>
        <p:spPr>
          <a:xfrm>
            <a:off x="1216240" y="1825625"/>
            <a:ext cx="10137560" cy="4351338"/>
          </a:xfrm>
        </p:spPr>
        <p:txBody>
          <a:bodyPr vert="horz" lIns="91440" tIns="45720" rIns="91440" bIns="45720" rtlCol="0" anchor="t">
            <a:normAutofit/>
          </a:bodyPr>
          <a:lstStyle/>
          <a:p>
            <a:pPr marL="383540" indent="-383540"/>
            <a:r>
              <a:rPr lang="en-US">
                <a:latin typeface="Lucida Sans" panose="020B0602030504020204" pitchFamily="34" charset="0"/>
              </a:rPr>
              <a:t>Bathroom policy</a:t>
            </a:r>
          </a:p>
          <a:p>
            <a:pPr marL="383540" indent="-383540"/>
            <a:r>
              <a:rPr lang="en-US">
                <a:latin typeface="Lucida Sans" panose="020B0602030504020204" pitchFamily="34" charset="0"/>
              </a:rPr>
              <a:t>Housing policy</a:t>
            </a:r>
          </a:p>
          <a:p>
            <a:pPr marL="383540" indent="-383540"/>
            <a:r>
              <a:rPr lang="en-US">
                <a:latin typeface="Lucida Sans" panose="020B0602030504020204" pitchFamily="34" charset="0"/>
              </a:rPr>
              <a:t>Student rights</a:t>
            </a:r>
          </a:p>
          <a:p>
            <a:pPr marL="383540" indent="-383540"/>
            <a:r>
              <a:rPr lang="en-US">
                <a:latin typeface="Lucida Sans" panose="020B0602030504020204" pitchFamily="34" charset="0"/>
              </a:rPr>
              <a:t>Using chosen name/pronouns in our system</a:t>
            </a:r>
          </a:p>
          <a:p>
            <a:pPr marL="383540" indent="-383540"/>
            <a:r>
              <a:rPr lang="en-US">
                <a:latin typeface="Lucida Sans" panose="020B0602030504020204" pitchFamily="34" charset="0"/>
              </a:rPr>
              <a:t>Changing one’s email address</a:t>
            </a:r>
          </a:p>
          <a:p>
            <a:pPr marL="383540" indent="-383540"/>
            <a:r>
              <a:rPr lang="en-US">
                <a:latin typeface="Lucida Sans" panose="020B0602030504020204" pitchFamily="34" charset="0"/>
              </a:rPr>
              <a:t>Cougar Cards</a:t>
            </a:r>
          </a:p>
          <a:p>
            <a:pPr marL="383540" indent="-383540"/>
            <a:r>
              <a:rPr lang="en-US">
                <a:latin typeface="Lucida Sans" panose="020B0602030504020204" pitchFamily="34" charset="0"/>
              </a:rPr>
              <a:t>Legal sex change/legal name change</a:t>
            </a:r>
          </a:p>
          <a:p>
            <a:pPr marL="383540" indent="-383540"/>
            <a:r>
              <a:rPr lang="en-US">
                <a:latin typeface="Lucida Sans" panose="020B0602030504020204" pitchFamily="34" charset="0"/>
              </a:rPr>
              <a:t>Student Financial Services (Financial Aid)</a:t>
            </a:r>
          </a:p>
        </p:txBody>
      </p:sp>
    </p:spTree>
    <p:extLst>
      <p:ext uri="{BB962C8B-B14F-4D97-AF65-F5344CB8AC3E}">
        <p14:creationId xmlns:p14="http://schemas.microsoft.com/office/powerpoint/2010/main" val="616259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D9F8-9613-48D7-BB88-005BAE59FE67}"/>
              </a:ext>
            </a:extLst>
          </p:cNvPr>
          <p:cNvSpPr>
            <a:spLocks noGrp="1"/>
          </p:cNvSpPr>
          <p:nvPr>
            <p:ph type="title"/>
          </p:nvPr>
        </p:nvSpPr>
        <p:spPr>
          <a:xfrm>
            <a:off x="1371600" y="365125"/>
            <a:ext cx="9982200" cy="1325563"/>
          </a:xfrm>
        </p:spPr>
        <p:txBody>
          <a:bodyPr/>
          <a:lstStyle/>
          <a:p>
            <a:r>
              <a:rPr lang="en-US" b="1">
                <a:latin typeface="Lucida Sans" panose="020B0602030504020204" pitchFamily="34" charset="0"/>
              </a:rPr>
              <a:t>Resources at WSU &amp; on the Palouse</a:t>
            </a:r>
          </a:p>
        </p:txBody>
      </p:sp>
      <p:sp>
        <p:nvSpPr>
          <p:cNvPr id="3" name="Content Placeholder 2">
            <a:extLst>
              <a:ext uri="{FF2B5EF4-FFF2-40B4-BE49-F238E27FC236}">
                <a16:creationId xmlns:a16="http://schemas.microsoft.com/office/drawing/2014/main" id="{9687F8AD-5825-4019-8BCB-7F683F2B77A6}"/>
              </a:ext>
            </a:extLst>
          </p:cNvPr>
          <p:cNvSpPr>
            <a:spLocks noGrp="1"/>
          </p:cNvSpPr>
          <p:nvPr>
            <p:ph idx="1"/>
          </p:nvPr>
        </p:nvSpPr>
        <p:spPr>
          <a:xfrm>
            <a:off x="1371600" y="2286000"/>
            <a:ext cx="10603088" cy="3877733"/>
          </a:xfrm>
        </p:spPr>
        <p:txBody>
          <a:bodyPr vert="horz" lIns="91440" tIns="45720" rIns="91440" bIns="45720" rtlCol="0" anchor="t">
            <a:normAutofit/>
          </a:bodyPr>
          <a:lstStyle/>
          <a:p>
            <a:pPr marL="383540" indent="-383540"/>
            <a:r>
              <a:rPr lang="en-US" sz="1700">
                <a:latin typeface="Lucida Sans" panose="020B0602030504020204" pitchFamily="34" charset="0"/>
              </a:rPr>
              <a:t>Human Resource Services</a:t>
            </a:r>
            <a:endParaRPr lang="en-US">
              <a:latin typeface="Lucida Sans" panose="020B0602030504020204" pitchFamily="34" charset="0"/>
            </a:endParaRPr>
          </a:p>
          <a:p>
            <a:pPr marL="383540" indent="-383540"/>
            <a:r>
              <a:rPr lang="en-US" sz="1700">
                <a:latin typeface="Lucida Sans" panose="020B0602030504020204" pitchFamily="34" charset="0"/>
              </a:rPr>
              <a:t>Office of Compliance &amp; Civil Rights (CCR)</a:t>
            </a:r>
          </a:p>
          <a:p>
            <a:pPr marL="383540" indent="-383540"/>
            <a:r>
              <a:rPr lang="en-US" sz="1700">
                <a:latin typeface="Lucida Sans" panose="020B0602030504020204" pitchFamily="34" charset="0"/>
              </a:rPr>
              <a:t>Gender Identity/Expression &amp; Sexual Orientation Resource Center (GIESORC)</a:t>
            </a:r>
          </a:p>
          <a:p>
            <a:pPr marL="383540" indent="-383540"/>
            <a:r>
              <a:rPr lang="en-US" sz="1700" i="1">
                <a:latin typeface="Lucida Sans" panose="020B0602030504020204" pitchFamily="34" charset="0"/>
              </a:rPr>
              <a:t>Student Organizations: GPAWs, GSA, QIA</a:t>
            </a:r>
          </a:p>
          <a:p>
            <a:pPr marL="383540" indent="-383540"/>
            <a:r>
              <a:rPr lang="en-US" sz="1700">
                <a:latin typeface="Lucida Sans" panose="020B0602030504020204" pitchFamily="34" charset="0"/>
              </a:rPr>
              <a:t>President's Commission on Gender Identity/Expression and Sexual Orientation (GIESO)</a:t>
            </a:r>
          </a:p>
          <a:p>
            <a:pPr marL="383540" indent="-383540"/>
            <a:r>
              <a:rPr lang="en-US" sz="1700">
                <a:latin typeface="Lucida Sans" panose="020B0602030504020204" pitchFamily="34" charset="0"/>
              </a:rPr>
              <a:t>LGBTQ+ Faculty/Staff Association</a:t>
            </a:r>
          </a:p>
          <a:p>
            <a:pPr marL="383540" indent="-383540"/>
            <a:r>
              <a:rPr lang="en-US" sz="1700">
                <a:latin typeface="Lucida Sans" panose="020B0602030504020204" pitchFamily="34" charset="0"/>
              </a:rPr>
              <a:t>Inland Oasis</a:t>
            </a:r>
            <a:endParaRPr lang="en-US">
              <a:latin typeface="Lucida Sans" panose="020B0602030504020204" pitchFamily="34" charset="0"/>
            </a:endParaRPr>
          </a:p>
          <a:p>
            <a:pPr marL="383540" indent="-383540"/>
            <a:r>
              <a:rPr lang="en-US" sz="1700">
                <a:latin typeface="Lucida Sans" panose="020B0602030504020204" pitchFamily="34" charset="0"/>
              </a:rPr>
              <a:t>PFLAG Moscow</a:t>
            </a:r>
          </a:p>
          <a:p>
            <a:pPr marL="383540" indent="-383540"/>
            <a:r>
              <a:rPr lang="en-US" sz="1700">
                <a:latin typeface="Lucida Sans" panose="020B0602030504020204" pitchFamily="34" charset="0"/>
              </a:rPr>
              <a:t>Free Mom Hugs- Pullman; Free Mom Hugs- Moscow</a:t>
            </a:r>
          </a:p>
          <a:p>
            <a:pPr marL="383540" indent="-383540"/>
            <a:r>
              <a:rPr lang="en-US" sz="1700" err="1">
                <a:latin typeface="Lucida Sans" panose="020B0602030504020204" pitchFamily="34" charset="0"/>
              </a:rPr>
              <a:t>Ombuds</a:t>
            </a:r>
            <a:r>
              <a:rPr lang="en-US" sz="1700">
                <a:latin typeface="Lucida Sans" panose="020B0602030504020204" pitchFamily="34" charset="0"/>
              </a:rPr>
              <a:t> Office</a:t>
            </a:r>
          </a:p>
        </p:txBody>
      </p:sp>
    </p:spTree>
    <p:extLst>
      <p:ext uri="{BB962C8B-B14F-4D97-AF65-F5344CB8AC3E}">
        <p14:creationId xmlns:p14="http://schemas.microsoft.com/office/powerpoint/2010/main" val="200660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5BDC-A1BB-41B6-8348-D25D5C193F51}"/>
              </a:ext>
            </a:extLst>
          </p:cNvPr>
          <p:cNvSpPr>
            <a:spLocks noGrp="1"/>
          </p:cNvSpPr>
          <p:nvPr>
            <p:ph type="title"/>
          </p:nvPr>
        </p:nvSpPr>
        <p:spPr>
          <a:xfrm>
            <a:off x="1084006" y="1086143"/>
            <a:ext cx="9969910" cy="3540448"/>
          </a:xfrm>
        </p:spPr>
        <p:txBody>
          <a:bodyPr vert="horz" lIns="91440" tIns="45720" rIns="91440" bIns="45720" rtlCol="0" anchor="b">
            <a:normAutofit/>
          </a:bodyPr>
          <a:lstStyle/>
          <a:p>
            <a:pPr algn="ctr"/>
            <a:r>
              <a:rPr lang="en-US" sz="7200" b="1" kern="1200" cap="all" baseline="0">
                <a:latin typeface="Lucida Sans" panose="020B0602030504020204" pitchFamily="34" charset="0"/>
              </a:rPr>
              <a:t>Short Break #2</a:t>
            </a:r>
            <a:br>
              <a:rPr lang="en-US" sz="7200" b="1" kern="1200" cap="all" baseline="0">
                <a:latin typeface="Lucida Sans" panose="020B0602030504020204" pitchFamily="34" charset="0"/>
              </a:rPr>
            </a:br>
            <a:r>
              <a:rPr lang="en-US" sz="7200" b="1" kern="1200" cap="all" baseline="0">
                <a:latin typeface="Lucida Sans" panose="020B0602030504020204" pitchFamily="34" charset="0"/>
              </a:rPr>
              <a:t>(5 minutes)</a:t>
            </a:r>
          </a:p>
        </p:txBody>
      </p:sp>
    </p:spTree>
    <p:extLst>
      <p:ext uri="{BB962C8B-B14F-4D97-AF65-F5344CB8AC3E}">
        <p14:creationId xmlns:p14="http://schemas.microsoft.com/office/powerpoint/2010/main" val="2952662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A292-A417-4227-870A-63127B6BEA5C}"/>
              </a:ext>
            </a:extLst>
          </p:cNvPr>
          <p:cNvSpPr>
            <a:spLocks noGrp="1"/>
          </p:cNvSpPr>
          <p:nvPr>
            <p:ph type="title"/>
          </p:nvPr>
        </p:nvSpPr>
        <p:spPr>
          <a:xfrm>
            <a:off x="1438183" y="639704"/>
            <a:ext cx="2501476" cy="5577840"/>
          </a:xfrm>
        </p:spPr>
        <p:txBody>
          <a:bodyPr anchor="ctr">
            <a:normAutofit/>
          </a:bodyPr>
          <a:lstStyle/>
          <a:p>
            <a:pPr algn="ctr"/>
            <a:r>
              <a:rPr lang="en-US" sz="4100" b="1">
                <a:latin typeface="Lucida Sans" panose="020B0602030504020204" pitchFamily="34" charset="0"/>
              </a:rPr>
              <a:t>Case Studies/What Would You Do’s</a:t>
            </a:r>
          </a:p>
        </p:txBody>
      </p:sp>
      <p:sp>
        <p:nvSpPr>
          <p:cNvPr id="3" name="Content Placeholder 2">
            <a:extLst>
              <a:ext uri="{FF2B5EF4-FFF2-40B4-BE49-F238E27FC236}">
                <a16:creationId xmlns:a16="http://schemas.microsoft.com/office/drawing/2014/main" id="{AFF82A3A-65FC-4761-BA6C-554CC904084D}"/>
              </a:ext>
            </a:extLst>
          </p:cNvPr>
          <p:cNvSpPr>
            <a:spLocks noGrp="1"/>
          </p:cNvSpPr>
          <p:nvPr>
            <p:ph idx="1"/>
          </p:nvPr>
        </p:nvSpPr>
        <p:spPr>
          <a:xfrm>
            <a:off x="4165600" y="1825625"/>
            <a:ext cx="7188200" cy="4351338"/>
          </a:xfrm>
        </p:spPr>
        <p:txBody>
          <a:bodyPr/>
          <a:lstStyle/>
          <a:p>
            <a:pPr lvl="0"/>
            <a:r>
              <a:rPr lang="en-US">
                <a:solidFill>
                  <a:srgbClr val="010000"/>
                </a:solidFill>
                <a:latin typeface="Lucida Sans" panose="020B0602030504020204" pitchFamily="34" charset="0"/>
              </a:rPr>
              <a:t>Move into break out groups</a:t>
            </a:r>
          </a:p>
          <a:p>
            <a:pPr lvl="0"/>
            <a:r>
              <a:rPr lang="en-US">
                <a:latin typeface="Lucida Sans" panose="020B0602030504020204" pitchFamily="34" charset="0"/>
              </a:rPr>
              <a:t>Read the prompts on the following slides to yourself</a:t>
            </a:r>
          </a:p>
          <a:p>
            <a:pPr lvl="0"/>
            <a:r>
              <a:rPr lang="en-US">
                <a:latin typeface="Lucida Sans" panose="020B0602030504020204" pitchFamily="34" charset="0"/>
              </a:rPr>
              <a:t>Discuss your thoughts on how you'd handle this situation</a:t>
            </a:r>
          </a:p>
          <a:p>
            <a:pPr lvl="0"/>
            <a:r>
              <a:rPr lang="en-US">
                <a:latin typeface="Lucida Sans" panose="020B0602030504020204" pitchFamily="34" charset="0"/>
              </a:rPr>
              <a:t>We’ll reconvene to discuss these case studies as a group</a:t>
            </a:r>
          </a:p>
        </p:txBody>
      </p:sp>
    </p:spTree>
    <p:extLst>
      <p:ext uri="{BB962C8B-B14F-4D97-AF65-F5344CB8AC3E}">
        <p14:creationId xmlns:p14="http://schemas.microsoft.com/office/powerpoint/2010/main" val="37519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88DC-5AE7-46A8-8750-F71083A28824}"/>
              </a:ext>
            </a:extLst>
          </p:cNvPr>
          <p:cNvSpPr>
            <a:spLocks noGrp="1"/>
          </p:cNvSpPr>
          <p:nvPr>
            <p:ph type="title"/>
          </p:nvPr>
        </p:nvSpPr>
        <p:spPr>
          <a:xfrm>
            <a:off x="640081" y="791570"/>
            <a:ext cx="4810808" cy="5262390"/>
          </a:xfrm>
        </p:spPr>
        <p:txBody>
          <a:bodyPr anchor="ctr">
            <a:normAutofit/>
          </a:bodyPr>
          <a:lstStyle/>
          <a:p>
            <a:pPr algn="r"/>
            <a:r>
              <a:rPr lang="en-US" sz="5400" b="1">
                <a:latin typeface="Lucida Sans" panose="020B0602030504020204" pitchFamily="34" charset="0"/>
              </a:rPr>
              <a:t>What Would You Do #1</a:t>
            </a:r>
          </a:p>
        </p:txBody>
      </p:sp>
      <p:sp>
        <p:nvSpPr>
          <p:cNvPr id="31" name="Content Placeholder 2">
            <a:extLst>
              <a:ext uri="{FF2B5EF4-FFF2-40B4-BE49-F238E27FC236}">
                <a16:creationId xmlns:a16="http://schemas.microsoft.com/office/drawing/2014/main" id="{0FACED0C-54C8-43BF-B1AA-9806D99F6D1E}"/>
              </a:ext>
            </a:extLst>
          </p:cNvPr>
          <p:cNvSpPr>
            <a:spLocks noGrp="1"/>
          </p:cNvSpPr>
          <p:nvPr>
            <p:ph idx="1"/>
          </p:nvPr>
        </p:nvSpPr>
        <p:spPr>
          <a:xfrm>
            <a:off x="6176720" y="791570"/>
            <a:ext cx="4892308" cy="5262390"/>
          </a:xfrm>
        </p:spPr>
        <p:txBody>
          <a:bodyPr anchor="ctr">
            <a:noAutofit/>
          </a:bodyPr>
          <a:lstStyle/>
          <a:p>
            <a:pPr marL="0" indent="0">
              <a:buNone/>
            </a:pPr>
            <a:endParaRPr lang="en-US" sz="1600" i="1">
              <a:latin typeface="Lucida Sans" panose="020B0602030504020204" pitchFamily="34" charset="0"/>
            </a:endParaRPr>
          </a:p>
          <a:p>
            <a:pPr marL="0" indent="0">
              <a:buNone/>
            </a:pPr>
            <a:r>
              <a:rPr lang="en-US" sz="1600" i="1">
                <a:latin typeface="Lucida Sans" panose="020B0602030504020204" pitchFamily="34" charset="0"/>
              </a:rPr>
              <a:t>You have noticed a fellow staff member making comments that are subtly homophobic and transphobic, which are making you and others uncomfortable. You’re unsure if this person realizes what they are saying is problematic or not.</a:t>
            </a:r>
          </a:p>
          <a:p>
            <a:pPr marL="342900" indent="-342900">
              <a:buAutoNum type="arabicPeriod"/>
            </a:pPr>
            <a:r>
              <a:rPr lang="en-US" sz="1600">
                <a:latin typeface="Lucida Sans" panose="020B0602030504020204" pitchFamily="34" charset="0"/>
              </a:rPr>
              <a:t>What is your first reaction?</a:t>
            </a:r>
          </a:p>
          <a:p>
            <a:pPr marL="342900" indent="-342900">
              <a:buAutoNum type="arabicPeriod"/>
            </a:pPr>
            <a:r>
              <a:rPr lang="en-US" sz="1600">
                <a:latin typeface="Lucida Sans" panose="020B0602030504020204" pitchFamily="34" charset="0"/>
              </a:rPr>
              <a:t>What would you do in this situation?</a:t>
            </a:r>
          </a:p>
          <a:p>
            <a:pPr marL="342900" indent="-342900">
              <a:buAutoNum type="arabicPeriod"/>
            </a:pPr>
            <a:r>
              <a:rPr lang="en-US" sz="1600">
                <a:latin typeface="Lucida Sans" panose="020B0602030504020204" pitchFamily="34" charset="0"/>
              </a:rPr>
              <a:t>How might what you do be different if they were a close friend or family member?</a:t>
            </a:r>
          </a:p>
          <a:p>
            <a:pPr marL="342900" indent="-342900">
              <a:buAutoNum type="arabicPeriod"/>
            </a:pPr>
            <a:r>
              <a:rPr lang="en-US" sz="1600">
                <a:latin typeface="Lucida Sans" panose="020B0602030504020204" pitchFamily="34" charset="0"/>
              </a:rPr>
              <a:t>What kind of follow-up is needed for this situation?</a:t>
            </a:r>
          </a:p>
          <a:p>
            <a:pPr marL="0" indent="0">
              <a:buNone/>
            </a:pPr>
            <a:endParaRPr lang="en-US" sz="1600">
              <a:latin typeface="Lucida Sans" panose="020B0602030504020204" pitchFamily="34" charset="0"/>
            </a:endParaRPr>
          </a:p>
          <a:p>
            <a:pPr marL="0" indent="0">
              <a:buNone/>
            </a:pPr>
            <a:r>
              <a:rPr lang="en-US" sz="1600" i="1">
                <a:latin typeface="Lucida Sans" panose="020B0602030504020204" pitchFamily="34" charset="0"/>
              </a:rPr>
              <a:t>Adapted from The Safe Zone Project</a:t>
            </a:r>
            <a:r>
              <a:rPr lang="en-US" sz="1600">
                <a:latin typeface="Lucida Sans" panose="020B0602030504020204" pitchFamily="34" charset="0"/>
              </a:rPr>
              <a:t>.</a:t>
            </a:r>
            <a:endParaRPr lang="en-US" sz="1600" i="1">
              <a:latin typeface="Lucida Sans" panose="020B0602030504020204" pitchFamily="34" charset="0"/>
            </a:endParaRPr>
          </a:p>
        </p:txBody>
      </p:sp>
    </p:spTree>
    <p:extLst>
      <p:ext uri="{BB962C8B-B14F-4D97-AF65-F5344CB8AC3E}">
        <p14:creationId xmlns:p14="http://schemas.microsoft.com/office/powerpoint/2010/main" val="735671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4D46-323F-4FAB-BEA4-282FA4BAFF4D}"/>
              </a:ext>
            </a:extLst>
          </p:cNvPr>
          <p:cNvSpPr>
            <a:spLocks noGrp="1"/>
          </p:cNvSpPr>
          <p:nvPr>
            <p:ph type="title"/>
          </p:nvPr>
        </p:nvSpPr>
        <p:spPr>
          <a:xfrm>
            <a:off x="844268" y="784150"/>
            <a:ext cx="4174061" cy="5262390"/>
          </a:xfrm>
        </p:spPr>
        <p:txBody>
          <a:bodyPr anchor="ctr">
            <a:normAutofit/>
          </a:bodyPr>
          <a:lstStyle/>
          <a:p>
            <a:pPr algn="r"/>
            <a:r>
              <a:rPr lang="en-US" sz="4600" b="1">
                <a:latin typeface="Lucida Sans" panose="020B0602030504020204" pitchFamily="34" charset="0"/>
              </a:rPr>
              <a:t>What Would You Do #2</a:t>
            </a:r>
            <a:br>
              <a:rPr lang="en-US" sz="4600" b="1">
                <a:latin typeface="Lucida Sans" panose="020B0602030504020204" pitchFamily="34" charset="0"/>
              </a:rPr>
            </a:br>
            <a:endParaRPr lang="en-US" sz="4600" b="1">
              <a:latin typeface="Lucida Sans" panose="020B0602030504020204" pitchFamily="34" charset="0"/>
            </a:endParaRPr>
          </a:p>
        </p:txBody>
      </p:sp>
      <p:sp>
        <p:nvSpPr>
          <p:cNvPr id="3" name="Content Placeholder 2">
            <a:extLst>
              <a:ext uri="{FF2B5EF4-FFF2-40B4-BE49-F238E27FC236}">
                <a16:creationId xmlns:a16="http://schemas.microsoft.com/office/drawing/2014/main" id="{63BF6CEE-5D2B-4593-B9A0-A249D55F958F}"/>
              </a:ext>
            </a:extLst>
          </p:cNvPr>
          <p:cNvSpPr>
            <a:spLocks noGrp="1"/>
          </p:cNvSpPr>
          <p:nvPr>
            <p:ph idx="1"/>
          </p:nvPr>
        </p:nvSpPr>
        <p:spPr>
          <a:xfrm>
            <a:off x="6176719" y="791570"/>
            <a:ext cx="5703696" cy="5601056"/>
          </a:xfrm>
        </p:spPr>
        <p:txBody>
          <a:bodyPr anchor="ctr">
            <a:normAutofit/>
          </a:bodyPr>
          <a:lstStyle/>
          <a:p>
            <a:pPr marL="0" indent="0">
              <a:buNone/>
            </a:pPr>
            <a:r>
              <a:rPr lang="en-US" sz="1600" i="1">
                <a:latin typeface="Lucida Sans" panose="020B0602030504020204" pitchFamily="34" charset="0"/>
              </a:rPr>
              <a:t>A student that you’ve been working with for a few months visits you during your office hours. You know him rather well as he often visits you to talk. He tells you that he’s been stressed out due personal reasons and comes out to you as bisexual. He is already out to his family but he is worried that his friends and teammates will not accept him.</a:t>
            </a:r>
          </a:p>
          <a:p>
            <a:pPr marL="0" indent="0">
              <a:buNone/>
            </a:pPr>
            <a:endParaRPr lang="en-US" sz="1600" i="1">
              <a:latin typeface="Lucida Sans" panose="020B0602030504020204" pitchFamily="34" charset="0"/>
            </a:endParaRPr>
          </a:p>
          <a:p>
            <a:pPr marL="342900" indent="-342900">
              <a:buAutoNum type="arabicPeriod"/>
            </a:pPr>
            <a:r>
              <a:rPr lang="en-US" sz="1600">
                <a:latin typeface="Lucida Sans" panose="020B0602030504020204" pitchFamily="34" charset="0"/>
              </a:rPr>
              <a:t>What is your immediate reaction?</a:t>
            </a:r>
          </a:p>
          <a:p>
            <a:pPr marL="342900" indent="-342900">
              <a:buAutoNum type="arabicPeriod"/>
            </a:pPr>
            <a:r>
              <a:rPr lang="en-US" sz="1600">
                <a:latin typeface="Lucida Sans" panose="020B0602030504020204" pitchFamily="34" charset="0"/>
              </a:rPr>
              <a:t>What do you tell the student after he comes out to you?</a:t>
            </a:r>
          </a:p>
          <a:p>
            <a:pPr marL="342900" indent="-342900">
              <a:buAutoNum type="arabicPeriod"/>
            </a:pPr>
            <a:r>
              <a:rPr lang="en-US" sz="1600">
                <a:latin typeface="Lucida Sans" panose="020B0602030504020204" pitchFamily="34" charset="0"/>
              </a:rPr>
              <a:t>What words of encouragement/advice would you give to them?</a:t>
            </a:r>
          </a:p>
          <a:p>
            <a:pPr marL="342900" indent="-342900">
              <a:buAutoNum type="arabicPeriod"/>
            </a:pPr>
            <a:r>
              <a:rPr lang="en-US" sz="1600">
                <a:latin typeface="Lucida Sans" panose="020B0602030504020204" pitchFamily="34" charset="0"/>
              </a:rPr>
              <a:t>What resources would you give to them?</a:t>
            </a:r>
          </a:p>
          <a:p>
            <a:pPr marL="342900" indent="-342900">
              <a:buAutoNum type="arabicPeriod"/>
            </a:pPr>
            <a:r>
              <a:rPr lang="en-US" sz="1600">
                <a:latin typeface="Lucida Sans" panose="020B0602030504020204" pitchFamily="34" charset="0"/>
              </a:rPr>
              <a:t>What kind of follow-up is needed for this situation?</a:t>
            </a:r>
          </a:p>
          <a:p>
            <a:pPr marL="342900" indent="-342900">
              <a:buAutoNum type="arabicPeriod"/>
            </a:pPr>
            <a:endParaRPr lang="en-US" sz="1600">
              <a:latin typeface="Lucida Sans" panose="020B0602030504020204" pitchFamily="34" charset="0"/>
            </a:endParaRPr>
          </a:p>
          <a:p>
            <a:pPr marL="457200" indent="-457200">
              <a:buAutoNum type="arabicPeriod"/>
            </a:pPr>
            <a:endParaRPr lang="en-US" sz="1600">
              <a:latin typeface="Lucida Sans" panose="020B0602030504020204" pitchFamily="34" charset="0"/>
            </a:endParaRPr>
          </a:p>
        </p:txBody>
      </p:sp>
    </p:spTree>
    <p:extLst>
      <p:ext uri="{BB962C8B-B14F-4D97-AF65-F5344CB8AC3E}">
        <p14:creationId xmlns:p14="http://schemas.microsoft.com/office/powerpoint/2010/main" val="2014053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BB04-B63C-479B-B065-5F562A629139}"/>
              </a:ext>
            </a:extLst>
          </p:cNvPr>
          <p:cNvSpPr>
            <a:spLocks noGrp="1"/>
          </p:cNvSpPr>
          <p:nvPr>
            <p:ph type="title"/>
          </p:nvPr>
        </p:nvSpPr>
        <p:spPr>
          <a:xfrm>
            <a:off x="1084006" y="1086143"/>
            <a:ext cx="9969910" cy="3540448"/>
          </a:xfrm>
        </p:spPr>
        <p:txBody>
          <a:bodyPr vert="horz" lIns="91440" tIns="45720" rIns="91440" bIns="45720" rtlCol="0" anchor="b">
            <a:normAutofit/>
          </a:bodyPr>
          <a:lstStyle/>
          <a:p>
            <a:pPr algn="ctr"/>
            <a:r>
              <a:rPr lang="en-US" sz="7200" b="1" cap="all">
                <a:latin typeface="Lucida Sans" panose="020B0602030504020204" pitchFamily="34" charset="0"/>
              </a:rPr>
              <a:t>Questions? Comments?</a:t>
            </a:r>
          </a:p>
        </p:txBody>
      </p:sp>
    </p:spTree>
    <p:extLst>
      <p:ext uri="{BB962C8B-B14F-4D97-AF65-F5344CB8AC3E}">
        <p14:creationId xmlns:p14="http://schemas.microsoft.com/office/powerpoint/2010/main" val="3057577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D8A1-02C9-434C-B135-1D81FFFAE42D}"/>
              </a:ext>
            </a:extLst>
          </p:cNvPr>
          <p:cNvSpPr>
            <a:spLocks noGrp="1"/>
          </p:cNvSpPr>
          <p:nvPr>
            <p:ph type="title"/>
          </p:nvPr>
        </p:nvSpPr>
        <p:spPr>
          <a:xfrm>
            <a:off x="1180730" y="365125"/>
            <a:ext cx="10173070" cy="1325563"/>
          </a:xfrm>
        </p:spPr>
        <p:txBody>
          <a:bodyPr/>
          <a:lstStyle/>
          <a:p>
            <a:r>
              <a:rPr lang="en-US" b="1">
                <a:latin typeface="Lucida Sans" panose="020B0602030504020204" pitchFamily="34" charset="0"/>
              </a:rPr>
              <a:t>Facilitator Contact Information</a:t>
            </a:r>
          </a:p>
        </p:txBody>
      </p:sp>
      <p:sp>
        <p:nvSpPr>
          <p:cNvPr id="3" name="Content Placeholder 2">
            <a:extLst>
              <a:ext uri="{FF2B5EF4-FFF2-40B4-BE49-F238E27FC236}">
                <a16:creationId xmlns:a16="http://schemas.microsoft.com/office/drawing/2014/main" id="{1D0756C6-0B21-4E9A-B813-A9022055E907}"/>
              </a:ext>
            </a:extLst>
          </p:cNvPr>
          <p:cNvSpPr>
            <a:spLocks noGrp="1"/>
          </p:cNvSpPr>
          <p:nvPr>
            <p:ph idx="1"/>
          </p:nvPr>
        </p:nvSpPr>
        <p:spPr>
          <a:xfrm>
            <a:off x="1180728" y="1825625"/>
            <a:ext cx="10173071" cy="4351338"/>
          </a:xfrm>
        </p:spPr>
        <p:txBody>
          <a:bodyPr vert="horz" lIns="91440" tIns="45720" rIns="91440" bIns="45720" rtlCol="0" anchor="t">
            <a:normAutofit/>
          </a:bodyPr>
          <a:lstStyle/>
          <a:p>
            <a:pPr marL="383540" indent="-383540"/>
            <a:r>
              <a:rPr lang="en-US">
                <a:latin typeface="Lucida Sans" panose="020B0602030504020204" pitchFamily="34" charset="0"/>
              </a:rPr>
              <a:t>Matthew Jeffries</a:t>
            </a:r>
          </a:p>
          <a:p>
            <a:pPr lvl="1" indent="-383540"/>
            <a:r>
              <a:rPr lang="en-US" i="0">
                <a:latin typeface="Lucida Sans" panose="020B0602030504020204" pitchFamily="34" charset="0"/>
              </a:rPr>
              <a:t>Email: </a:t>
            </a:r>
            <a:r>
              <a:rPr lang="en-US" i="0">
                <a:latin typeface="Lucida Sans" panose="020B0602030504020204" pitchFamily="34" charset="0"/>
                <a:hlinkClick r:id="rId3"/>
              </a:rPr>
              <a:t>matthew.jeffries@wsu.edu</a:t>
            </a:r>
            <a:endParaRPr lang="en-US" i="0">
              <a:latin typeface="Lucida Sans" panose="020B0602030504020204" pitchFamily="34" charset="0"/>
            </a:endParaRPr>
          </a:p>
          <a:p>
            <a:pPr lvl="1" indent="-383540"/>
            <a:r>
              <a:rPr lang="en-US" i="0">
                <a:latin typeface="Lucida Sans" panose="020B0602030504020204" pitchFamily="34" charset="0"/>
              </a:rPr>
              <a:t>Phone: 509-335-8841</a:t>
            </a:r>
          </a:p>
          <a:p>
            <a:pPr marL="383540" indent="-383540"/>
            <a:r>
              <a:rPr lang="en-US">
                <a:latin typeface="Lucida Sans" panose="020B0602030504020204" pitchFamily="34" charset="0"/>
              </a:rPr>
              <a:t>Marco Cerqueira</a:t>
            </a:r>
          </a:p>
          <a:p>
            <a:pPr lvl="1" indent="-383540"/>
            <a:r>
              <a:rPr lang="en-US" i="0">
                <a:latin typeface="Lucida Sans" panose="020B0602030504020204" pitchFamily="34" charset="0"/>
              </a:rPr>
              <a:t>Email: </a:t>
            </a:r>
            <a:r>
              <a:rPr lang="en-US" i="0">
                <a:latin typeface="Lucida Sans" panose="020B0602030504020204" pitchFamily="34" charset="0"/>
                <a:hlinkClick r:id="rId4"/>
              </a:rPr>
              <a:t>marco.cerqueira@wsu.edu</a:t>
            </a:r>
            <a:endParaRPr lang="en-US" i="0">
              <a:latin typeface="Lucida Sans" panose="020B0602030504020204" pitchFamily="34" charset="0"/>
            </a:endParaRPr>
          </a:p>
          <a:p>
            <a:pPr lvl="1" indent="-383540"/>
            <a:r>
              <a:rPr lang="en-US" i="0">
                <a:latin typeface="Lucida Sans" panose="020B0602030504020204" pitchFamily="34" charset="0"/>
              </a:rPr>
              <a:t>Phone: 509-335-6388</a:t>
            </a:r>
          </a:p>
        </p:txBody>
      </p:sp>
    </p:spTree>
    <p:extLst>
      <p:ext uri="{BB962C8B-B14F-4D97-AF65-F5344CB8AC3E}">
        <p14:creationId xmlns:p14="http://schemas.microsoft.com/office/powerpoint/2010/main" val="16002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39227748-63EC-6B42-BD6F-076FDAE4CF9C}"/>
              </a:ext>
            </a:extLst>
          </p:cNvPr>
          <p:cNvSpPr txBox="1">
            <a:spLocks noGrp="1"/>
          </p:cNvSpPr>
          <p:nvPr>
            <p:ph type="title" idx="4294967295"/>
          </p:nvPr>
        </p:nvSpPr>
        <p:spPr>
          <a:xfrm>
            <a:off x="838200" y="999469"/>
            <a:ext cx="10515600" cy="652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b="1" kern="1200">
                <a:solidFill>
                  <a:schemeClr val="bg1"/>
                </a:solidFill>
                <a:latin typeface="Lucida Sans" panose="020B0602030504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77"/>
                <a:ea typeface="+mj-ea"/>
                <a:cs typeface="+mj-cs"/>
              </a:rPr>
              <a:t>WSU Land Acknowledgement</a:t>
            </a:r>
          </a:p>
        </p:txBody>
      </p:sp>
      <p:sp>
        <p:nvSpPr>
          <p:cNvPr id="3" name="Subtitle 2">
            <a:extLst>
              <a:ext uri="{FF2B5EF4-FFF2-40B4-BE49-F238E27FC236}">
                <a16:creationId xmlns:a16="http://schemas.microsoft.com/office/drawing/2014/main" id="{249FA898-39CF-4150-8186-333FF15D04B4}"/>
              </a:ext>
            </a:extLst>
          </p:cNvPr>
          <p:cNvSpPr>
            <a:spLocks noGrp="1"/>
          </p:cNvSpPr>
          <p:nvPr>
            <p:ph type="subTitle" idx="1"/>
          </p:nvPr>
        </p:nvSpPr>
        <p:spPr>
          <a:xfrm>
            <a:off x="1524000" y="3053879"/>
            <a:ext cx="9144000" cy="1655762"/>
          </a:xfrm>
        </p:spPr>
        <p:txBody>
          <a:bodyPr vert="horz" lIns="91440" tIns="45720" rIns="91440" bIns="45720" rtlCol="0" anchor="t">
            <a:normAutofit/>
          </a:bodyPr>
          <a:lstStyle/>
          <a:p>
            <a:r>
              <a:rPr lang="en-US" i="1">
                <a:latin typeface="Lucida Sans"/>
                <a:cs typeface="Calibri"/>
              </a:rPr>
              <a:t>WSU Pullman is located on the ancestral homelands of the </a:t>
            </a:r>
            <a:r>
              <a:rPr lang="en-US" i="1" err="1">
                <a:latin typeface="Lucida Sans"/>
                <a:cs typeface="Calibri"/>
              </a:rPr>
              <a:t>Palus</a:t>
            </a:r>
            <a:r>
              <a:rPr lang="en-US" i="1">
                <a:latin typeface="Lucida Sans"/>
                <a:cs typeface="Calibri"/>
              </a:rPr>
              <a:t> people and on the ceded lands of the </a:t>
            </a:r>
            <a:r>
              <a:rPr lang="en-US" i="1" err="1">
                <a:latin typeface="Lucida Sans"/>
                <a:cs typeface="Calibri"/>
              </a:rPr>
              <a:t>Nimíipuu</a:t>
            </a:r>
            <a:r>
              <a:rPr lang="en-US" i="1">
                <a:latin typeface="Lucida Sans"/>
                <a:cs typeface="Calibri"/>
              </a:rPr>
              <a:t> (Nez Perce) Tribe.</a:t>
            </a:r>
            <a:endParaRPr lang="en-US">
              <a:latin typeface="Lucida Sans"/>
              <a:ea typeface="+mn-lt"/>
              <a:cs typeface="+mn-lt"/>
            </a:endParaRPr>
          </a:p>
        </p:txBody>
      </p:sp>
    </p:spTree>
    <p:extLst>
      <p:ext uri="{BB962C8B-B14F-4D97-AF65-F5344CB8AC3E}">
        <p14:creationId xmlns:p14="http://schemas.microsoft.com/office/powerpoint/2010/main" val="2661813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CD89748-A00F-E244-8DBA-C08FEF4B8247}"/>
              </a:ext>
            </a:extLst>
          </p:cNvPr>
          <p:cNvSpPr>
            <a:spLocks noGrp="1"/>
          </p:cNvSpPr>
          <p:nvPr>
            <p:ph type="title"/>
          </p:nvPr>
        </p:nvSpPr>
        <p:spPr/>
        <p:txBody>
          <a:bodyPr>
            <a:normAutofit/>
          </a:bodyPr>
          <a:lstStyle/>
          <a:p>
            <a:pPr algn="ctr"/>
            <a:r>
              <a:rPr lang="en-US" sz="3200"/>
              <a:t>Next Steps</a:t>
            </a:r>
          </a:p>
        </p:txBody>
      </p:sp>
      <p:sp>
        <p:nvSpPr>
          <p:cNvPr id="4" name="Freeform 3">
            <a:extLst>
              <a:ext uri="{FF2B5EF4-FFF2-40B4-BE49-F238E27FC236}">
                <a16:creationId xmlns:a16="http://schemas.microsoft.com/office/drawing/2014/main" id="{EC141F01-C72C-AF46-BA4E-80535B06BACF}"/>
              </a:ext>
            </a:extLst>
          </p:cNvPr>
          <p:cNvSpPr/>
          <p:nvPr/>
        </p:nvSpPr>
        <p:spPr>
          <a:xfrm>
            <a:off x="838201" y="1859280"/>
            <a:ext cx="10515600" cy="1447800"/>
          </a:xfrm>
          <a:custGeom>
            <a:avLst/>
            <a:gdLst>
              <a:gd name="connsiteX0" fmla="*/ 0 w 8818324"/>
              <a:gd name="connsiteY0" fmla="*/ 369879 h 2219229"/>
              <a:gd name="connsiteX1" fmla="*/ 369879 w 8818324"/>
              <a:gd name="connsiteY1" fmla="*/ 0 h 2219229"/>
              <a:gd name="connsiteX2" fmla="*/ 8448445 w 8818324"/>
              <a:gd name="connsiteY2" fmla="*/ 0 h 2219229"/>
              <a:gd name="connsiteX3" fmla="*/ 8818324 w 8818324"/>
              <a:gd name="connsiteY3" fmla="*/ 369879 h 2219229"/>
              <a:gd name="connsiteX4" fmla="*/ 8818324 w 8818324"/>
              <a:gd name="connsiteY4" fmla="*/ 1849350 h 2219229"/>
              <a:gd name="connsiteX5" fmla="*/ 8448445 w 8818324"/>
              <a:gd name="connsiteY5" fmla="*/ 2219229 h 2219229"/>
              <a:gd name="connsiteX6" fmla="*/ 369879 w 8818324"/>
              <a:gd name="connsiteY6" fmla="*/ 2219229 h 2219229"/>
              <a:gd name="connsiteX7" fmla="*/ 0 w 8818324"/>
              <a:gd name="connsiteY7" fmla="*/ 1849350 h 2219229"/>
              <a:gd name="connsiteX8" fmla="*/ 0 w 8818324"/>
              <a:gd name="connsiteY8" fmla="*/ 369879 h 221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8324" h="2219229">
                <a:moveTo>
                  <a:pt x="0" y="369879"/>
                </a:moveTo>
                <a:cubicBezTo>
                  <a:pt x="0" y="165600"/>
                  <a:pt x="165600" y="0"/>
                  <a:pt x="369879" y="0"/>
                </a:cubicBezTo>
                <a:lnTo>
                  <a:pt x="8448445" y="0"/>
                </a:lnTo>
                <a:cubicBezTo>
                  <a:pt x="8652724" y="0"/>
                  <a:pt x="8818324" y="165600"/>
                  <a:pt x="8818324" y="369879"/>
                </a:cubicBezTo>
                <a:lnTo>
                  <a:pt x="8818324" y="1849350"/>
                </a:lnTo>
                <a:cubicBezTo>
                  <a:pt x="8818324" y="2053629"/>
                  <a:pt x="8652724" y="2219229"/>
                  <a:pt x="8448445" y="2219229"/>
                </a:cubicBezTo>
                <a:lnTo>
                  <a:pt x="369879" y="2219229"/>
                </a:lnTo>
                <a:cubicBezTo>
                  <a:pt x="165600" y="2219229"/>
                  <a:pt x="0" y="2053629"/>
                  <a:pt x="0" y="1849350"/>
                </a:cubicBezTo>
                <a:lnTo>
                  <a:pt x="0" y="369879"/>
                </a:lnTo>
                <a:close/>
              </a:path>
            </a:pathLst>
          </a:custGeom>
          <a:solidFill>
            <a:srgbClr val="6873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774" tIns="199774" rIns="199774" bIns="19977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a:ln>
                  <a:noFill/>
                </a:ln>
                <a:solidFill>
                  <a:prstClr val="white"/>
                </a:solidFill>
                <a:effectLst/>
                <a:uLnTx/>
                <a:uFillTx/>
                <a:latin typeface="Lucida Sans" panose="020B0602030504020204" pitchFamily="34" charset="0"/>
                <a:cs typeface="Calibri Light"/>
              </a:rPr>
              <a:t>Community &amp; Equity Certificate</a:t>
            </a:r>
          </a:p>
          <a:p>
            <a:pPr marL="0" marR="0" lvl="0" indent="0" algn="ctr" defTabSz="1066800" rtl="0" eaLnBrk="1" fontAlgn="auto" latinLnBrk="0" hangingPunct="1">
              <a:lnSpc>
                <a:spcPct val="100000"/>
              </a:lnSpc>
              <a:spcBef>
                <a:spcPct val="0"/>
              </a:spcBef>
              <a:spcAft>
                <a:spcPct val="35000"/>
              </a:spcAft>
              <a:buClrTx/>
              <a:buSzTx/>
              <a:buFontTx/>
              <a:buNone/>
              <a:tabLst/>
              <a:defRPr/>
            </a:pPr>
            <a:r>
              <a:rPr kumimoji="0" lang="en-US" sz="2900" b="1" i="0" u="none" strike="noStrike" kern="1200" cap="none" spc="0" normalizeH="0" baseline="0" noProof="0">
                <a:ln>
                  <a:noFill/>
                </a:ln>
                <a:solidFill>
                  <a:prstClr val="white"/>
                </a:solidFill>
                <a:effectLst/>
                <a:uLnTx/>
                <a:uFillTx/>
                <a:latin typeface="Lucida Sans" panose="020B0602030504020204" pitchFamily="34" charset="0"/>
                <a:cs typeface="Calibri Light"/>
              </a:rPr>
              <a:t>for WSU Faculty and Staff: </a:t>
            </a:r>
            <a:endParaRPr kumimoji="0" lang="en-US" sz="2900" b="1" i="0" u="none" strike="noStrike" kern="1200" cap="none" spc="0" normalizeH="0" baseline="0" noProof="0">
              <a:ln>
                <a:noFill/>
              </a:ln>
              <a:solidFill>
                <a:prstClr val="white"/>
              </a:solidFill>
              <a:effectLst/>
              <a:uLnTx/>
              <a:uFillTx/>
              <a:latin typeface="Lucida Sans" panose="020B0602030504020204" pitchFamily="34" charset="0"/>
            </a:endParaRPr>
          </a:p>
        </p:txBody>
      </p:sp>
      <p:sp>
        <p:nvSpPr>
          <p:cNvPr id="6" name="Freeform 5">
            <a:extLst>
              <a:ext uri="{FF2B5EF4-FFF2-40B4-BE49-F238E27FC236}">
                <a16:creationId xmlns:a16="http://schemas.microsoft.com/office/drawing/2014/main" id="{3AA5C06C-F1EA-3B48-A0C1-8B1F9B3EFE24}"/>
              </a:ext>
            </a:extLst>
          </p:cNvPr>
          <p:cNvSpPr/>
          <p:nvPr/>
        </p:nvSpPr>
        <p:spPr>
          <a:xfrm>
            <a:off x="334537" y="3475672"/>
            <a:ext cx="11597267" cy="3382328"/>
          </a:xfrm>
          <a:custGeom>
            <a:avLst/>
            <a:gdLst>
              <a:gd name="connsiteX0" fmla="*/ 0 w 8818324"/>
              <a:gd name="connsiteY0" fmla="*/ 353361 h 2120122"/>
              <a:gd name="connsiteX1" fmla="*/ 353361 w 8818324"/>
              <a:gd name="connsiteY1" fmla="*/ 0 h 2120122"/>
              <a:gd name="connsiteX2" fmla="*/ 8464963 w 8818324"/>
              <a:gd name="connsiteY2" fmla="*/ 0 h 2120122"/>
              <a:gd name="connsiteX3" fmla="*/ 8818324 w 8818324"/>
              <a:gd name="connsiteY3" fmla="*/ 353361 h 2120122"/>
              <a:gd name="connsiteX4" fmla="*/ 8818324 w 8818324"/>
              <a:gd name="connsiteY4" fmla="*/ 1766761 h 2120122"/>
              <a:gd name="connsiteX5" fmla="*/ 8464963 w 8818324"/>
              <a:gd name="connsiteY5" fmla="*/ 2120122 h 2120122"/>
              <a:gd name="connsiteX6" fmla="*/ 353361 w 8818324"/>
              <a:gd name="connsiteY6" fmla="*/ 2120122 h 2120122"/>
              <a:gd name="connsiteX7" fmla="*/ 0 w 8818324"/>
              <a:gd name="connsiteY7" fmla="*/ 1766761 h 2120122"/>
              <a:gd name="connsiteX8" fmla="*/ 0 w 8818324"/>
              <a:gd name="connsiteY8" fmla="*/ 353361 h 21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8324" h="2120122">
                <a:moveTo>
                  <a:pt x="0" y="353361"/>
                </a:moveTo>
                <a:cubicBezTo>
                  <a:pt x="0" y="158205"/>
                  <a:pt x="158205" y="0"/>
                  <a:pt x="353361" y="0"/>
                </a:cubicBezTo>
                <a:lnTo>
                  <a:pt x="8464963" y="0"/>
                </a:lnTo>
                <a:cubicBezTo>
                  <a:pt x="8660119" y="0"/>
                  <a:pt x="8818324" y="158205"/>
                  <a:pt x="8818324" y="353361"/>
                </a:cubicBezTo>
                <a:lnTo>
                  <a:pt x="8818324" y="1766761"/>
                </a:lnTo>
                <a:cubicBezTo>
                  <a:pt x="8818324" y="1961917"/>
                  <a:pt x="8660119" y="2120122"/>
                  <a:pt x="8464963" y="2120122"/>
                </a:cubicBezTo>
                <a:lnTo>
                  <a:pt x="353361" y="2120122"/>
                </a:lnTo>
                <a:cubicBezTo>
                  <a:pt x="158205" y="2120122"/>
                  <a:pt x="0" y="1961917"/>
                  <a:pt x="0" y="1766761"/>
                </a:cubicBezTo>
                <a:lnTo>
                  <a:pt x="0" y="353361"/>
                </a:lnTo>
                <a:close/>
              </a:path>
            </a:pathLst>
          </a:custGeom>
          <a:solidFill>
            <a:srgbClr val="6873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0656" tIns="240656" rIns="240656" bIns="240656" numCol="1" spcCol="1270" anchor="ctr" anchorCtr="0">
            <a:noAutofit/>
          </a:bodyPr>
          <a:lstStyle/>
          <a:p>
            <a:pPr marL="571500" marR="0" lvl="0" indent="-571500"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0"/>
              </a:rPr>
              <a:t>Community &amp; Equity Workshops 101, 102, 103</a:t>
            </a:r>
          </a:p>
          <a:p>
            <a:pPr marL="571500" marR="0" lvl="0" indent="-571500"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3200" b="1" i="0" u="none" strike="noStrike" kern="1200" cap="none" spc="0" normalizeH="0" baseline="0" noProof="0" err="1">
                <a:ln>
                  <a:noFill/>
                </a:ln>
                <a:solidFill>
                  <a:prstClr val="white"/>
                </a:solidFill>
                <a:effectLst/>
                <a:uLnTx/>
                <a:uFillTx/>
                <a:latin typeface="Lucida Sans" panose="020B0602030504020204" pitchFamily="34" charset="0"/>
              </a:rPr>
              <a:t>Allyship</a:t>
            </a:r>
            <a:r>
              <a:rPr kumimoji="0" lang="en-US" sz="3200" b="1" i="0" u="none" strike="noStrike" kern="1200" cap="none" spc="0" normalizeH="0" baseline="0" noProof="0">
                <a:ln>
                  <a:noFill/>
                </a:ln>
                <a:solidFill>
                  <a:prstClr val="white"/>
                </a:solidFill>
                <a:effectLst/>
                <a:uLnTx/>
                <a:uFillTx/>
                <a:latin typeface="Lucida Sans" panose="020B0602030504020204" pitchFamily="34" charset="0"/>
              </a:rPr>
              <a:t> Electives</a:t>
            </a:r>
          </a:p>
          <a:p>
            <a:pPr marL="571500" marR="0" lvl="0" indent="-571500"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0"/>
              </a:rPr>
              <a:t>Skill Development Electives</a:t>
            </a:r>
          </a:p>
          <a:p>
            <a:pPr marL="571500" marR="0" lvl="0" indent="-571500" algn="l" defTabSz="1600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3200" b="1" i="0" u="none" strike="noStrike" kern="1200" cap="none" spc="0" normalizeH="0" baseline="0" noProof="0">
                <a:ln>
                  <a:noFill/>
                </a:ln>
                <a:solidFill>
                  <a:prstClr val="white"/>
                </a:solidFill>
                <a:effectLst/>
                <a:uLnTx/>
                <a:uFillTx/>
                <a:latin typeface="Lucida Sans" panose="020B0602030504020204" pitchFamily="34" charset="0"/>
              </a:rPr>
              <a:t>Community Building Electives</a:t>
            </a:r>
          </a:p>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white"/>
                </a:solidFill>
                <a:effectLst/>
                <a:uLnTx/>
                <a:uFillTx/>
                <a:latin typeface="Lucida Sans" panose="020B0602030504020204" pitchFamily="34" charset="0"/>
                <a:hlinkClick r:id="rId3">
                  <a:extLst>
                    <a:ext uri="{A12FA001-AC4F-418D-AE19-62706E023703}">
                      <ahyp:hlinkClr xmlns="" xmlns:ahyp="http://schemas.microsoft.com/office/drawing/2018/hyperlinkcolor" val="tx"/>
                    </a:ext>
                  </a:extLst>
                </a:hlinkClick>
              </a:rPr>
              <a:t>hrstraining@wsu.edu</a:t>
            </a:r>
            <a:endParaRPr kumimoji="0" lang="en-US" sz="3200" b="0" i="0" u="none" strike="noStrike" kern="1200" cap="none" spc="0" normalizeH="0" baseline="0" noProof="0">
              <a:ln>
                <a:noFill/>
              </a:ln>
              <a:solidFill>
                <a:prstClr val="white"/>
              </a:solidFill>
              <a:effectLst/>
              <a:uLnTx/>
              <a:uFillTx/>
              <a:latin typeface="Lucida Sans" panose="020B0602030504020204" pitchFamily="34" charset="0"/>
            </a:endParaRPr>
          </a:p>
        </p:txBody>
      </p:sp>
    </p:spTree>
    <p:extLst>
      <p:ext uri="{BB962C8B-B14F-4D97-AF65-F5344CB8AC3E}">
        <p14:creationId xmlns:p14="http://schemas.microsoft.com/office/powerpoint/2010/main" val="2027693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FE23-30B6-4F1A-9145-EED63BDE07A3}"/>
              </a:ext>
            </a:extLst>
          </p:cNvPr>
          <p:cNvSpPr txBox="1">
            <a:spLocks noGrp="1"/>
          </p:cNvSpPr>
          <p:nvPr>
            <p:ph type="title" idx="4294967295"/>
          </p:nvPr>
        </p:nvSpPr>
        <p:spPr>
          <a:xfrm>
            <a:off x="106532" y="1047916"/>
            <a:ext cx="114965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510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Sans"/>
                <a:ea typeface="+mn-ea"/>
                <a:cs typeface="+mn-cs"/>
              </a:rPr>
              <a:t>Thank you for your time and energy today!</a:t>
            </a:r>
          </a:p>
        </p:txBody>
      </p:sp>
      <p:sp>
        <p:nvSpPr>
          <p:cNvPr id="7" name="Subtitle 5"/>
          <p:cNvSpPr txBox="1">
            <a:spLocks/>
          </p:cNvSpPr>
          <p:nvPr/>
        </p:nvSpPr>
        <p:spPr bwMode="black">
          <a:xfrm>
            <a:off x="4227102" y="2113420"/>
            <a:ext cx="7964898" cy="3693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000" b="1" i="0" u="none" strike="noStrike" kern="1200" cap="none" spc="0" normalizeH="0" baseline="0" noProof="0">
                <a:ln>
                  <a:noFill/>
                </a:ln>
                <a:solidFill>
                  <a:prstClr val="black"/>
                </a:solidFill>
                <a:effectLst/>
                <a:uLnTx/>
                <a:uFillTx/>
                <a:latin typeface="Lucida Sans"/>
                <a:ea typeface="+mn-ea"/>
                <a:cs typeface="+mn-cs"/>
              </a:rPr>
              <a:t>This has been a WSU Training and Videoconference </a:t>
            </a:r>
            <a:r>
              <a:rPr kumimoji="0" lang="en-US" sz="2000" b="1" i="0" u="none" strike="noStrike" kern="0" cap="none" spc="0" normalizeH="0" baseline="0" noProof="0">
                <a:ln>
                  <a:noFill/>
                </a:ln>
                <a:solidFill>
                  <a:prstClr val="black"/>
                </a:solidFill>
                <a:effectLst/>
                <a:uLnTx/>
                <a:uFillTx/>
                <a:latin typeface="Lucida Sans"/>
                <a:ea typeface="+mn-ea"/>
                <a:cs typeface="+mn-cs"/>
              </a:rPr>
              <a:t>offered in partnership between our office and: </a:t>
            </a:r>
          </a:p>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800" b="1" i="0" u="none" strike="noStrike" kern="0" cap="none" spc="0" normalizeH="0" baseline="0" noProof="0">
                <a:ln>
                  <a:noFill/>
                </a:ln>
                <a:solidFill>
                  <a:prstClr val="black"/>
                </a:solidFill>
                <a:effectLst/>
                <a:uLnTx/>
                <a:uFillTx/>
                <a:latin typeface="Lucida Sans"/>
                <a:ea typeface="+mn-ea"/>
                <a:cs typeface="+mn-cs"/>
              </a:rPr>
              <a:t>WSU Student Affairs</a:t>
            </a:r>
          </a:p>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800" b="1" i="0" u="none" strike="noStrike" kern="0" cap="none" spc="0" normalizeH="0" baseline="0" noProof="0">
                <a:ln>
                  <a:noFill/>
                </a:ln>
                <a:solidFill>
                  <a:prstClr val="black"/>
                </a:solidFill>
                <a:effectLst/>
                <a:uLnTx/>
                <a:uFillTx/>
                <a:latin typeface="Lucida Sans"/>
                <a:ea typeface="+mn-ea"/>
                <a:cs typeface="+mn-cs"/>
              </a:rPr>
              <a:t>&amp; </a:t>
            </a:r>
          </a:p>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800" b="1" i="0" u="none" strike="noStrike" kern="0" cap="none" spc="0" normalizeH="0" baseline="0" noProof="0">
                <a:ln>
                  <a:noFill/>
                </a:ln>
                <a:solidFill>
                  <a:prstClr val="black"/>
                </a:solidFill>
                <a:effectLst/>
                <a:uLnTx/>
                <a:uFillTx/>
                <a:latin typeface="Lucida Sans"/>
                <a:ea typeface="+mn-ea"/>
                <a:cs typeface="+mn-cs"/>
              </a:rPr>
              <a:t>Human Resource Services</a:t>
            </a:r>
          </a:p>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000" b="1" i="0" u="none" strike="noStrike" kern="0" cap="none" spc="0" normalizeH="0" baseline="0" noProof="0">
                <a:ln>
                  <a:noFill/>
                </a:ln>
                <a:solidFill>
                  <a:prstClr val="black"/>
                </a:solidFill>
                <a:effectLst/>
                <a:uLnTx/>
                <a:uFillTx/>
                <a:latin typeface="Lucida Sans"/>
                <a:ea typeface="+mn-ea"/>
                <a:cs typeface="+mn-cs"/>
              </a:rPr>
              <a:t>HRS will be notified of your attendance to receive credit for participation in this</a:t>
            </a:r>
          </a:p>
          <a:p>
            <a:pPr marL="165100" marR="0" lvl="0" indent="0" algn="ctr" defTabSz="914400" rtl="0" eaLnBrk="0" fontAlgn="base" latinLnBrk="0" hangingPunct="0">
              <a:lnSpc>
                <a:spcPct val="100000"/>
              </a:lnSpc>
              <a:spcBef>
                <a:spcPts val="1200"/>
              </a:spcBef>
              <a:spcAft>
                <a:spcPct val="0"/>
              </a:spcAft>
              <a:buClr>
                <a:srgbClr val="C60C30"/>
              </a:buClr>
              <a:buSzPct val="100000"/>
              <a:buFont typeface="Arial" pitchFamily="34" charset="0"/>
              <a:buNone/>
              <a:tabLst/>
              <a:defRPr/>
            </a:pPr>
            <a:r>
              <a:rPr kumimoji="0" lang="en-US" sz="2000" b="1" i="0" u="none" strike="noStrike" kern="0" cap="none" spc="0" normalizeH="0" baseline="0" noProof="0">
                <a:ln>
                  <a:noFill/>
                </a:ln>
                <a:solidFill>
                  <a:prstClr val="black"/>
                </a:solidFill>
                <a:effectLst/>
                <a:uLnTx/>
                <a:uFillTx/>
                <a:latin typeface="Lucida Sans"/>
                <a:ea typeface="+mn-ea"/>
                <a:cs typeface="+mn-cs"/>
              </a:rPr>
              <a:t>Community &amp; Equity Certificate workshop</a:t>
            </a:r>
          </a:p>
        </p:txBody>
      </p:sp>
      <p:pic>
        <p:nvPicPr>
          <p:cNvPr id="8" name="Picture 21" descr="Three people sitting at a conference table with a TV in the background."/>
          <p:cNvPicPr>
            <a:picLocks noChangeAspect="1" noChangeArrowheads="1"/>
          </p:cNvPicPr>
          <p:nvPr/>
        </p:nvPicPr>
        <p:blipFill>
          <a:blip r:embed="rId3"/>
          <a:srcRect/>
          <a:stretch>
            <a:fillRect/>
          </a:stretch>
        </p:blipFill>
        <p:spPr bwMode="auto">
          <a:xfrm>
            <a:off x="1" y="3076625"/>
            <a:ext cx="4625266"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26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3F2B-E83E-4C60-B4CA-9888049370A2}"/>
              </a:ext>
            </a:extLst>
          </p:cNvPr>
          <p:cNvSpPr>
            <a:spLocks noGrp="1"/>
          </p:cNvSpPr>
          <p:nvPr>
            <p:ph type="ctrTitle"/>
          </p:nvPr>
        </p:nvSpPr>
        <p:spPr>
          <a:xfrm>
            <a:off x="0" y="1012371"/>
            <a:ext cx="12192000" cy="702129"/>
          </a:xfrm>
        </p:spPr>
        <p:txBody>
          <a:bodyPr>
            <a:normAutofit/>
          </a:bodyPr>
          <a:lstStyle/>
          <a:p>
            <a:r>
              <a:rPr lang="en-US" sz="4000" b="1">
                <a:latin typeface="Lucida Sans"/>
              </a:rPr>
              <a:t>Acknowledgement of America’s First Peoples </a:t>
            </a:r>
            <a:endParaRPr lang="en-US" sz="4000" b="1">
              <a:ea typeface="+mj-lt"/>
              <a:cs typeface="+mj-lt"/>
            </a:endParaRPr>
          </a:p>
        </p:txBody>
      </p:sp>
      <p:sp>
        <p:nvSpPr>
          <p:cNvPr id="3" name="Subtitle 2">
            <a:extLst>
              <a:ext uri="{FF2B5EF4-FFF2-40B4-BE49-F238E27FC236}">
                <a16:creationId xmlns:a16="http://schemas.microsoft.com/office/drawing/2014/main" id="{249FA898-39CF-4150-8186-333FF15D04B4}"/>
              </a:ext>
            </a:extLst>
          </p:cNvPr>
          <p:cNvSpPr>
            <a:spLocks noGrp="1"/>
          </p:cNvSpPr>
          <p:nvPr>
            <p:ph type="subTitle" idx="1"/>
          </p:nvPr>
        </p:nvSpPr>
        <p:spPr>
          <a:xfrm>
            <a:off x="212271" y="1959429"/>
            <a:ext cx="11740243" cy="4392385"/>
          </a:xfrm>
        </p:spPr>
        <p:txBody>
          <a:bodyPr vert="horz" lIns="91440" tIns="45720" rIns="91440" bIns="45720" rtlCol="0" anchor="t">
            <a:normAutofit/>
          </a:bodyPr>
          <a:lstStyle/>
          <a:p>
            <a:pPr algn="l"/>
            <a:r>
              <a:rPr lang="en-US" sz="3200" b="1"/>
              <a:t>Washington State University acknowledges that its locations statewide are on the homelands of Native peoples, who have lived in this region from time immemorial. Currently, there are 43 tribes, 36 of which are federally recognized, that share traditional homelands and waterways in what is now Washington state. Some of these are confederacies that represent multiple tribes and bands. </a:t>
            </a:r>
          </a:p>
          <a:p>
            <a:pPr algn="l"/>
            <a:endParaRPr lang="en-US" b="1">
              <a:latin typeface="Lucida Sans"/>
              <a:ea typeface="+mn-lt"/>
              <a:cs typeface="+mn-lt"/>
            </a:endParaRPr>
          </a:p>
        </p:txBody>
      </p:sp>
    </p:spTree>
    <p:extLst>
      <p:ext uri="{BB962C8B-B14F-4D97-AF65-F5344CB8AC3E}">
        <p14:creationId xmlns:p14="http://schemas.microsoft.com/office/powerpoint/2010/main" val="64529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3F2B-E83E-4C60-B4CA-9888049370A2}"/>
              </a:ext>
            </a:extLst>
          </p:cNvPr>
          <p:cNvSpPr>
            <a:spLocks noGrp="1"/>
          </p:cNvSpPr>
          <p:nvPr>
            <p:ph type="ctrTitle"/>
          </p:nvPr>
        </p:nvSpPr>
        <p:spPr>
          <a:xfrm>
            <a:off x="0" y="1012371"/>
            <a:ext cx="12192000" cy="702129"/>
          </a:xfrm>
        </p:spPr>
        <p:txBody>
          <a:bodyPr>
            <a:normAutofit fontScale="90000"/>
          </a:bodyPr>
          <a:lstStyle/>
          <a:p>
            <a:r>
              <a:rPr lang="en-US" sz="4000" b="1">
                <a:latin typeface="Lucida Sans"/>
              </a:rPr>
              <a:t>Acknowledgement of America’s First Peoples,</a:t>
            </a:r>
            <a:r>
              <a:rPr lang="en-US" sz="4000" b="1" baseline="0">
                <a:latin typeface="Lucida Sans"/>
              </a:rPr>
              <a:t> cont.</a:t>
            </a:r>
            <a:endParaRPr lang="en-US" sz="4000" b="1">
              <a:ea typeface="+mj-lt"/>
              <a:cs typeface="+mj-lt"/>
            </a:endParaRPr>
          </a:p>
        </p:txBody>
      </p:sp>
      <p:sp>
        <p:nvSpPr>
          <p:cNvPr id="3" name="Subtitle 2">
            <a:extLst>
              <a:ext uri="{FF2B5EF4-FFF2-40B4-BE49-F238E27FC236}">
                <a16:creationId xmlns:a16="http://schemas.microsoft.com/office/drawing/2014/main" id="{249FA898-39CF-4150-8186-333FF15D04B4}"/>
              </a:ext>
            </a:extLst>
          </p:cNvPr>
          <p:cNvSpPr>
            <a:spLocks noGrp="1"/>
          </p:cNvSpPr>
          <p:nvPr>
            <p:ph type="subTitle" idx="1"/>
          </p:nvPr>
        </p:nvSpPr>
        <p:spPr>
          <a:xfrm>
            <a:off x="212271" y="1959429"/>
            <a:ext cx="11740243" cy="4392385"/>
          </a:xfrm>
        </p:spPr>
        <p:txBody>
          <a:bodyPr vert="horz" lIns="91440" tIns="45720" rIns="91440" bIns="45720" rtlCol="0" anchor="t">
            <a:normAutofit/>
          </a:bodyPr>
          <a:lstStyle/>
          <a:p>
            <a:pPr algn="l"/>
            <a:r>
              <a:rPr lang="en-US" b="1"/>
              <a:t>The University expresses its deepest respect for and gratitude to these original caretakers of the region. As an academic community, we acknowledge our responsibility to establish and maintain relationships with these tribes and Native peoples, in support of tribal sovereignty and the inclusion of their voices in teaching, research, and programming. </a:t>
            </a:r>
          </a:p>
          <a:p>
            <a:pPr algn="l"/>
            <a:endParaRPr lang="en-US" b="1"/>
          </a:p>
          <a:p>
            <a:pPr algn="l"/>
            <a:r>
              <a:rPr lang="en-US" b="1"/>
              <a:t>Washington State University established the </a:t>
            </a:r>
            <a:r>
              <a:rPr lang="en-US" b="1" u="sng">
                <a:hlinkClick r:id="rId3"/>
              </a:rPr>
              <a:t>Office of Tribal Relations</a:t>
            </a:r>
            <a:r>
              <a:rPr lang="en-US" b="1"/>
              <a:t> and </a:t>
            </a:r>
            <a:r>
              <a:rPr lang="en-US" b="1" u="sng">
                <a:hlinkClick r:id="rId4"/>
              </a:rPr>
              <a:t>Native American Programs</a:t>
            </a:r>
            <a:r>
              <a:rPr lang="en-US" b="1"/>
              <a:t> to guide us in our relationship with tribes and service to Native American students and communities.</a:t>
            </a:r>
            <a:r>
              <a:rPr lang="en-US"/>
              <a:t>​</a:t>
            </a:r>
          </a:p>
          <a:p>
            <a:pPr algn="l"/>
            <a:r>
              <a:rPr lang="en-US" b="1"/>
              <a:t>We also pledge that these relationships will consist of mutual trust, respect, and reciprocity.</a:t>
            </a:r>
            <a:r>
              <a:rPr lang="en-US"/>
              <a:t>​</a:t>
            </a:r>
          </a:p>
          <a:p>
            <a:pPr algn="l"/>
            <a:endParaRPr lang="en-US" b="1">
              <a:latin typeface="Lucida Sans"/>
              <a:ea typeface="+mn-lt"/>
              <a:cs typeface="+mn-lt"/>
            </a:endParaRPr>
          </a:p>
        </p:txBody>
      </p:sp>
    </p:spTree>
    <p:extLst>
      <p:ext uri="{BB962C8B-B14F-4D97-AF65-F5344CB8AC3E}">
        <p14:creationId xmlns:p14="http://schemas.microsoft.com/office/powerpoint/2010/main" val="15737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343"/>
            <a:ext cx="10515600" cy="652720"/>
          </a:xfrm>
        </p:spPr>
        <p:txBody>
          <a:bodyPr>
            <a:normAutofit/>
          </a:bodyPr>
          <a:lstStyle/>
          <a:p>
            <a:pPr algn="ctr"/>
            <a:r>
              <a:rPr lang="en-US" sz="3200" b="1">
                <a:latin typeface="Lucida Sans" panose="020B0602030504020204" pitchFamily="34" charset="0"/>
              </a:rPr>
              <a:t>Workshop Overview </a:t>
            </a:r>
          </a:p>
        </p:txBody>
      </p:sp>
      <p:sp>
        <p:nvSpPr>
          <p:cNvPr id="3" name="Content Placeholder 2"/>
          <p:cNvSpPr>
            <a:spLocks noGrp="1"/>
          </p:cNvSpPr>
          <p:nvPr>
            <p:ph idx="1"/>
          </p:nvPr>
        </p:nvSpPr>
        <p:spPr>
          <a:xfrm>
            <a:off x="838200" y="1984247"/>
            <a:ext cx="10515600" cy="4192715"/>
          </a:xfrm>
        </p:spPr>
        <p:txBody>
          <a:bodyPr anchor="t">
            <a:normAutofit fontScale="85000" lnSpcReduction="20000"/>
          </a:bodyPr>
          <a:lstStyle/>
          <a:p>
            <a:pPr>
              <a:lnSpc>
                <a:spcPct val="100000"/>
              </a:lnSpc>
            </a:pPr>
            <a:r>
              <a:rPr lang="en-US" sz="3200">
                <a:latin typeface="Lucida Sans" panose="020B0602030504020204" pitchFamily="34" charset="0"/>
              </a:rPr>
              <a:t>Introductions</a:t>
            </a:r>
          </a:p>
          <a:p>
            <a:pPr>
              <a:lnSpc>
                <a:spcPct val="100000"/>
              </a:lnSpc>
            </a:pPr>
            <a:r>
              <a:rPr lang="en-US" sz="3200">
                <a:latin typeface="Lucida Sans" panose="020B0602030504020204" pitchFamily="34" charset="0"/>
              </a:rPr>
              <a:t>Cultivating Community by Building Commitments</a:t>
            </a:r>
          </a:p>
          <a:p>
            <a:pPr>
              <a:lnSpc>
                <a:spcPct val="100000"/>
              </a:lnSpc>
            </a:pPr>
            <a:r>
              <a:rPr lang="en-US" sz="3200">
                <a:latin typeface="Lucida Sans" panose="020B0602030504020204" pitchFamily="34" charset="0"/>
              </a:rPr>
              <a:t>What is an ally?</a:t>
            </a:r>
          </a:p>
          <a:p>
            <a:pPr>
              <a:lnSpc>
                <a:spcPct val="100000"/>
              </a:lnSpc>
            </a:pPr>
            <a:r>
              <a:rPr lang="en-US" sz="3200">
                <a:latin typeface="Lucida Sans" panose="020B0602030504020204" pitchFamily="34" charset="0"/>
              </a:rPr>
              <a:t>Unpacking the LGBTQ+ Umbrella</a:t>
            </a:r>
          </a:p>
          <a:p>
            <a:pPr>
              <a:lnSpc>
                <a:spcPct val="100000"/>
              </a:lnSpc>
            </a:pPr>
            <a:r>
              <a:rPr lang="en-US" sz="3200">
                <a:latin typeface="Lucida Sans" panose="020B0602030504020204" pitchFamily="34" charset="0"/>
              </a:rPr>
              <a:t>Definitions &amp; Concepts</a:t>
            </a:r>
          </a:p>
          <a:p>
            <a:pPr>
              <a:lnSpc>
                <a:spcPct val="100000"/>
              </a:lnSpc>
            </a:pPr>
            <a:r>
              <a:rPr lang="en-US" sz="3200">
                <a:latin typeface="Lucida Sans" panose="020B0602030504020204" pitchFamily="34" charset="0"/>
              </a:rPr>
              <a:t>Coming Out</a:t>
            </a:r>
          </a:p>
          <a:p>
            <a:pPr>
              <a:lnSpc>
                <a:spcPct val="100000"/>
              </a:lnSpc>
            </a:pPr>
            <a:r>
              <a:rPr lang="en-US" sz="3200">
                <a:latin typeface="Lucida Sans" panose="020B0602030504020204" pitchFamily="34" charset="0"/>
              </a:rPr>
              <a:t>Overview of Pronouns</a:t>
            </a:r>
          </a:p>
          <a:p>
            <a:pPr>
              <a:lnSpc>
                <a:spcPct val="100000"/>
              </a:lnSpc>
            </a:pPr>
            <a:r>
              <a:rPr lang="en-US" sz="3200">
                <a:latin typeface="Lucida Sans" panose="020B0602030504020204" pitchFamily="34" charset="0"/>
              </a:rPr>
              <a:t>Campus Policies &amp; Pronouns</a:t>
            </a:r>
          </a:p>
          <a:p>
            <a:pPr>
              <a:lnSpc>
                <a:spcPct val="100000"/>
              </a:lnSpc>
            </a:pPr>
            <a:r>
              <a:rPr lang="en-US" sz="3200">
                <a:latin typeface="Lucida Sans" panose="020B0602030504020204" pitchFamily="34" charset="0"/>
              </a:rPr>
              <a:t>Case Studies</a:t>
            </a:r>
          </a:p>
        </p:txBody>
      </p:sp>
    </p:spTree>
    <p:extLst>
      <p:ext uri="{BB962C8B-B14F-4D97-AF65-F5344CB8AC3E}">
        <p14:creationId xmlns:p14="http://schemas.microsoft.com/office/powerpoint/2010/main" val="2154562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fontScale="97500"/>
      </a:bodyPr>
      <a:lstStyle>
        <a:defPPr marL="0" marR="0" indent="0" algn="ctr" defTabSz="914400" rtl="0" eaLnBrk="1" fontAlgn="auto" latinLnBrk="0" hangingPunct="1">
          <a:lnSpc>
            <a:spcPct val="90000"/>
          </a:lnSpc>
          <a:spcBef>
            <a:spcPct val="0"/>
          </a:spcBef>
          <a:spcAft>
            <a:spcPts val="0"/>
          </a:spcAft>
          <a:buClrTx/>
          <a:buSzTx/>
          <a:buFontTx/>
          <a:buNone/>
          <a:tabLst/>
          <a:defRPr kumimoji="0" sz="3200" b="1" i="0" u="none" strike="noStrike" kern="1200" cap="none" spc="0" normalizeH="0" baseline="0" noProof="0" dirty="0">
            <a:ln>
              <a:noFill/>
            </a:ln>
            <a:solidFill>
              <a:prstClr val="white"/>
            </a:solidFill>
            <a:effectLst/>
            <a:uLnTx/>
            <a:uFillTx/>
            <a:latin typeface="Lucida Sans" panose="020B0602030504020204" pitchFamily="34" charset="77"/>
            <a:ea typeface="+mj-ea"/>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413D1F1D991A46ABF87C8873A612CA" ma:contentTypeVersion="8" ma:contentTypeDescription="Create a new document." ma:contentTypeScope="" ma:versionID="0a9c9e8628cd016622e3ab4d09b0709e">
  <xsd:schema xmlns:xsd="http://www.w3.org/2001/XMLSchema" xmlns:xs="http://www.w3.org/2001/XMLSchema" xmlns:p="http://schemas.microsoft.com/office/2006/metadata/properties" xmlns:ns2="d788f574-42a9-46d2-b3e3-38079b9112e7" targetNamespace="http://schemas.microsoft.com/office/2006/metadata/properties" ma:root="true" ma:fieldsID="4f93f357a067bf804dda31cfa03e350b" ns2:_="">
    <xsd:import namespace="d788f574-42a9-46d2-b3e3-38079b9112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88f574-42a9-46d2-b3e3-38079b9112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25501-9848-408E-A8DD-0C88A1B47643}">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788f574-42a9-46d2-b3e3-38079b9112e7"/>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FD17700-B8C3-4129-9339-A9051CB4F278}">
  <ds:schemaRefs>
    <ds:schemaRef ds:uri="http://schemas.microsoft.com/sharepoint/v3/contenttype/forms"/>
  </ds:schemaRefs>
</ds:datastoreItem>
</file>

<file path=customXml/itemProps3.xml><?xml version="1.0" encoding="utf-8"?>
<ds:datastoreItem xmlns:ds="http://schemas.openxmlformats.org/officeDocument/2006/customXml" ds:itemID="{32FD0F53-71FE-4F54-B15F-9DE2006EFD27}">
  <ds:schemaRefs>
    <ds:schemaRef ds:uri="d788f574-42a9-46d2-b3e3-38079b9112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2427</Words>
  <Application>Microsoft Office PowerPoint</Application>
  <PresentationFormat>Widescreen</PresentationFormat>
  <Paragraphs>351</Paragraphs>
  <Slides>61</Slides>
  <Notes>61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Calibri Light</vt:lpstr>
      <vt:lpstr>Lucida Sans</vt:lpstr>
      <vt:lpstr>Lucida Sans Demibold Roman</vt:lpstr>
      <vt:lpstr>Wingdings</vt:lpstr>
      <vt:lpstr>office theme</vt:lpstr>
      <vt:lpstr>1_Office Theme</vt:lpstr>
      <vt:lpstr>Welcome! We will get started in a few minutes!</vt:lpstr>
      <vt:lpstr>Community &amp; Equity  Certificate for WSU Faculty and Staff </vt:lpstr>
      <vt:lpstr>Getting Started: The Zoom Platform</vt:lpstr>
      <vt:lpstr>Getting Started</vt:lpstr>
      <vt:lpstr>A Few Thoughts on Virtual Etiquette</vt:lpstr>
      <vt:lpstr>WSU Land Acknowledgement</vt:lpstr>
      <vt:lpstr>Acknowledgement of America’s First Peoples </vt:lpstr>
      <vt:lpstr>Acknowledgement of America’s First Peoples, cont.</vt:lpstr>
      <vt:lpstr>Workshop Overview </vt:lpstr>
      <vt:lpstr>Introductions</vt:lpstr>
      <vt:lpstr>Moving Toward Brave Spaces</vt:lpstr>
      <vt:lpstr>Cultivating a Safe, yet Brave Learning Environment</vt:lpstr>
      <vt:lpstr>Cultivating a Safe, yet Brave Learning Environment, cont.</vt:lpstr>
      <vt:lpstr>Community Commitments </vt:lpstr>
      <vt:lpstr>Strategies for “Speaking Up”</vt:lpstr>
      <vt:lpstr>I consider myself an ally to LGBTQ+ people.</vt:lpstr>
      <vt:lpstr>Why Does the LGBTQ+ Community Need Allies? </vt:lpstr>
      <vt:lpstr>What roles do allies serve?</vt:lpstr>
      <vt:lpstr>Steps to Being an Ally</vt:lpstr>
      <vt:lpstr>Ally Pro Tip #1</vt:lpstr>
      <vt:lpstr>I feel confident in my language about LGBTQ+ individuals.</vt:lpstr>
      <vt:lpstr>Who Belongs to the LGBTQ+ Community</vt:lpstr>
      <vt:lpstr>Sexual Orientation</vt:lpstr>
      <vt:lpstr>Explanation of Terms: Sexual Orientations</vt:lpstr>
      <vt:lpstr>Romantic Orientation</vt:lpstr>
      <vt:lpstr>Romantic vs. Sexual Orientations</vt:lpstr>
      <vt:lpstr>Ace Identities</vt:lpstr>
      <vt:lpstr>Sex</vt:lpstr>
      <vt:lpstr>Gender</vt:lpstr>
      <vt:lpstr>Gender Identity</vt:lpstr>
      <vt:lpstr>Gender Expression</vt:lpstr>
      <vt:lpstr>Gender Identities</vt:lpstr>
      <vt:lpstr>Two-Spirit Explained by Geo Soctomah Neptune</vt:lpstr>
      <vt:lpstr>Let’s Talk About Outdated Terminology</vt:lpstr>
      <vt:lpstr>Short Break #1 (5 minutes)</vt:lpstr>
      <vt:lpstr>I see/read LGBTQ+ stories in the news.</vt:lpstr>
      <vt:lpstr>Ally Pro-Tip #2: Following LGBTQ+ Media</vt:lpstr>
      <vt:lpstr>Let’s Talk Coming Out</vt:lpstr>
      <vt:lpstr>Coming Out: The Basics</vt:lpstr>
      <vt:lpstr>D'Augelli's Model of Lesbian, Gay &amp; Bisexual Identity Development</vt:lpstr>
      <vt:lpstr>Barriers to Coming Out  </vt:lpstr>
      <vt:lpstr>How to Be an Ally in the Coming Out Process</vt:lpstr>
      <vt:lpstr>Pronouns</vt:lpstr>
      <vt:lpstr>I often hear people introduce themselves with their pronouns.</vt:lpstr>
      <vt:lpstr>Pronouns</vt:lpstr>
      <vt:lpstr>How to use Pronouns</vt:lpstr>
      <vt:lpstr>Pronouns</vt:lpstr>
      <vt:lpstr>Pronouns: How to Ask</vt:lpstr>
      <vt:lpstr>Laws &amp; Policies</vt:lpstr>
      <vt:lpstr>LGBTQ+ Laws &amp; Policies in the U.S.</vt:lpstr>
      <vt:lpstr>Gender inclusive bathrooms should be in all buildings.</vt:lpstr>
      <vt:lpstr>Laws &amp; Policies: WSU Specific</vt:lpstr>
      <vt:lpstr>Resources at WSU &amp; on the Palouse</vt:lpstr>
      <vt:lpstr>Short Break #2 (5 minutes)</vt:lpstr>
      <vt:lpstr>Case Studies/What Would You Do’s</vt:lpstr>
      <vt:lpstr>What Would You Do #1</vt:lpstr>
      <vt:lpstr>What Would You Do #2 </vt:lpstr>
      <vt:lpstr>Questions? Comments?</vt:lpstr>
      <vt:lpstr>Facilitator Contact Information</vt:lpstr>
      <vt:lpstr>Next Steps</vt:lpstr>
      <vt:lpstr>Thank you for your time and energy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Ally Training 101</dc:title>
  <dc:creator>Matthew Jeffries</dc:creator>
  <cp:lastModifiedBy>McDonnell, Ariana Grace</cp:lastModifiedBy>
  <cp:revision>3</cp:revision>
  <cp:lastPrinted>2021-01-25T20:17:13Z</cp:lastPrinted>
  <dcterms:created xsi:type="dcterms:W3CDTF">2020-05-14T23:45:30Z</dcterms:created>
  <dcterms:modified xsi:type="dcterms:W3CDTF">2021-02-15T19:36:55Z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0x01010038413D1F1D991A46ABF87C8873A612CA</vt:lpwstr>
  </property>
</Properties>
</file>