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1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32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3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3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3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3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38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3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4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4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42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43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tags/tag166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04" r:id="rId2"/>
    <p:sldId id="312" r:id="rId3"/>
    <p:sldId id="305" r:id="rId4"/>
    <p:sldId id="371" r:id="rId5"/>
    <p:sldId id="308" r:id="rId6"/>
    <p:sldId id="309" r:id="rId7"/>
    <p:sldId id="373" r:id="rId8"/>
    <p:sldId id="378" r:id="rId9"/>
    <p:sldId id="311" r:id="rId10"/>
    <p:sldId id="359" r:id="rId11"/>
    <p:sldId id="315" r:id="rId12"/>
    <p:sldId id="360" r:id="rId13"/>
    <p:sldId id="317" r:id="rId14"/>
    <p:sldId id="318" r:id="rId15"/>
    <p:sldId id="374" r:id="rId16"/>
    <p:sldId id="381" r:id="rId17"/>
    <p:sldId id="324" r:id="rId18"/>
    <p:sldId id="322" r:id="rId19"/>
    <p:sldId id="329" r:id="rId20"/>
    <p:sldId id="375" r:id="rId21"/>
    <p:sldId id="364" r:id="rId22"/>
    <p:sldId id="365" r:id="rId23"/>
    <p:sldId id="366" r:id="rId24"/>
    <p:sldId id="367" r:id="rId25"/>
    <p:sldId id="368" r:id="rId26"/>
    <p:sldId id="325" r:id="rId27"/>
    <p:sldId id="363" r:id="rId28"/>
    <p:sldId id="330" r:id="rId29"/>
    <p:sldId id="352" r:id="rId30"/>
    <p:sldId id="334" r:id="rId31"/>
    <p:sldId id="335" r:id="rId32"/>
    <p:sldId id="384" r:id="rId33"/>
    <p:sldId id="376" r:id="rId34"/>
    <p:sldId id="337" r:id="rId35"/>
    <p:sldId id="369" r:id="rId36"/>
    <p:sldId id="350" r:id="rId37"/>
    <p:sldId id="338" r:id="rId38"/>
    <p:sldId id="370" r:id="rId39"/>
    <p:sldId id="339" r:id="rId40"/>
    <p:sldId id="377" r:id="rId41"/>
    <p:sldId id="341" r:id="rId42"/>
    <p:sldId id="342" r:id="rId43"/>
    <p:sldId id="343" r:id="rId44"/>
    <p:sldId id="382" r:id="rId45"/>
  </p:sldIdLst>
  <p:sldSz cx="9144000" cy="6858000" type="screen4x3"/>
  <p:notesSz cx="7315200" cy="96012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nc, Alexandra Marie" initials="BAM" lastIdx="3" clrIdx="0">
    <p:extLst>
      <p:ext uri="{19B8F6BF-5375-455C-9EA6-DF929625EA0E}">
        <p15:presenceInfo xmlns:p15="http://schemas.microsoft.com/office/powerpoint/2012/main" userId="S::alexandra.blanc@wsu.edu::bfae2f89-0a7e-4213-9cb5-e95560eaa464" providerId="AD"/>
      </p:ext>
    </p:extLst>
  </p:cmAuthor>
  <p:cmAuthor id="2" name="McPherson, Sabrina M." initials="MSM" lastIdx="14" clrIdx="1">
    <p:extLst>
      <p:ext uri="{19B8F6BF-5375-455C-9EA6-DF929625EA0E}">
        <p15:presenceInfo xmlns:p15="http://schemas.microsoft.com/office/powerpoint/2012/main" userId="S-1-5-21-861567501-115176313-682003330-420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A72"/>
    <a:srgbClr val="E9E2CD"/>
    <a:srgbClr val="FFFFCC"/>
    <a:srgbClr val="799ADD"/>
    <a:srgbClr val="FFBF3F"/>
    <a:srgbClr val="4D8943"/>
    <a:srgbClr val="99FFCC"/>
    <a:srgbClr val="339933"/>
    <a:srgbClr val="66FF99"/>
    <a:srgbClr val="F39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692" y="78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0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ata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image" Target="../media/image1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image" Target="../media/image1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image" Target="../media/image1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G"/><Relationship Id="rId1" Type="http://schemas.openxmlformats.org/officeDocument/2006/relationships/image" Target="../media/image21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rawing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image" Target="../media/image1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image" Target="../media/image1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image" Target="../media/image1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4FA8B-2E0C-48AC-9115-D85D0CC55AEA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8D6390-F7B3-4F26-8F2D-3FE1A576E3EF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 for the Search</a:t>
          </a:r>
        </a:p>
      </dgm:t>
    </dgm:pt>
    <dgm:pt modelId="{5C0B52AF-9BD5-4D0F-B4E8-CF45F0B29F99}" type="parTrans" cxnId="{678964D8-E3AD-409A-9F96-B76365F39F3C}">
      <dgm:prSet/>
      <dgm:spPr/>
      <dgm:t>
        <a:bodyPr/>
        <a:lstStyle/>
        <a:p>
          <a:endParaRPr lang="en-US"/>
        </a:p>
      </dgm:t>
    </dgm:pt>
    <dgm:pt modelId="{7193E5FD-6A3D-418C-8F42-A363006735A7}" type="sibTrans" cxnId="{678964D8-E3AD-409A-9F96-B76365F39F3C}">
      <dgm:prSet/>
      <dgm:spPr/>
      <dgm:t>
        <a:bodyPr/>
        <a:lstStyle/>
        <a:p>
          <a:endParaRPr lang="en-US" dirty="0"/>
        </a:p>
      </dgm:t>
    </dgm:pt>
    <dgm:pt modelId="{C03423E4-FA74-4E0B-87C3-3B13D5312068}">
      <dgm:prSet phldrT="[Text]"/>
      <dgm:spPr>
        <a:solidFill>
          <a:srgbClr val="288C9F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Advertise &amp; Outreach</a:t>
          </a:r>
        </a:p>
      </dgm:t>
    </dgm:pt>
    <dgm:pt modelId="{A27F611F-D99F-4EA1-8953-1C7CB8BAD6BF}" type="parTrans" cxnId="{05D06483-F061-4745-B078-F2D4CFBDB3CE}">
      <dgm:prSet/>
      <dgm:spPr/>
      <dgm:t>
        <a:bodyPr/>
        <a:lstStyle/>
        <a:p>
          <a:endParaRPr lang="en-US"/>
        </a:p>
      </dgm:t>
    </dgm:pt>
    <dgm:pt modelId="{E1994069-78C7-4C4E-B258-2062236CAC70}" type="sibTrans" cxnId="{05D06483-F061-4745-B078-F2D4CFBDB3CE}">
      <dgm:prSet/>
      <dgm:spPr/>
      <dgm:t>
        <a:bodyPr/>
        <a:lstStyle/>
        <a:p>
          <a:endParaRPr lang="en-US" dirty="0"/>
        </a:p>
      </dgm:t>
    </dgm:pt>
    <dgm:pt modelId="{493FEB21-A310-49CB-84C9-3B8389FDA75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Screen &amp; Interview</a:t>
          </a:r>
        </a:p>
      </dgm:t>
    </dgm:pt>
    <dgm:pt modelId="{01D28F54-C375-4D22-AE53-F4F7CBEDBC9A}" type="parTrans" cxnId="{B251C362-F00D-4A30-9FA6-E31EB2399024}">
      <dgm:prSet/>
      <dgm:spPr/>
      <dgm:t>
        <a:bodyPr/>
        <a:lstStyle/>
        <a:p>
          <a:endParaRPr lang="en-US"/>
        </a:p>
      </dgm:t>
    </dgm:pt>
    <dgm:pt modelId="{CD62E958-336E-49E3-A46D-9BCF9CC4610A}" type="sibTrans" cxnId="{B251C362-F00D-4A30-9FA6-E31EB2399024}">
      <dgm:prSet/>
      <dgm:spPr/>
      <dgm:t>
        <a:bodyPr/>
        <a:lstStyle/>
        <a:p>
          <a:endParaRPr lang="en-US" dirty="0"/>
        </a:p>
      </dgm:t>
    </dgm:pt>
    <dgm:pt modelId="{069F9AD1-102E-4CD0-8C90-0B86CE6573E9}">
      <dgm:prSet phldrT="[Text]"/>
      <dgm:spPr>
        <a:solidFill>
          <a:srgbClr val="799ADD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Reference &amp; Background Checks </a:t>
          </a:r>
        </a:p>
      </dgm:t>
    </dgm:pt>
    <dgm:pt modelId="{F2745268-06C9-4EF3-93AE-8189D7C8092B}" type="parTrans" cxnId="{3BA27F2D-2A05-48DE-9177-FEBAC96E4F9A}">
      <dgm:prSet/>
      <dgm:spPr/>
      <dgm:t>
        <a:bodyPr/>
        <a:lstStyle/>
        <a:p>
          <a:endParaRPr lang="en-US"/>
        </a:p>
      </dgm:t>
    </dgm:pt>
    <dgm:pt modelId="{DDD910FA-3041-4E3A-AF7E-FA9A2665F44C}" type="sibTrans" cxnId="{3BA27F2D-2A05-48DE-9177-FEBAC96E4F9A}">
      <dgm:prSet/>
      <dgm:spPr/>
      <dgm:t>
        <a:bodyPr/>
        <a:lstStyle/>
        <a:p>
          <a:endParaRPr lang="en-US" dirty="0"/>
        </a:p>
      </dgm:t>
    </dgm:pt>
    <dgm:pt modelId="{DE3E46A3-132E-435C-8F6C-499F9C5DD22D}">
      <dgm:prSet phldrT="[Text]"/>
      <dgm:spPr>
        <a:solidFill>
          <a:srgbClr val="4D8943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 &amp; Onboard</a:t>
          </a:r>
        </a:p>
      </dgm:t>
    </dgm:pt>
    <dgm:pt modelId="{FCF2135B-63BE-4919-95F0-4FB407936389}" type="parTrans" cxnId="{5381A307-EE8A-47AB-987C-B9AE1D805EB8}">
      <dgm:prSet/>
      <dgm:spPr/>
      <dgm:t>
        <a:bodyPr/>
        <a:lstStyle/>
        <a:p>
          <a:endParaRPr lang="en-US"/>
        </a:p>
      </dgm:t>
    </dgm:pt>
    <dgm:pt modelId="{87C3524C-8337-486B-99FD-672F645715E7}" type="sibTrans" cxnId="{5381A307-EE8A-47AB-987C-B9AE1D805EB8}">
      <dgm:prSet/>
      <dgm:spPr/>
      <dgm:t>
        <a:bodyPr/>
        <a:lstStyle/>
        <a:p>
          <a:endParaRPr lang="en-US"/>
        </a:p>
      </dgm:t>
    </dgm:pt>
    <dgm:pt modelId="{E6A51CAF-C886-4199-8B2A-62E303B82E8B}" type="pres">
      <dgm:prSet presAssocID="{7A14FA8B-2E0C-48AC-9115-D85D0CC55A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11B63-1789-4540-B46B-871B492790BC}" type="pres">
      <dgm:prSet presAssocID="{498D6390-F7B3-4F26-8F2D-3FE1A576E3EF}" presName="node" presStyleLbl="node1" presStyleIdx="0" presStyleCnt="5" custLinFactNeighborX="18815" custLinFactNeighborY="72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8A5AA-C9C0-4A1A-92BE-D3B3276C9B81}" type="pres">
      <dgm:prSet presAssocID="{7193E5FD-6A3D-418C-8F42-A363006735A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A17E5C-A8C9-4406-A776-C342BE3F1806}" type="pres">
      <dgm:prSet presAssocID="{7193E5FD-6A3D-418C-8F42-A363006735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386714F-88CF-4DFF-B353-3BE63F2EFC2F}" type="pres">
      <dgm:prSet presAssocID="{C03423E4-FA74-4E0B-87C3-3B13D5312068}" presName="node" presStyleLbl="node1" presStyleIdx="1" presStyleCnt="5" custLinFactNeighborX="17034" custLinFactNeighborY="-6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8E122-42E1-4E49-AF64-94B151D3F5D9}" type="pres">
      <dgm:prSet presAssocID="{E1994069-78C7-4C4E-B258-2062236CAC7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29DC795-0D11-4F8E-971E-26C5F0D353D7}" type="pres">
      <dgm:prSet presAssocID="{E1994069-78C7-4C4E-B258-2062236CAC7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FF64243-F1E4-4F6F-A961-B742DD5E7D4A}" type="pres">
      <dgm:prSet presAssocID="{493FEB21-A310-49CB-84C9-3B8389FDA754}" presName="node" presStyleLbl="node1" presStyleIdx="2" presStyleCnt="5" custLinFactY="-21552" custLinFactNeighborX="73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CFA0-F5D3-4B75-A553-45287DF245F3}" type="pres">
      <dgm:prSet presAssocID="{CD62E958-336E-49E3-A46D-9BCF9CC4610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737E341-F650-4830-8275-9AC1E6C93716}" type="pres">
      <dgm:prSet presAssocID="{CD62E958-336E-49E3-A46D-9BCF9CC4610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92AFC98-0105-4870-9E9F-E44841346910}" type="pres">
      <dgm:prSet presAssocID="{069F9AD1-102E-4CD0-8C90-0B86CE6573E9}" presName="node" presStyleLbl="node1" presStyleIdx="3" presStyleCnt="5" custLinFactNeighborX="9734" custLinFactNeighborY="-56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7E10F-4F70-43AC-9223-F5179501472A}" type="pres">
      <dgm:prSet presAssocID="{DDD910FA-3041-4E3A-AF7E-FA9A2665F44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1D591D6-DAF1-48A1-9CA8-A4FF03FC4402}" type="pres">
      <dgm:prSet presAssocID="{DDD910FA-3041-4E3A-AF7E-FA9A2665F44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9EF981B-8A55-427F-9E37-5511F483C6F1}" type="pres">
      <dgm:prSet presAssocID="{DE3E46A3-132E-435C-8F6C-499F9C5DD22D}" presName="node" presStyleLbl="node1" presStyleIdx="4" presStyleCnt="5" custLinFactNeighborX="-14600" custLinFactNeighborY="53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A7A9E-8EFB-424C-A965-554086D82C6A}" type="presOf" srcId="{7193E5FD-6A3D-418C-8F42-A363006735A7}" destId="{7858A5AA-C9C0-4A1A-92BE-D3B3276C9B81}" srcOrd="0" destOrd="0" presId="urn:microsoft.com/office/officeart/2005/8/layout/process1"/>
    <dgm:cxn modelId="{333A336C-1355-42F1-83E1-BD00E69466AA}" type="presOf" srcId="{498D6390-F7B3-4F26-8F2D-3FE1A576E3EF}" destId="{2CB11B63-1789-4540-B46B-871B492790BC}" srcOrd="0" destOrd="0" presId="urn:microsoft.com/office/officeart/2005/8/layout/process1"/>
    <dgm:cxn modelId="{0DAE68DC-4A09-4F7B-AEB8-1EA957B513A5}" type="presOf" srcId="{CD62E958-336E-49E3-A46D-9BCF9CC4610A}" destId="{7737E341-F650-4830-8275-9AC1E6C93716}" srcOrd="1" destOrd="0" presId="urn:microsoft.com/office/officeart/2005/8/layout/process1"/>
    <dgm:cxn modelId="{F8B94BC0-2C8C-4034-9FB1-3A01686E1767}" type="presOf" srcId="{CD62E958-336E-49E3-A46D-9BCF9CC4610A}" destId="{4D37CFA0-F5D3-4B75-A553-45287DF245F3}" srcOrd="0" destOrd="0" presId="urn:microsoft.com/office/officeart/2005/8/layout/process1"/>
    <dgm:cxn modelId="{5381A307-EE8A-47AB-987C-B9AE1D805EB8}" srcId="{7A14FA8B-2E0C-48AC-9115-D85D0CC55AEA}" destId="{DE3E46A3-132E-435C-8F6C-499F9C5DD22D}" srcOrd="4" destOrd="0" parTransId="{FCF2135B-63BE-4919-95F0-4FB407936389}" sibTransId="{87C3524C-8337-486B-99FD-672F645715E7}"/>
    <dgm:cxn modelId="{E0B04299-0494-4756-92AA-F9C606D46A1F}" type="presOf" srcId="{E1994069-78C7-4C4E-B258-2062236CAC70}" destId="{2B18E122-42E1-4E49-AF64-94B151D3F5D9}" srcOrd="0" destOrd="0" presId="urn:microsoft.com/office/officeart/2005/8/layout/process1"/>
    <dgm:cxn modelId="{3BA27F2D-2A05-48DE-9177-FEBAC96E4F9A}" srcId="{7A14FA8B-2E0C-48AC-9115-D85D0CC55AEA}" destId="{069F9AD1-102E-4CD0-8C90-0B86CE6573E9}" srcOrd="3" destOrd="0" parTransId="{F2745268-06C9-4EF3-93AE-8189D7C8092B}" sibTransId="{DDD910FA-3041-4E3A-AF7E-FA9A2665F44C}"/>
    <dgm:cxn modelId="{FA6329C0-3F6C-4A23-BDF1-EA7AE7F40EA0}" type="presOf" srcId="{069F9AD1-102E-4CD0-8C90-0B86CE6573E9}" destId="{292AFC98-0105-4870-9E9F-E44841346910}" srcOrd="0" destOrd="0" presId="urn:microsoft.com/office/officeart/2005/8/layout/process1"/>
    <dgm:cxn modelId="{63885CBA-EB84-441C-9B38-8652390F2799}" type="presOf" srcId="{E1994069-78C7-4C4E-B258-2062236CAC70}" destId="{629DC795-0D11-4F8E-971E-26C5F0D353D7}" srcOrd="1" destOrd="0" presId="urn:microsoft.com/office/officeart/2005/8/layout/process1"/>
    <dgm:cxn modelId="{1749CC10-7C31-4841-88C7-B7872DFAE752}" type="presOf" srcId="{DDD910FA-3041-4E3A-AF7E-FA9A2665F44C}" destId="{C1D591D6-DAF1-48A1-9CA8-A4FF03FC4402}" srcOrd="1" destOrd="0" presId="urn:microsoft.com/office/officeart/2005/8/layout/process1"/>
    <dgm:cxn modelId="{5BBE2B9E-775E-4E30-B28A-C3B53B96F949}" type="presOf" srcId="{C03423E4-FA74-4E0B-87C3-3B13D5312068}" destId="{6386714F-88CF-4DFF-B353-3BE63F2EFC2F}" srcOrd="0" destOrd="0" presId="urn:microsoft.com/office/officeart/2005/8/layout/process1"/>
    <dgm:cxn modelId="{98710BCB-D6B9-496E-B3C6-AA5E6F1C83F0}" type="presOf" srcId="{7193E5FD-6A3D-418C-8F42-A363006735A7}" destId="{E0A17E5C-A8C9-4406-A776-C342BE3F1806}" srcOrd="1" destOrd="0" presId="urn:microsoft.com/office/officeart/2005/8/layout/process1"/>
    <dgm:cxn modelId="{B6F2AA4D-D380-445E-915F-E93523AD5C0D}" type="presOf" srcId="{DE3E46A3-132E-435C-8F6C-499F9C5DD22D}" destId="{49EF981B-8A55-427F-9E37-5511F483C6F1}" srcOrd="0" destOrd="0" presId="urn:microsoft.com/office/officeart/2005/8/layout/process1"/>
    <dgm:cxn modelId="{FE120694-6530-4CEE-A6B7-B442308F1E60}" type="presOf" srcId="{493FEB21-A310-49CB-84C9-3B8389FDA754}" destId="{5FF64243-F1E4-4F6F-A961-B742DD5E7D4A}" srcOrd="0" destOrd="0" presId="urn:microsoft.com/office/officeart/2005/8/layout/process1"/>
    <dgm:cxn modelId="{B251C362-F00D-4A30-9FA6-E31EB2399024}" srcId="{7A14FA8B-2E0C-48AC-9115-D85D0CC55AEA}" destId="{493FEB21-A310-49CB-84C9-3B8389FDA754}" srcOrd="2" destOrd="0" parTransId="{01D28F54-C375-4D22-AE53-F4F7CBEDBC9A}" sibTransId="{CD62E958-336E-49E3-A46D-9BCF9CC4610A}"/>
    <dgm:cxn modelId="{05D06483-F061-4745-B078-F2D4CFBDB3CE}" srcId="{7A14FA8B-2E0C-48AC-9115-D85D0CC55AEA}" destId="{C03423E4-FA74-4E0B-87C3-3B13D5312068}" srcOrd="1" destOrd="0" parTransId="{A27F611F-D99F-4EA1-8953-1C7CB8BAD6BF}" sibTransId="{E1994069-78C7-4C4E-B258-2062236CAC70}"/>
    <dgm:cxn modelId="{943898E0-13A7-4E6F-A839-9298FB848B46}" type="presOf" srcId="{7A14FA8B-2E0C-48AC-9115-D85D0CC55AEA}" destId="{E6A51CAF-C886-4199-8B2A-62E303B82E8B}" srcOrd="0" destOrd="0" presId="urn:microsoft.com/office/officeart/2005/8/layout/process1"/>
    <dgm:cxn modelId="{7C7814F6-BE8B-40D1-A07A-C755A0968827}" type="presOf" srcId="{DDD910FA-3041-4E3A-AF7E-FA9A2665F44C}" destId="{8E77E10F-4F70-43AC-9223-F5179501472A}" srcOrd="0" destOrd="0" presId="urn:microsoft.com/office/officeart/2005/8/layout/process1"/>
    <dgm:cxn modelId="{678964D8-E3AD-409A-9F96-B76365F39F3C}" srcId="{7A14FA8B-2E0C-48AC-9115-D85D0CC55AEA}" destId="{498D6390-F7B3-4F26-8F2D-3FE1A576E3EF}" srcOrd="0" destOrd="0" parTransId="{5C0B52AF-9BD5-4D0F-B4E8-CF45F0B29F99}" sibTransId="{7193E5FD-6A3D-418C-8F42-A363006735A7}"/>
    <dgm:cxn modelId="{3688ED06-44F0-4D37-A008-24C747993966}" type="presParOf" srcId="{E6A51CAF-C886-4199-8B2A-62E303B82E8B}" destId="{2CB11B63-1789-4540-B46B-871B492790BC}" srcOrd="0" destOrd="0" presId="urn:microsoft.com/office/officeart/2005/8/layout/process1"/>
    <dgm:cxn modelId="{BE17F072-3C2A-4DE6-88CD-40612F127E96}" type="presParOf" srcId="{E6A51CAF-C886-4199-8B2A-62E303B82E8B}" destId="{7858A5AA-C9C0-4A1A-92BE-D3B3276C9B81}" srcOrd="1" destOrd="0" presId="urn:microsoft.com/office/officeart/2005/8/layout/process1"/>
    <dgm:cxn modelId="{200AEBDC-D0BE-48B0-BA17-97C147D40925}" type="presParOf" srcId="{7858A5AA-C9C0-4A1A-92BE-D3B3276C9B81}" destId="{E0A17E5C-A8C9-4406-A776-C342BE3F1806}" srcOrd="0" destOrd="0" presId="urn:microsoft.com/office/officeart/2005/8/layout/process1"/>
    <dgm:cxn modelId="{A2CDFE65-FEE0-426D-9DC0-FB7BD75CFCB2}" type="presParOf" srcId="{E6A51CAF-C886-4199-8B2A-62E303B82E8B}" destId="{6386714F-88CF-4DFF-B353-3BE63F2EFC2F}" srcOrd="2" destOrd="0" presId="urn:microsoft.com/office/officeart/2005/8/layout/process1"/>
    <dgm:cxn modelId="{9320045F-10D6-48C6-9402-4ED09D4CF59E}" type="presParOf" srcId="{E6A51CAF-C886-4199-8B2A-62E303B82E8B}" destId="{2B18E122-42E1-4E49-AF64-94B151D3F5D9}" srcOrd="3" destOrd="0" presId="urn:microsoft.com/office/officeart/2005/8/layout/process1"/>
    <dgm:cxn modelId="{5A1BE404-69ED-4F32-8FC4-312E60F0A6CC}" type="presParOf" srcId="{2B18E122-42E1-4E49-AF64-94B151D3F5D9}" destId="{629DC795-0D11-4F8E-971E-26C5F0D353D7}" srcOrd="0" destOrd="0" presId="urn:microsoft.com/office/officeart/2005/8/layout/process1"/>
    <dgm:cxn modelId="{5C09DB5E-7253-4D51-B068-D7E51ADD6431}" type="presParOf" srcId="{E6A51CAF-C886-4199-8B2A-62E303B82E8B}" destId="{5FF64243-F1E4-4F6F-A961-B742DD5E7D4A}" srcOrd="4" destOrd="0" presId="urn:microsoft.com/office/officeart/2005/8/layout/process1"/>
    <dgm:cxn modelId="{3955192D-F032-434F-AD9E-1CC213DA56CE}" type="presParOf" srcId="{E6A51CAF-C886-4199-8B2A-62E303B82E8B}" destId="{4D37CFA0-F5D3-4B75-A553-45287DF245F3}" srcOrd="5" destOrd="0" presId="urn:microsoft.com/office/officeart/2005/8/layout/process1"/>
    <dgm:cxn modelId="{EB4CCC8A-AC69-4255-AC5A-71B5C42E4584}" type="presParOf" srcId="{4D37CFA0-F5D3-4B75-A553-45287DF245F3}" destId="{7737E341-F650-4830-8275-9AC1E6C93716}" srcOrd="0" destOrd="0" presId="urn:microsoft.com/office/officeart/2005/8/layout/process1"/>
    <dgm:cxn modelId="{EBA73568-B58E-468A-BAFA-29E61631FAF4}" type="presParOf" srcId="{E6A51CAF-C886-4199-8B2A-62E303B82E8B}" destId="{292AFC98-0105-4870-9E9F-E44841346910}" srcOrd="6" destOrd="0" presId="urn:microsoft.com/office/officeart/2005/8/layout/process1"/>
    <dgm:cxn modelId="{6F18F175-5D20-4A03-A688-4C3574EC0C93}" type="presParOf" srcId="{E6A51CAF-C886-4199-8B2A-62E303B82E8B}" destId="{8E77E10F-4F70-43AC-9223-F5179501472A}" srcOrd="7" destOrd="0" presId="urn:microsoft.com/office/officeart/2005/8/layout/process1"/>
    <dgm:cxn modelId="{6CEA73CF-A3A3-46F1-A379-D13A3141007F}" type="presParOf" srcId="{8E77E10F-4F70-43AC-9223-F5179501472A}" destId="{C1D591D6-DAF1-48A1-9CA8-A4FF03FC4402}" srcOrd="0" destOrd="0" presId="urn:microsoft.com/office/officeart/2005/8/layout/process1"/>
    <dgm:cxn modelId="{DF1829E5-A6B9-46B4-8EC9-E65EB37DF6E5}" type="presParOf" srcId="{E6A51CAF-C886-4199-8B2A-62E303B82E8B}" destId="{49EF981B-8A55-427F-9E37-5511F483C6F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 Tools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59540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>
        <a:solidFill>
          <a:schemeClr val="tx2">
            <a:lumMod val="75000"/>
          </a:schemeClr>
        </a:solidFill>
      </dgm:spPr>
    </dgm:pt>
    <dgm:pt modelId="{40CCE22E-6C3C-4C91-AE5A-B64A36006B32}" type="pres">
      <dgm:prSet presAssocID="{AF80E263-39DC-4760-8CB0-B30EF808D955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031D70-DF53-4642-9AA4-B6C0C082367C}" type="presOf" srcId="{AF80E263-39DC-4760-8CB0-B30EF808D955}" destId="{6ECDD4C8-7531-407D-A146-9BC2AA9BD240}" srcOrd="0" destOrd="0" presId="urn:microsoft.com/office/officeart/2011/layout/RadialPictureList"/>
    <dgm:cxn modelId="{AE913976-A877-4479-9CF7-308AA3B71477}" type="presOf" srcId="{B89BECE8-8FCA-45EB-A75A-63D82F73E7E5}" destId="{B642DE3E-6C52-4A4B-B12A-F932F8B2732A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92A15575-F084-4963-BD3E-41E9286707D8}" type="presOf" srcId="{3AEFEDD8-E5C7-44F9-9D32-F375E420434D}" destId="{2769CCA9-6373-4F3F-986D-F96344332C0B}" srcOrd="0" destOrd="0" presId="urn:microsoft.com/office/officeart/2011/layout/RadialPictureList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9BF1629E-2511-4550-8878-F0A054A21FCF}" type="presOf" srcId="{D144D811-DB37-4BA1-ACF2-C82A2B8A4502}" destId="{1103C638-5E87-41A3-9C66-309BB773A0C9}" srcOrd="0" destOrd="0" presId="urn:microsoft.com/office/officeart/2011/layout/RadialPictureList"/>
    <dgm:cxn modelId="{831A2269-D8DF-4038-8FFC-A65311740847}" type="presOf" srcId="{44CCE7D1-AAF0-47BE-B2BC-557933DC8E17}" destId="{C51C9755-80C8-4094-B608-E570E4C352AD}" srcOrd="0" destOrd="0" presId="urn:microsoft.com/office/officeart/2011/layout/RadialPictureList"/>
    <dgm:cxn modelId="{D2E534CE-281C-477F-BF29-05D1F559C226}" type="presParOf" srcId="{B642DE3E-6C52-4A4B-B12A-F932F8B2732A}" destId="{2769CCA9-6373-4F3F-986D-F96344332C0B}" srcOrd="0" destOrd="0" presId="urn:microsoft.com/office/officeart/2011/layout/RadialPictureList"/>
    <dgm:cxn modelId="{9A0FB793-1CAD-4ADB-A2FE-AE0987AFF9C2}" type="presParOf" srcId="{B642DE3E-6C52-4A4B-B12A-F932F8B2732A}" destId="{D97D4AF9-72CB-4F60-BDA0-38B7421F667A}" srcOrd="1" destOrd="0" presId="urn:microsoft.com/office/officeart/2011/layout/RadialPictureList"/>
    <dgm:cxn modelId="{F84452ED-6F02-4058-87EA-761CB32A8CD8}" type="presParOf" srcId="{B642DE3E-6C52-4A4B-B12A-F932F8B2732A}" destId="{40CCE22E-6C3C-4C91-AE5A-B64A36006B32}" srcOrd="2" destOrd="0" presId="urn:microsoft.com/office/officeart/2011/layout/RadialPictureList"/>
    <dgm:cxn modelId="{C3EA867C-9B2C-43DB-B654-41E259F43DDE}" type="presParOf" srcId="{B642DE3E-6C52-4A4B-B12A-F932F8B2732A}" destId="{6ECDD4C8-7531-407D-A146-9BC2AA9BD240}" srcOrd="3" destOrd="0" presId="urn:microsoft.com/office/officeart/2011/layout/RadialPictureList"/>
    <dgm:cxn modelId="{47AE45DE-634B-4609-BD5C-A6ACE4FE4B54}" type="presParOf" srcId="{B642DE3E-6C52-4A4B-B12A-F932F8B2732A}" destId="{D1AF06DB-810B-439E-A276-963C4D9F6CA8}" srcOrd="4" destOrd="0" presId="urn:microsoft.com/office/officeart/2011/layout/RadialPictureList"/>
    <dgm:cxn modelId="{2A6DB34E-41A2-4840-B681-F8C8FAFFDC4C}" type="presParOf" srcId="{D1AF06DB-810B-439E-A276-963C4D9F6CA8}" destId="{1B43FB79-FF1C-485F-91ED-29F6FD4655E0}" srcOrd="0" destOrd="0" presId="urn:microsoft.com/office/officeart/2011/layout/RadialPictureList"/>
    <dgm:cxn modelId="{CF66D48F-13C4-47FD-B9B3-F7142E89F58D}" type="presParOf" srcId="{B642DE3E-6C52-4A4B-B12A-F932F8B2732A}" destId="{1103C638-5E87-41A3-9C66-309BB773A0C9}" srcOrd="5" destOrd="0" presId="urn:microsoft.com/office/officeart/2011/layout/RadialPictureList"/>
    <dgm:cxn modelId="{66A20FAE-52A7-4439-AA8F-664B5C765AC3}" type="presParOf" srcId="{B642DE3E-6C52-4A4B-B12A-F932F8B2732A}" destId="{5A71F7D9-E0E9-44F7-8041-10CD22D884FB}" srcOrd="6" destOrd="0" presId="urn:microsoft.com/office/officeart/2011/layout/RadialPictureList"/>
    <dgm:cxn modelId="{2098D5AD-3B43-4D55-9BBE-B45DA7D71F24}" type="presParOf" srcId="{5A71F7D9-E0E9-44F7-8041-10CD22D884FB}" destId="{1372E00B-CE48-4F25-85AE-48F4D7879294}" srcOrd="0" destOrd="0" presId="urn:microsoft.com/office/officeart/2011/layout/RadialPictureList"/>
    <dgm:cxn modelId="{28301D4A-73C6-46D2-8BD8-42FED4FA1D39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14FA8B-2E0C-48AC-9115-D85D0CC55AEA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8D6390-F7B3-4F26-8F2D-3FE1A576E3EF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 for the Search</a:t>
          </a:r>
        </a:p>
      </dgm:t>
    </dgm:pt>
    <dgm:pt modelId="{5C0B52AF-9BD5-4D0F-B4E8-CF45F0B29F99}" type="parTrans" cxnId="{678964D8-E3AD-409A-9F96-B76365F39F3C}">
      <dgm:prSet/>
      <dgm:spPr/>
      <dgm:t>
        <a:bodyPr/>
        <a:lstStyle/>
        <a:p>
          <a:endParaRPr lang="en-US"/>
        </a:p>
      </dgm:t>
    </dgm:pt>
    <dgm:pt modelId="{7193E5FD-6A3D-418C-8F42-A363006735A7}" type="sibTrans" cxnId="{678964D8-E3AD-409A-9F96-B76365F39F3C}">
      <dgm:prSet/>
      <dgm:spPr/>
      <dgm:t>
        <a:bodyPr/>
        <a:lstStyle/>
        <a:p>
          <a:endParaRPr lang="en-US"/>
        </a:p>
      </dgm:t>
    </dgm:pt>
    <dgm:pt modelId="{C03423E4-FA74-4E0B-87C3-3B13D5312068}">
      <dgm:prSet phldrT="[Text]"/>
      <dgm:spPr>
        <a:solidFill>
          <a:srgbClr val="288C9F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Advertise &amp; Outreach</a:t>
          </a:r>
        </a:p>
      </dgm:t>
    </dgm:pt>
    <dgm:pt modelId="{A27F611F-D99F-4EA1-8953-1C7CB8BAD6BF}" type="parTrans" cxnId="{05D06483-F061-4745-B078-F2D4CFBDB3CE}">
      <dgm:prSet/>
      <dgm:spPr/>
      <dgm:t>
        <a:bodyPr/>
        <a:lstStyle/>
        <a:p>
          <a:endParaRPr lang="en-US"/>
        </a:p>
      </dgm:t>
    </dgm:pt>
    <dgm:pt modelId="{E1994069-78C7-4C4E-B258-2062236CAC70}" type="sibTrans" cxnId="{05D06483-F061-4745-B078-F2D4CFBDB3CE}">
      <dgm:prSet/>
      <dgm:spPr/>
      <dgm:t>
        <a:bodyPr/>
        <a:lstStyle/>
        <a:p>
          <a:endParaRPr lang="en-US"/>
        </a:p>
      </dgm:t>
    </dgm:pt>
    <dgm:pt modelId="{493FEB21-A310-49CB-84C9-3B8389FDA75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Screen &amp; Interview</a:t>
          </a:r>
        </a:p>
      </dgm:t>
    </dgm:pt>
    <dgm:pt modelId="{01D28F54-C375-4D22-AE53-F4F7CBEDBC9A}" type="parTrans" cxnId="{B251C362-F00D-4A30-9FA6-E31EB2399024}">
      <dgm:prSet/>
      <dgm:spPr/>
      <dgm:t>
        <a:bodyPr/>
        <a:lstStyle/>
        <a:p>
          <a:endParaRPr lang="en-US"/>
        </a:p>
      </dgm:t>
    </dgm:pt>
    <dgm:pt modelId="{CD62E958-336E-49E3-A46D-9BCF9CC4610A}" type="sibTrans" cxnId="{B251C362-F00D-4A30-9FA6-E31EB2399024}">
      <dgm:prSet/>
      <dgm:spPr/>
      <dgm:t>
        <a:bodyPr/>
        <a:lstStyle/>
        <a:p>
          <a:endParaRPr lang="en-US"/>
        </a:p>
      </dgm:t>
    </dgm:pt>
    <dgm:pt modelId="{069F9AD1-102E-4CD0-8C90-0B86CE6573E9}">
      <dgm:prSet phldrT="[Text]"/>
      <dgm:spPr>
        <a:solidFill>
          <a:srgbClr val="799ADD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Reference &amp; Background Checks </a:t>
          </a:r>
        </a:p>
      </dgm:t>
    </dgm:pt>
    <dgm:pt modelId="{F2745268-06C9-4EF3-93AE-8189D7C8092B}" type="parTrans" cxnId="{3BA27F2D-2A05-48DE-9177-FEBAC96E4F9A}">
      <dgm:prSet/>
      <dgm:spPr/>
      <dgm:t>
        <a:bodyPr/>
        <a:lstStyle/>
        <a:p>
          <a:endParaRPr lang="en-US"/>
        </a:p>
      </dgm:t>
    </dgm:pt>
    <dgm:pt modelId="{DDD910FA-3041-4E3A-AF7E-FA9A2665F44C}" type="sibTrans" cxnId="{3BA27F2D-2A05-48DE-9177-FEBAC96E4F9A}">
      <dgm:prSet/>
      <dgm:spPr/>
      <dgm:t>
        <a:bodyPr/>
        <a:lstStyle/>
        <a:p>
          <a:endParaRPr lang="en-US"/>
        </a:p>
      </dgm:t>
    </dgm:pt>
    <dgm:pt modelId="{DE3E46A3-132E-435C-8F6C-499F9C5DD22D}">
      <dgm:prSet phldrT="[Text]"/>
      <dgm:spPr>
        <a:solidFill>
          <a:srgbClr val="4D8943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 &amp; Onboard</a:t>
          </a:r>
        </a:p>
      </dgm:t>
    </dgm:pt>
    <dgm:pt modelId="{FCF2135B-63BE-4919-95F0-4FB407936389}" type="parTrans" cxnId="{5381A307-EE8A-47AB-987C-B9AE1D805EB8}">
      <dgm:prSet/>
      <dgm:spPr/>
      <dgm:t>
        <a:bodyPr/>
        <a:lstStyle/>
        <a:p>
          <a:endParaRPr lang="en-US"/>
        </a:p>
      </dgm:t>
    </dgm:pt>
    <dgm:pt modelId="{87C3524C-8337-486B-99FD-672F645715E7}" type="sibTrans" cxnId="{5381A307-EE8A-47AB-987C-B9AE1D805EB8}">
      <dgm:prSet/>
      <dgm:spPr/>
      <dgm:t>
        <a:bodyPr/>
        <a:lstStyle/>
        <a:p>
          <a:endParaRPr lang="en-US"/>
        </a:p>
      </dgm:t>
    </dgm:pt>
    <dgm:pt modelId="{E6A51CAF-C886-4199-8B2A-62E303B82E8B}" type="pres">
      <dgm:prSet presAssocID="{7A14FA8B-2E0C-48AC-9115-D85D0CC55A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11B63-1789-4540-B46B-871B492790BC}" type="pres">
      <dgm:prSet presAssocID="{498D6390-F7B3-4F26-8F2D-3FE1A576E3EF}" presName="node" presStyleLbl="node1" presStyleIdx="0" presStyleCnt="5" custLinFactNeighborX="18815" custLinFactNeighborY="72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8A5AA-C9C0-4A1A-92BE-D3B3276C9B81}" type="pres">
      <dgm:prSet presAssocID="{7193E5FD-6A3D-418C-8F42-A363006735A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A17E5C-A8C9-4406-A776-C342BE3F1806}" type="pres">
      <dgm:prSet presAssocID="{7193E5FD-6A3D-418C-8F42-A363006735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386714F-88CF-4DFF-B353-3BE63F2EFC2F}" type="pres">
      <dgm:prSet presAssocID="{C03423E4-FA74-4E0B-87C3-3B13D5312068}" presName="node" presStyleLbl="node1" presStyleIdx="1" presStyleCnt="5" custLinFactNeighborX="25476" custLinFactNeighborY="-63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8E122-42E1-4E49-AF64-94B151D3F5D9}" type="pres">
      <dgm:prSet presAssocID="{E1994069-78C7-4C4E-B258-2062236CAC7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29DC795-0D11-4F8E-971E-26C5F0D353D7}" type="pres">
      <dgm:prSet presAssocID="{E1994069-78C7-4C4E-B258-2062236CAC7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FF64243-F1E4-4F6F-A961-B742DD5E7D4A}" type="pres">
      <dgm:prSet presAssocID="{493FEB21-A310-49CB-84C9-3B8389FDA754}" presName="node" presStyleLbl="node1" presStyleIdx="2" presStyleCnt="5" custLinFactY="-21552" custLinFactNeighborX="73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CFA0-F5D3-4B75-A553-45287DF245F3}" type="pres">
      <dgm:prSet presAssocID="{CD62E958-336E-49E3-A46D-9BCF9CC4610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737E341-F650-4830-8275-9AC1E6C93716}" type="pres">
      <dgm:prSet presAssocID="{CD62E958-336E-49E3-A46D-9BCF9CC4610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92AFC98-0105-4870-9E9F-E44841346910}" type="pres">
      <dgm:prSet presAssocID="{069F9AD1-102E-4CD0-8C90-0B86CE6573E9}" presName="node" presStyleLbl="node1" presStyleIdx="3" presStyleCnt="5" custLinFactNeighborX="9734" custLinFactNeighborY="-56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7E10F-4F70-43AC-9223-F5179501472A}" type="pres">
      <dgm:prSet presAssocID="{DDD910FA-3041-4E3A-AF7E-FA9A2665F44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1D591D6-DAF1-48A1-9CA8-A4FF03FC4402}" type="pres">
      <dgm:prSet presAssocID="{DDD910FA-3041-4E3A-AF7E-FA9A2665F44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9EF981B-8A55-427F-9E37-5511F483C6F1}" type="pres">
      <dgm:prSet presAssocID="{DE3E46A3-132E-435C-8F6C-499F9C5DD22D}" presName="node" presStyleLbl="node1" presStyleIdx="4" presStyleCnt="5" custLinFactNeighborX="-14600" custLinFactNeighborY="53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E82006-1CA8-4F71-ACCB-EF76ABFAEFF5}" type="presOf" srcId="{498D6390-F7B3-4F26-8F2D-3FE1A576E3EF}" destId="{2CB11B63-1789-4540-B46B-871B492790BC}" srcOrd="0" destOrd="0" presId="urn:microsoft.com/office/officeart/2005/8/layout/process1"/>
    <dgm:cxn modelId="{5381A307-EE8A-47AB-987C-B9AE1D805EB8}" srcId="{7A14FA8B-2E0C-48AC-9115-D85D0CC55AEA}" destId="{DE3E46A3-132E-435C-8F6C-499F9C5DD22D}" srcOrd="4" destOrd="0" parTransId="{FCF2135B-63BE-4919-95F0-4FB407936389}" sibTransId="{87C3524C-8337-486B-99FD-672F645715E7}"/>
    <dgm:cxn modelId="{75181FDE-F182-4D22-BA2E-29FD3851A839}" type="presOf" srcId="{E1994069-78C7-4C4E-B258-2062236CAC70}" destId="{2B18E122-42E1-4E49-AF64-94B151D3F5D9}" srcOrd="0" destOrd="0" presId="urn:microsoft.com/office/officeart/2005/8/layout/process1"/>
    <dgm:cxn modelId="{3BA27F2D-2A05-48DE-9177-FEBAC96E4F9A}" srcId="{7A14FA8B-2E0C-48AC-9115-D85D0CC55AEA}" destId="{069F9AD1-102E-4CD0-8C90-0B86CE6573E9}" srcOrd="3" destOrd="0" parTransId="{F2745268-06C9-4EF3-93AE-8189D7C8092B}" sibTransId="{DDD910FA-3041-4E3A-AF7E-FA9A2665F44C}"/>
    <dgm:cxn modelId="{67F7DF7A-0DBB-478B-B5A0-7B92824F2445}" type="presOf" srcId="{C03423E4-FA74-4E0B-87C3-3B13D5312068}" destId="{6386714F-88CF-4DFF-B353-3BE63F2EFC2F}" srcOrd="0" destOrd="0" presId="urn:microsoft.com/office/officeart/2005/8/layout/process1"/>
    <dgm:cxn modelId="{D03FEA02-3A97-4167-919D-7D9C0B342CED}" type="presOf" srcId="{CD62E958-336E-49E3-A46D-9BCF9CC4610A}" destId="{4D37CFA0-F5D3-4B75-A553-45287DF245F3}" srcOrd="0" destOrd="0" presId="urn:microsoft.com/office/officeart/2005/8/layout/process1"/>
    <dgm:cxn modelId="{68A91CB8-1E84-4AFD-B425-807F69756FE1}" type="presOf" srcId="{CD62E958-336E-49E3-A46D-9BCF9CC4610A}" destId="{7737E341-F650-4830-8275-9AC1E6C93716}" srcOrd="1" destOrd="0" presId="urn:microsoft.com/office/officeart/2005/8/layout/process1"/>
    <dgm:cxn modelId="{2213547B-BC77-4B18-8190-C14C1546A99C}" type="presOf" srcId="{7A14FA8B-2E0C-48AC-9115-D85D0CC55AEA}" destId="{E6A51CAF-C886-4199-8B2A-62E303B82E8B}" srcOrd="0" destOrd="0" presId="urn:microsoft.com/office/officeart/2005/8/layout/process1"/>
    <dgm:cxn modelId="{2F782143-1B83-4CDC-8F91-309304DBD517}" type="presOf" srcId="{7193E5FD-6A3D-418C-8F42-A363006735A7}" destId="{7858A5AA-C9C0-4A1A-92BE-D3B3276C9B81}" srcOrd="0" destOrd="0" presId="urn:microsoft.com/office/officeart/2005/8/layout/process1"/>
    <dgm:cxn modelId="{951F0872-3A8D-4272-A76E-0A551B1E85AE}" type="presOf" srcId="{493FEB21-A310-49CB-84C9-3B8389FDA754}" destId="{5FF64243-F1E4-4F6F-A961-B742DD5E7D4A}" srcOrd="0" destOrd="0" presId="urn:microsoft.com/office/officeart/2005/8/layout/process1"/>
    <dgm:cxn modelId="{6357177C-8F04-4A98-8191-25492E51284E}" type="presOf" srcId="{DE3E46A3-132E-435C-8F6C-499F9C5DD22D}" destId="{49EF981B-8A55-427F-9E37-5511F483C6F1}" srcOrd="0" destOrd="0" presId="urn:microsoft.com/office/officeart/2005/8/layout/process1"/>
    <dgm:cxn modelId="{B251C362-F00D-4A30-9FA6-E31EB2399024}" srcId="{7A14FA8B-2E0C-48AC-9115-D85D0CC55AEA}" destId="{493FEB21-A310-49CB-84C9-3B8389FDA754}" srcOrd="2" destOrd="0" parTransId="{01D28F54-C375-4D22-AE53-F4F7CBEDBC9A}" sibTransId="{CD62E958-336E-49E3-A46D-9BCF9CC4610A}"/>
    <dgm:cxn modelId="{4D5512FF-0157-4A74-A52C-BC709D4A0508}" type="presOf" srcId="{7193E5FD-6A3D-418C-8F42-A363006735A7}" destId="{E0A17E5C-A8C9-4406-A776-C342BE3F1806}" srcOrd="1" destOrd="0" presId="urn:microsoft.com/office/officeart/2005/8/layout/process1"/>
    <dgm:cxn modelId="{F3211A5A-4806-478A-8007-8472E42C4C5F}" type="presOf" srcId="{DDD910FA-3041-4E3A-AF7E-FA9A2665F44C}" destId="{8E77E10F-4F70-43AC-9223-F5179501472A}" srcOrd="0" destOrd="0" presId="urn:microsoft.com/office/officeart/2005/8/layout/process1"/>
    <dgm:cxn modelId="{16791417-467B-4902-84B1-4FC94CF8F9F8}" type="presOf" srcId="{E1994069-78C7-4C4E-B258-2062236CAC70}" destId="{629DC795-0D11-4F8E-971E-26C5F0D353D7}" srcOrd="1" destOrd="0" presId="urn:microsoft.com/office/officeart/2005/8/layout/process1"/>
    <dgm:cxn modelId="{3F00CFB2-3FC6-4203-94EB-2700A6D66CE0}" type="presOf" srcId="{DDD910FA-3041-4E3A-AF7E-FA9A2665F44C}" destId="{C1D591D6-DAF1-48A1-9CA8-A4FF03FC4402}" srcOrd="1" destOrd="0" presId="urn:microsoft.com/office/officeart/2005/8/layout/process1"/>
    <dgm:cxn modelId="{05D06483-F061-4745-B078-F2D4CFBDB3CE}" srcId="{7A14FA8B-2E0C-48AC-9115-D85D0CC55AEA}" destId="{C03423E4-FA74-4E0B-87C3-3B13D5312068}" srcOrd="1" destOrd="0" parTransId="{A27F611F-D99F-4EA1-8953-1C7CB8BAD6BF}" sibTransId="{E1994069-78C7-4C4E-B258-2062236CAC70}"/>
    <dgm:cxn modelId="{678964D8-E3AD-409A-9F96-B76365F39F3C}" srcId="{7A14FA8B-2E0C-48AC-9115-D85D0CC55AEA}" destId="{498D6390-F7B3-4F26-8F2D-3FE1A576E3EF}" srcOrd="0" destOrd="0" parTransId="{5C0B52AF-9BD5-4D0F-B4E8-CF45F0B29F99}" sibTransId="{7193E5FD-6A3D-418C-8F42-A363006735A7}"/>
    <dgm:cxn modelId="{9CF1B076-47A4-4C75-B74B-1169F68D272E}" type="presOf" srcId="{069F9AD1-102E-4CD0-8C90-0B86CE6573E9}" destId="{292AFC98-0105-4870-9E9F-E44841346910}" srcOrd="0" destOrd="0" presId="urn:microsoft.com/office/officeart/2005/8/layout/process1"/>
    <dgm:cxn modelId="{97BBCC3E-60B1-4C2A-935A-7EFECD6776CE}" type="presParOf" srcId="{E6A51CAF-C886-4199-8B2A-62E303B82E8B}" destId="{2CB11B63-1789-4540-B46B-871B492790BC}" srcOrd="0" destOrd="0" presId="urn:microsoft.com/office/officeart/2005/8/layout/process1"/>
    <dgm:cxn modelId="{5E9B6026-F3F4-425C-AC89-8386CF6D3B81}" type="presParOf" srcId="{E6A51CAF-C886-4199-8B2A-62E303B82E8B}" destId="{7858A5AA-C9C0-4A1A-92BE-D3B3276C9B81}" srcOrd="1" destOrd="0" presId="urn:microsoft.com/office/officeart/2005/8/layout/process1"/>
    <dgm:cxn modelId="{F33192F1-5545-49DC-8A09-5026EAC5FB37}" type="presParOf" srcId="{7858A5AA-C9C0-4A1A-92BE-D3B3276C9B81}" destId="{E0A17E5C-A8C9-4406-A776-C342BE3F1806}" srcOrd="0" destOrd="0" presId="urn:microsoft.com/office/officeart/2005/8/layout/process1"/>
    <dgm:cxn modelId="{ED06ED05-057E-4605-81B1-EB1E4EC61100}" type="presParOf" srcId="{E6A51CAF-C886-4199-8B2A-62E303B82E8B}" destId="{6386714F-88CF-4DFF-B353-3BE63F2EFC2F}" srcOrd="2" destOrd="0" presId="urn:microsoft.com/office/officeart/2005/8/layout/process1"/>
    <dgm:cxn modelId="{1FF39A68-9C5F-4890-8876-BD97DEC8BF78}" type="presParOf" srcId="{E6A51CAF-C886-4199-8B2A-62E303B82E8B}" destId="{2B18E122-42E1-4E49-AF64-94B151D3F5D9}" srcOrd="3" destOrd="0" presId="urn:microsoft.com/office/officeart/2005/8/layout/process1"/>
    <dgm:cxn modelId="{67941C07-F85D-47AC-91EA-F01BB8341886}" type="presParOf" srcId="{2B18E122-42E1-4E49-AF64-94B151D3F5D9}" destId="{629DC795-0D11-4F8E-971E-26C5F0D353D7}" srcOrd="0" destOrd="0" presId="urn:microsoft.com/office/officeart/2005/8/layout/process1"/>
    <dgm:cxn modelId="{FF72E3E5-EFF6-4512-913D-59086C593811}" type="presParOf" srcId="{E6A51CAF-C886-4199-8B2A-62E303B82E8B}" destId="{5FF64243-F1E4-4F6F-A961-B742DD5E7D4A}" srcOrd="4" destOrd="0" presId="urn:microsoft.com/office/officeart/2005/8/layout/process1"/>
    <dgm:cxn modelId="{D5F4BFEE-E9C6-4046-97A7-FCDA6EF62EF9}" type="presParOf" srcId="{E6A51CAF-C886-4199-8B2A-62E303B82E8B}" destId="{4D37CFA0-F5D3-4B75-A553-45287DF245F3}" srcOrd="5" destOrd="0" presId="urn:microsoft.com/office/officeart/2005/8/layout/process1"/>
    <dgm:cxn modelId="{6821C643-FAD1-41FB-8280-352AC265C914}" type="presParOf" srcId="{4D37CFA0-F5D3-4B75-A553-45287DF245F3}" destId="{7737E341-F650-4830-8275-9AC1E6C93716}" srcOrd="0" destOrd="0" presId="urn:microsoft.com/office/officeart/2005/8/layout/process1"/>
    <dgm:cxn modelId="{6318C01B-C67E-48CA-AFF1-74F84D7A3AB2}" type="presParOf" srcId="{E6A51CAF-C886-4199-8B2A-62E303B82E8B}" destId="{292AFC98-0105-4870-9E9F-E44841346910}" srcOrd="6" destOrd="0" presId="urn:microsoft.com/office/officeart/2005/8/layout/process1"/>
    <dgm:cxn modelId="{293BEE41-9E7E-4670-A620-460C76132084}" type="presParOf" srcId="{E6A51CAF-C886-4199-8B2A-62E303B82E8B}" destId="{8E77E10F-4F70-43AC-9223-F5179501472A}" srcOrd="7" destOrd="0" presId="urn:microsoft.com/office/officeart/2005/8/layout/process1"/>
    <dgm:cxn modelId="{E1091C6F-E92F-4543-B0F8-A61C8C4E57C0}" type="presParOf" srcId="{8E77E10F-4F70-43AC-9223-F5179501472A}" destId="{C1D591D6-DAF1-48A1-9CA8-A4FF03FC4402}" srcOrd="0" destOrd="0" presId="urn:microsoft.com/office/officeart/2005/8/layout/process1"/>
    <dgm:cxn modelId="{3D098EC5-2CC1-4773-8FED-8453A177120A}" type="presParOf" srcId="{E6A51CAF-C886-4199-8B2A-62E303B82E8B}" destId="{49EF981B-8A55-427F-9E37-5511F483C6F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Outreach Strategy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57270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/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C09AD3-116A-4B0E-BD62-50407CDF57DC}" type="presOf" srcId="{D144D811-DB37-4BA1-ACF2-C82A2B8A4502}" destId="{1103C638-5E87-41A3-9C66-309BB773A0C9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D1A9485B-5840-4C81-8762-99E9A73AE753}" type="presOf" srcId="{AF80E263-39DC-4760-8CB0-B30EF808D955}" destId="{6ECDD4C8-7531-407D-A146-9BC2AA9BD240}" srcOrd="0" destOrd="0" presId="urn:microsoft.com/office/officeart/2011/layout/RadialPictureList"/>
    <dgm:cxn modelId="{1775AE1B-7ACD-4267-A381-DAB26760DD7A}" type="presOf" srcId="{3AEFEDD8-E5C7-44F9-9D32-F375E420434D}" destId="{2769CCA9-6373-4F3F-986D-F96344332C0B}" srcOrd="0" destOrd="0" presId="urn:microsoft.com/office/officeart/2011/layout/RadialPictureList"/>
    <dgm:cxn modelId="{E70A3538-0681-452B-94FB-545B3CAC3AB9}" type="presOf" srcId="{44CCE7D1-AAF0-47BE-B2BC-557933DC8E17}" destId="{C51C9755-80C8-4094-B608-E570E4C352AD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2E55C56F-6894-41BD-B19B-7A3D3A22F7F9}" type="presOf" srcId="{B89BECE8-8FCA-45EB-A75A-63D82F73E7E5}" destId="{B642DE3E-6C52-4A4B-B12A-F932F8B2732A}" srcOrd="0" destOrd="0" presId="urn:microsoft.com/office/officeart/2011/layout/RadialPictureList"/>
    <dgm:cxn modelId="{B263FE63-06EA-4CA9-AF9E-4446AE7216F4}" type="presParOf" srcId="{B642DE3E-6C52-4A4B-B12A-F932F8B2732A}" destId="{2769CCA9-6373-4F3F-986D-F96344332C0B}" srcOrd="0" destOrd="0" presId="urn:microsoft.com/office/officeart/2011/layout/RadialPictureList"/>
    <dgm:cxn modelId="{16D36E7F-0797-4BCF-9B06-7227199A1BBD}" type="presParOf" srcId="{B642DE3E-6C52-4A4B-B12A-F932F8B2732A}" destId="{D97D4AF9-72CB-4F60-BDA0-38B7421F667A}" srcOrd="1" destOrd="0" presId="urn:microsoft.com/office/officeart/2011/layout/RadialPictureList"/>
    <dgm:cxn modelId="{8B8DD44C-034E-42E4-8BBB-E666A576D3F4}" type="presParOf" srcId="{B642DE3E-6C52-4A4B-B12A-F932F8B2732A}" destId="{40CCE22E-6C3C-4C91-AE5A-B64A36006B32}" srcOrd="2" destOrd="0" presId="urn:microsoft.com/office/officeart/2011/layout/RadialPictureList"/>
    <dgm:cxn modelId="{0FEC1E2A-49B8-409B-91B0-B5C5BCE74708}" type="presParOf" srcId="{B642DE3E-6C52-4A4B-B12A-F932F8B2732A}" destId="{6ECDD4C8-7531-407D-A146-9BC2AA9BD240}" srcOrd="3" destOrd="0" presId="urn:microsoft.com/office/officeart/2011/layout/RadialPictureList"/>
    <dgm:cxn modelId="{FE5F0A33-C75E-4375-AF0E-E46B518EF7E8}" type="presParOf" srcId="{B642DE3E-6C52-4A4B-B12A-F932F8B2732A}" destId="{D1AF06DB-810B-439E-A276-963C4D9F6CA8}" srcOrd="4" destOrd="0" presId="urn:microsoft.com/office/officeart/2011/layout/RadialPictureList"/>
    <dgm:cxn modelId="{76FB9340-2AD6-49A9-9A79-4AF727C93CFA}" type="presParOf" srcId="{D1AF06DB-810B-439E-A276-963C4D9F6CA8}" destId="{1B43FB79-FF1C-485F-91ED-29F6FD4655E0}" srcOrd="0" destOrd="0" presId="urn:microsoft.com/office/officeart/2011/layout/RadialPictureList"/>
    <dgm:cxn modelId="{DE07A7F9-7ECA-45BD-84CB-663D016542D5}" type="presParOf" srcId="{B642DE3E-6C52-4A4B-B12A-F932F8B2732A}" destId="{1103C638-5E87-41A3-9C66-309BB773A0C9}" srcOrd="5" destOrd="0" presId="urn:microsoft.com/office/officeart/2011/layout/RadialPictureList"/>
    <dgm:cxn modelId="{7973BCA8-8C90-41E4-AC9E-13AE018C5056}" type="presParOf" srcId="{B642DE3E-6C52-4A4B-B12A-F932F8B2732A}" destId="{5A71F7D9-E0E9-44F7-8041-10CD22D884FB}" srcOrd="6" destOrd="0" presId="urn:microsoft.com/office/officeart/2011/layout/RadialPictureList"/>
    <dgm:cxn modelId="{0371911D-C233-4BB6-9199-CA6E70F94825}" type="presParOf" srcId="{5A71F7D9-E0E9-44F7-8041-10CD22D884FB}" destId="{1372E00B-CE48-4F25-85AE-48F4D7879294}" srcOrd="0" destOrd="0" presId="urn:microsoft.com/office/officeart/2011/layout/RadialPictureList"/>
    <dgm:cxn modelId="{C47AF874-00FA-4E56-A435-4287DFBDBEE6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dirty="0"/>
            <a:t>Length of</a:t>
          </a:r>
        </a:p>
        <a:p>
          <a:r>
            <a:rPr lang="en-US" sz="1800" dirty="0"/>
            <a:t>Recruitment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60663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/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80F28D-7C65-46E9-9D1C-CC23F2E3FAE3}" type="presOf" srcId="{D144D811-DB37-4BA1-ACF2-C82A2B8A4502}" destId="{1103C638-5E87-41A3-9C66-309BB773A0C9}" srcOrd="0" destOrd="0" presId="urn:microsoft.com/office/officeart/2011/layout/RadialPictureList"/>
    <dgm:cxn modelId="{89DF61AE-F85F-4636-A23C-7BEE8B51778D}" type="presOf" srcId="{3AEFEDD8-E5C7-44F9-9D32-F375E420434D}" destId="{2769CCA9-6373-4F3F-986D-F96344332C0B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CCC367D3-C96A-40A5-86E3-458585DE4537}" type="presOf" srcId="{B89BECE8-8FCA-45EB-A75A-63D82F73E7E5}" destId="{B642DE3E-6C52-4A4B-B12A-F932F8B2732A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7163F652-AAEA-4DD1-97C0-F05251EF9372}" type="presOf" srcId="{AF80E263-39DC-4760-8CB0-B30EF808D955}" destId="{6ECDD4C8-7531-407D-A146-9BC2AA9BD240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951E2F27-21FE-44D2-B516-5AA965390456}" type="presOf" srcId="{44CCE7D1-AAF0-47BE-B2BC-557933DC8E17}" destId="{C51C9755-80C8-4094-B608-E570E4C352AD}" srcOrd="0" destOrd="0" presId="urn:microsoft.com/office/officeart/2011/layout/RadialPictureList"/>
    <dgm:cxn modelId="{6DFC32B0-4FA9-49BE-B9EC-32BD10D2D37A}" type="presParOf" srcId="{B642DE3E-6C52-4A4B-B12A-F932F8B2732A}" destId="{2769CCA9-6373-4F3F-986D-F96344332C0B}" srcOrd="0" destOrd="0" presId="urn:microsoft.com/office/officeart/2011/layout/RadialPictureList"/>
    <dgm:cxn modelId="{2A47F23E-4C6C-4B06-BB70-0EC5DBE1DB62}" type="presParOf" srcId="{B642DE3E-6C52-4A4B-B12A-F932F8B2732A}" destId="{D97D4AF9-72CB-4F60-BDA0-38B7421F667A}" srcOrd="1" destOrd="0" presId="urn:microsoft.com/office/officeart/2011/layout/RadialPictureList"/>
    <dgm:cxn modelId="{F27A28C7-B62F-4106-854E-03E3D5D7BA03}" type="presParOf" srcId="{B642DE3E-6C52-4A4B-B12A-F932F8B2732A}" destId="{40CCE22E-6C3C-4C91-AE5A-B64A36006B32}" srcOrd="2" destOrd="0" presId="urn:microsoft.com/office/officeart/2011/layout/RadialPictureList"/>
    <dgm:cxn modelId="{2AAFF0EA-1FAB-4D31-8A33-3CB3ED1D7C14}" type="presParOf" srcId="{B642DE3E-6C52-4A4B-B12A-F932F8B2732A}" destId="{6ECDD4C8-7531-407D-A146-9BC2AA9BD240}" srcOrd="3" destOrd="0" presId="urn:microsoft.com/office/officeart/2011/layout/RadialPictureList"/>
    <dgm:cxn modelId="{BFCD376C-CB95-4A73-AC26-E81E8370D819}" type="presParOf" srcId="{B642DE3E-6C52-4A4B-B12A-F932F8B2732A}" destId="{D1AF06DB-810B-439E-A276-963C4D9F6CA8}" srcOrd="4" destOrd="0" presId="urn:microsoft.com/office/officeart/2011/layout/RadialPictureList"/>
    <dgm:cxn modelId="{855AEA11-4F99-499B-A3BD-4EE8432840A4}" type="presParOf" srcId="{D1AF06DB-810B-439E-A276-963C4D9F6CA8}" destId="{1B43FB79-FF1C-485F-91ED-29F6FD4655E0}" srcOrd="0" destOrd="0" presId="urn:microsoft.com/office/officeart/2011/layout/RadialPictureList"/>
    <dgm:cxn modelId="{4AC98041-A924-4D4C-87A8-5D0399ECA72B}" type="presParOf" srcId="{B642DE3E-6C52-4A4B-B12A-F932F8B2732A}" destId="{1103C638-5E87-41A3-9C66-309BB773A0C9}" srcOrd="5" destOrd="0" presId="urn:microsoft.com/office/officeart/2011/layout/RadialPictureList"/>
    <dgm:cxn modelId="{CB17D829-C6FE-4F98-8923-17BB4A0AD090}" type="presParOf" srcId="{B642DE3E-6C52-4A4B-B12A-F932F8B2732A}" destId="{5A71F7D9-E0E9-44F7-8041-10CD22D884FB}" srcOrd="6" destOrd="0" presId="urn:microsoft.com/office/officeart/2011/layout/RadialPictureList"/>
    <dgm:cxn modelId="{578B0BAE-08CA-4D12-BDE1-7236C1468DE6}" type="presParOf" srcId="{5A71F7D9-E0E9-44F7-8041-10CD22D884FB}" destId="{1372E00B-CE48-4F25-85AE-48F4D7879294}" srcOrd="0" destOrd="0" presId="urn:microsoft.com/office/officeart/2011/layout/RadialPictureList"/>
    <dgm:cxn modelId="{5CA77BC1-DA77-40F7-8133-0224D112C98C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Advertisements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57270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/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D5FAA-0677-4216-8E1C-8B90F2B34DD5}" type="presOf" srcId="{44CCE7D1-AAF0-47BE-B2BC-557933DC8E17}" destId="{C51C9755-80C8-4094-B608-E570E4C352AD}" srcOrd="0" destOrd="0" presId="urn:microsoft.com/office/officeart/2011/layout/RadialPictureList"/>
    <dgm:cxn modelId="{FDA8FC8D-EEAE-42E4-8820-E361C04C2FEC}" type="presOf" srcId="{D144D811-DB37-4BA1-ACF2-C82A2B8A4502}" destId="{1103C638-5E87-41A3-9C66-309BB773A0C9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FF7AA4A9-E1E6-481D-A937-5EE8F33ADAFE}" type="presOf" srcId="{AF80E263-39DC-4760-8CB0-B30EF808D955}" destId="{6ECDD4C8-7531-407D-A146-9BC2AA9BD240}" srcOrd="0" destOrd="0" presId="urn:microsoft.com/office/officeart/2011/layout/RadialPictureList"/>
    <dgm:cxn modelId="{E2A29F70-3FA8-4DCB-9426-0BF80705DA0B}" type="presOf" srcId="{B89BECE8-8FCA-45EB-A75A-63D82F73E7E5}" destId="{B642DE3E-6C52-4A4B-B12A-F932F8B2732A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0E2D5D41-24E6-4757-88E1-EE5ADE219A1C}" type="presOf" srcId="{3AEFEDD8-E5C7-44F9-9D32-F375E420434D}" destId="{2769CCA9-6373-4F3F-986D-F96344332C0B}" srcOrd="0" destOrd="0" presId="urn:microsoft.com/office/officeart/2011/layout/RadialPictureList"/>
    <dgm:cxn modelId="{E53B75A7-1929-423A-8E5F-D8032A93CD35}" type="presParOf" srcId="{B642DE3E-6C52-4A4B-B12A-F932F8B2732A}" destId="{2769CCA9-6373-4F3F-986D-F96344332C0B}" srcOrd="0" destOrd="0" presId="urn:microsoft.com/office/officeart/2011/layout/RadialPictureList"/>
    <dgm:cxn modelId="{08118736-486A-4B54-BFBA-3E60629F92B0}" type="presParOf" srcId="{B642DE3E-6C52-4A4B-B12A-F932F8B2732A}" destId="{D97D4AF9-72CB-4F60-BDA0-38B7421F667A}" srcOrd="1" destOrd="0" presId="urn:microsoft.com/office/officeart/2011/layout/RadialPictureList"/>
    <dgm:cxn modelId="{678F9E18-4792-48CA-A7E3-181EE9B87B07}" type="presParOf" srcId="{B642DE3E-6C52-4A4B-B12A-F932F8B2732A}" destId="{40CCE22E-6C3C-4C91-AE5A-B64A36006B32}" srcOrd="2" destOrd="0" presId="urn:microsoft.com/office/officeart/2011/layout/RadialPictureList"/>
    <dgm:cxn modelId="{F9FAF5F3-C61D-423E-84D9-4635341763F8}" type="presParOf" srcId="{B642DE3E-6C52-4A4B-B12A-F932F8B2732A}" destId="{6ECDD4C8-7531-407D-A146-9BC2AA9BD240}" srcOrd="3" destOrd="0" presId="urn:microsoft.com/office/officeart/2011/layout/RadialPictureList"/>
    <dgm:cxn modelId="{950AFDA6-1270-4CB0-80D0-B6B70E06ACDB}" type="presParOf" srcId="{B642DE3E-6C52-4A4B-B12A-F932F8B2732A}" destId="{D1AF06DB-810B-439E-A276-963C4D9F6CA8}" srcOrd="4" destOrd="0" presId="urn:microsoft.com/office/officeart/2011/layout/RadialPictureList"/>
    <dgm:cxn modelId="{01F55348-EAEC-4DEE-989E-2324A322C047}" type="presParOf" srcId="{D1AF06DB-810B-439E-A276-963C4D9F6CA8}" destId="{1B43FB79-FF1C-485F-91ED-29F6FD4655E0}" srcOrd="0" destOrd="0" presId="urn:microsoft.com/office/officeart/2011/layout/RadialPictureList"/>
    <dgm:cxn modelId="{B8570EF2-936F-4F5D-925A-3BACCC9509FC}" type="presParOf" srcId="{B642DE3E-6C52-4A4B-B12A-F932F8B2732A}" destId="{1103C638-5E87-41A3-9C66-309BB773A0C9}" srcOrd="5" destOrd="0" presId="urn:microsoft.com/office/officeart/2011/layout/RadialPictureList"/>
    <dgm:cxn modelId="{399C632B-4A5D-48DD-8AD2-C78FC5D23BAD}" type="presParOf" srcId="{B642DE3E-6C52-4A4B-B12A-F932F8B2732A}" destId="{5A71F7D9-E0E9-44F7-8041-10CD22D884FB}" srcOrd="6" destOrd="0" presId="urn:microsoft.com/office/officeart/2011/layout/RadialPictureList"/>
    <dgm:cxn modelId="{6D5E6C8F-89A3-4BC8-9057-BF5196EF1AE3}" type="presParOf" srcId="{5A71F7D9-E0E9-44F7-8041-10CD22D884FB}" destId="{1372E00B-CE48-4F25-85AE-48F4D7879294}" srcOrd="0" destOrd="0" presId="urn:microsoft.com/office/officeart/2011/layout/RadialPictureList"/>
    <dgm:cxn modelId="{AB1B0C68-0E63-40B8-9198-17072012C3A9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800" baseline="0" dirty="0"/>
            <a:t>Workday </a:t>
          </a:r>
        </a:p>
        <a:p>
          <a:r>
            <a:rPr lang="en-US" sz="2800" baseline="0" dirty="0"/>
            <a:t>Posting</a:t>
          </a:r>
          <a:endParaRPr lang="en-US" sz="2800" dirty="0"/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58644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/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4DF4C070-29DA-4EB2-BBF4-984D27256905}" type="presOf" srcId="{B89BECE8-8FCA-45EB-A75A-63D82F73E7E5}" destId="{B642DE3E-6C52-4A4B-B12A-F932F8B2732A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0C098998-6504-4EA6-BB3D-F5A30D31D09B}" type="presOf" srcId="{3AEFEDD8-E5C7-44F9-9D32-F375E420434D}" destId="{2769CCA9-6373-4F3F-986D-F96344332C0B}" srcOrd="0" destOrd="0" presId="urn:microsoft.com/office/officeart/2011/layout/RadialPictureList"/>
    <dgm:cxn modelId="{0ABA289A-FE82-4E04-A4CE-2D30C6F39AE6}" type="presOf" srcId="{44CCE7D1-AAF0-47BE-B2BC-557933DC8E17}" destId="{C51C9755-80C8-4094-B608-E570E4C352AD}" srcOrd="0" destOrd="0" presId="urn:microsoft.com/office/officeart/2011/layout/RadialPictureList"/>
    <dgm:cxn modelId="{4AEC51D3-4753-44D4-A4DC-0F4C1BF8A24E}" type="presOf" srcId="{AF80E263-39DC-4760-8CB0-B30EF808D955}" destId="{6ECDD4C8-7531-407D-A146-9BC2AA9BD240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9983859A-B1BF-4C18-B396-23BCC1CDD4D7}" type="presOf" srcId="{D144D811-DB37-4BA1-ACF2-C82A2B8A4502}" destId="{1103C638-5E87-41A3-9C66-309BB773A0C9}" srcOrd="0" destOrd="0" presId="urn:microsoft.com/office/officeart/2011/layout/RadialPictureList"/>
    <dgm:cxn modelId="{C9D8187F-67A4-44A3-B17F-8A873EE2E17E}" type="presParOf" srcId="{B642DE3E-6C52-4A4B-B12A-F932F8B2732A}" destId="{2769CCA9-6373-4F3F-986D-F96344332C0B}" srcOrd="0" destOrd="0" presId="urn:microsoft.com/office/officeart/2011/layout/RadialPictureList"/>
    <dgm:cxn modelId="{DD82F34B-E7BD-438D-8B45-479334C028CC}" type="presParOf" srcId="{B642DE3E-6C52-4A4B-B12A-F932F8B2732A}" destId="{D97D4AF9-72CB-4F60-BDA0-38B7421F667A}" srcOrd="1" destOrd="0" presId="urn:microsoft.com/office/officeart/2011/layout/RadialPictureList"/>
    <dgm:cxn modelId="{7F25CC3A-6719-44FE-8DA7-7661ED76B8E0}" type="presParOf" srcId="{B642DE3E-6C52-4A4B-B12A-F932F8B2732A}" destId="{40CCE22E-6C3C-4C91-AE5A-B64A36006B32}" srcOrd="2" destOrd="0" presId="urn:microsoft.com/office/officeart/2011/layout/RadialPictureList"/>
    <dgm:cxn modelId="{FCB5C2E8-ADFD-4E49-A661-29A1246CADF4}" type="presParOf" srcId="{B642DE3E-6C52-4A4B-B12A-F932F8B2732A}" destId="{6ECDD4C8-7531-407D-A146-9BC2AA9BD240}" srcOrd="3" destOrd="0" presId="urn:microsoft.com/office/officeart/2011/layout/RadialPictureList"/>
    <dgm:cxn modelId="{7619650A-0085-45DF-A73E-F91623D05C2B}" type="presParOf" srcId="{B642DE3E-6C52-4A4B-B12A-F932F8B2732A}" destId="{D1AF06DB-810B-439E-A276-963C4D9F6CA8}" srcOrd="4" destOrd="0" presId="urn:microsoft.com/office/officeart/2011/layout/RadialPictureList"/>
    <dgm:cxn modelId="{060DC802-2162-455C-AB20-E4DB85917A52}" type="presParOf" srcId="{D1AF06DB-810B-439E-A276-963C4D9F6CA8}" destId="{1B43FB79-FF1C-485F-91ED-29F6FD4655E0}" srcOrd="0" destOrd="0" presId="urn:microsoft.com/office/officeart/2011/layout/RadialPictureList"/>
    <dgm:cxn modelId="{23BBF1AD-C3BB-450A-B080-571375879770}" type="presParOf" srcId="{B642DE3E-6C52-4A4B-B12A-F932F8B2732A}" destId="{1103C638-5E87-41A3-9C66-309BB773A0C9}" srcOrd="5" destOrd="0" presId="urn:microsoft.com/office/officeart/2011/layout/RadialPictureList"/>
    <dgm:cxn modelId="{356044FA-D2E8-436C-85C3-239A10C7513D}" type="presParOf" srcId="{B642DE3E-6C52-4A4B-B12A-F932F8B2732A}" destId="{5A71F7D9-E0E9-44F7-8041-10CD22D884FB}" srcOrd="6" destOrd="0" presId="urn:microsoft.com/office/officeart/2011/layout/RadialPictureList"/>
    <dgm:cxn modelId="{D98FCBC4-5E09-4063-8887-72607C7C8B24}" type="presParOf" srcId="{5A71F7D9-E0E9-44F7-8041-10CD22D884FB}" destId="{1372E00B-CE48-4F25-85AE-48F4D7879294}" srcOrd="0" destOrd="0" presId="urn:microsoft.com/office/officeart/2011/layout/RadialPictureList"/>
    <dgm:cxn modelId="{068BA19C-6587-49F0-8EC3-79E9580EB1B9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14FA8B-2E0C-48AC-9115-D85D0CC55AEA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8D6390-F7B3-4F26-8F2D-3FE1A576E3EF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 for the Search</a:t>
          </a:r>
        </a:p>
      </dgm:t>
    </dgm:pt>
    <dgm:pt modelId="{5C0B52AF-9BD5-4D0F-B4E8-CF45F0B29F99}" type="parTrans" cxnId="{678964D8-E3AD-409A-9F96-B76365F39F3C}">
      <dgm:prSet/>
      <dgm:spPr/>
      <dgm:t>
        <a:bodyPr/>
        <a:lstStyle/>
        <a:p>
          <a:endParaRPr lang="en-US"/>
        </a:p>
      </dgm:t>
    </dgm:pt>
    <dgm:pt modelId="{7193E5FD-6A3D-418C-8F42-A363006735A7}" type="sibTrans" cxnId="{678964D8-E3AD-409A-9F96-B76365F39F3C}">
      <dgm:prSet/>
      <dgm:spPr/>
      <dgm:t>
        <a:bodyPr/>
        <a:lstStyle/>
        <a:p>
          <a:endParaRPr lang="en-US"/>
        </a:p>
      </dgm:t>
    </dgm:pt>
    <dgm:pt modelId="{C03423E4-FA74-4E0B-87C3-3B13D5312068}">
      <dgm:prSet phldrT="[Text]"/>
      <dgm:spPr>
        <a:solidFill>
          <a:srgbClr val="288C9F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Advertise &amp; Outreach</a:t>
          </a:r>
        </a:p>
      </dgm:t>
    </dgm:pt>
    <dgm:pt modelId="{A27F611F-D99F-4EA1-8953-1C7CB8BAD6BF}" type="parTrans" cxnId="{05D06483-F061-4745-B078-F2D4CFBDB3CE}">
      <dgm:prSet/>
      <dgm:spPr/>
      <dgm:t>
        <a:bodyPr/>
        <a:lstStyle/>
        <a:p>
          <a:endParaRPr lang="en-US"/>
        </a:p>
      </dgm:t>
    </dgm:pt>
    <dgm:pt modelId="{E1994069-78C7-4C4E-B258-2062236CAC70}" type="sibTrans" cxnId="{05D06483-F061-4745-B078-F2D4CFBDB3CE}">
      <dgm:prSet/>
      <dgm:spPr/>
      <dgm:t>
        <a:bodyPr/>
        <a:lstStyle/>
        <a:p>
          <a:endParaRPr lang="en-US"/>
        </a:p>
      </dgm:t>
    </dgm:pt>
    <dgm:pt modelId="{493FEB21-A310-49CB-84C9-3B8389FDA75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Screen &amp; Interview</a:t>
          </a:r>
        </a:p>
      </dgm:t>
    </dgm:pt>
    <dgm:pt modelId="{01D28F54-C375-4D22-AE53-F4F7CBEDBC9A}" type="parTrans" cxnId="{B251C362-F00D-4A30-9FA6-E31EB2399024}">
      <dgm:prSet/>
      <dgm:spPr/>
      <dgm:t>
        <a:bodyPr/>
        <a:lstStyle/>
        <a:p>
          <a:endParaRPr lang="en-US"/>
        </a:p>
      </dgm:t>
    </dgm:pt>
    <dgm:pt modelId="{CD62E958-336E-49E3-A46D-9BCF9CC4610A}" type="sibTrans" cxnId="{B251C362-F00D-4A30-9FA6-E31EB2399024}">
      <dgm:prSet/>
      <dgm:spPr/>
      <dgm:t>
        <a:bodyPr/>
        <a:lstStyle/>
        <a:p>
          <a:endParaRPr lang="en-US"/>
        </a:p>
      </dgm:t>
    </dgm:pt>
    <dgm:pt modelId="{069F9AD1-102E-4CD0-8C90-0B86CE6573E9}">
      <dgm:prSet phldrT="[Text]"/>
      <dgm:spPr>
        <a:solidFill>
          <a:srgbClr val="799ADD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Reference &amp; Background Checks </a:t>
          </a:r>
        </a:p>
      </dgm:t>
    </dgm:pt>
    <dgm:pt modelId="{F2745268-06C9-4EF3-93AE-8189D7C8092B}" type="parTrans" cxnId="{3BA27F2D-2A05-48DE-9177-FEBAC96E4F9A}">
      <dgm:prSet/>
      <dgm:spPr/>
      <dgm:t>
        <a:bodyPr/>
        <a:lstStyle/>
        <a:p>
          <a:endParaRPr lang="en-US"/>
        </a:p>
      </dgm:t>
    </dgm:pt>
    <dgm:pt modelId="{DDD910FA-3041-4E3A-AF7E-FA9A2665F44C}" type="sibTrans" cxnId="{3BA27F2D-2A05-48DE-9177-FEBAC96E4F9A}">
      <dgm:prSet/>
      <dgm:spPr/>
      <dgm:t>
        <a:bodyPr/>
        <a:lstStyle/>
        <a:p>
          <a:endParaRPr lang="en-US"/>
        </a:p>
      </dgm:t>
    </dgm:pt>
    <dgm:pt modelId="{DE3E46A3-132E-435C-8F6C-499F9C5DD22D}">
      <dgm:prSet phldrT="[Text]"/>
      <dgm:spPr>
        <a:solidFill>
          <a:srgbClr val="4D8943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 &amp; Onboard</a:t>
          </a:r>
        </a:p>
      </dgm:t>
    </dgm:pt>
    <dgm:pt modelId="{FCF2135B-63BE-4919-95F0-4FB407936389}" type="parTrans" cxnId="{5381A307-EE8A-47AB-987C-B9AE1D805EB8}">
      <dgm:prSet/>
      <dgm:spPr/>
      <dgm:t>
        <a:bodyPr/>
        <a:lstStyle/>
        <a:p>
          <a:endParaRPr lang="en-US"/>
        </a:p>
      </dgm:t>
    </dgm:pt>
    <dgm:pt modelId="{87C3524C-8337-486B-99FD-672F645715E7}" type="sibTrans" cxnId="{5381A307-EE8A-47AB-987C-B9AE1D805EB8}">
      <dgm:prSet/>
      <dgm:spPr/>
      <dgm:t>
        <a:bodyPr/>
        <a:lstStyle/>
        <a:p>
          <a:endParaRPr lang="en-US"/>
        </a:p>
      </dgm:t>
    </dgm:pt>
    <dgm:pt modelId="{E6A51CAF-C886-4199-8B2A-62E303B82E8B}" type="pres">
      <dgm:prSet presAssocID="{7A14FA8B-2E0C-48AC-9115-D85D0CC55A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11B63-1789-4540-B46B-871B492790BC}" type="pres">
      <dgm:prSet presAssocID="{498D6390-F7B3-4F26-8F2D-3FE1A576E3EF}" presName="node" presStyleLbl="node1" presStyleIdx="0" presStyleCnt="5" custLinFactNeighborX="18815" custLinFactNeighborY="72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8A5AA-C9C0-4A1A-92BE-D3B3276C9B81}" type="pres">
      <dgm:prSet presAssocID="{7193E5FD-6A3D-418C-8F42-A363006735A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A17E5C-A8C9-4406-A776-C342BE3F1806}" type="pres">
      <dgm:prSet presAssocID="{7193E5FD-6A3D-418C-8F42-A363006735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386714F-88CF-4DFF-B353-3BE63F2EFC2F}" type="pres">
      <dgm:prSet presAssocID="{C03423E4-FA74-4E0B-87C3-3B13D5312068}" presName="node" presStyleLbl="node1" presStyleIdx="1" presStyleCnt="5" custLinFactNeighborX="25476" custLinFactNeighborY="-63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8E122-42E1-4E49-AF64-94B151D3F5D9}" type="pres">
      <dgm:prSet presAssocID="{E1994069-78C7-4C4E-B258-2062236CAC7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29DC795-0D11-4F8E-971E-26C5F0D353D7}" type="pres">
      <dgm:prSet presAssocID="{E1994069-78C7-4C4E-B258-2062236CAC7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FF64243-F1E4-4F6F-A961-B742DD5E7D4A}" type="pres">
      <dgm:prSet presAssocID="{493FEB21-A310-49CB-84C9-3B8389FDA754}" presName="node" presStyleLbl="node1" presStyleIdx="2" presStyleCnt="5" custLinFactY="-21552" custLinFactNeighborX="73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CFA0-F5D3-4B75-A553-45287DF245F3}" type="pres">
      <dgm:prSet presAssocID="{CD62E958-336E-49E3-A46D-9BCF9CC4610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737E341-F650-4830-8275-9AC1E6C93716}" type="pres">
      <dgm:prSet presAssocID="{CD62E958-336E-49E3-A46D-9BCF9CC4610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92AFC98-0105-4870-9E9F-E44841346910}" type="pres">
      <dgm:prSet presAssocID="{069F9AD1-102E-4CD0-8C90-0B86CE6573E9}" presName="node" presStyleLbl="node1" presStyleIdx="3" presStyleCnt="5" custLinFactNeighborX="9734" custLinFactNeighborY="-56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7E10F-4F70-43AC-9223-F5179501472A}" type="pres">
      <dgm:prSet presAssocID="{DDD910FA-3041-4E3A-AF7E-FA9A2665F44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1D591D6-DAF1-48A1-9CA8-A4FF03FC4402}" type="pres">
      <dgm:prSet presAssocID="{DDD910FA-3041-4E3A-AF7E-FA9A2665F44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9EF981B-8A55-427F-9E37-5511F483C6F1}" type="pres">
      <dgm:prSet presAssocID="{DE3E46A3-132E-435C-8F6C-499F9C5DD22D}" presName="node" presStyleLbl="node1" presStyleIdx="4" presStyleCnt="5" custLinFactNeighborX="-14600" custLinFactNeighborY="53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11FD67-205F-408B-AAA9-886F7F4BEF24}" type="presOf" srcId="{E1994069-78C7-4C4E-B258-2062236CAC70}" destId="{629DC795-0D11-4F8E-971E-26C5F0D353D7}" srcOrd="1" destOrd="0" presId="urn:microsoft.com/office/officeart/2005/8/layout/process1"/>
    <dgm:cxn modelId="{5381A307-EE8A-47AB-987C-B9AE1D805EB8}" srcId="{7A14FA8B-2E0C-48AC-9115-D85D0CC55AEA}" destId="{DE3E46A3-132E-435C-8F6C-499F9C5DD22D}" srcOrd="4" destOrd="0" parTransId="{FCF2135B-63BE-4919-95F0-4FB407936389}" sibTransId="{87C3524C-8337-486B-99FD-672F645715E7}"/>
    <dgm:cxn modelId="{3BA27F2D-2A05-48DE-9177-FEBAC96E4F9A}" srcId="{7A14FA8B-2E0C-48AC-9115-D85D0CC55AEA}" destId="{069F9AD1-102E-4CD0-8C90-0B86CE6573E9}" srcOrd="3" destOrd="0" parTransId="{F2745268-06C9-4EF3-93AE-8189D7C8092B}" sibTransId="{DDD910FA-3041-4E3A-AF7E-FA9A2665F44C}"/>
    <dgm:cxn modelId="{03058772-C326-46F3-9756-E955E25545FC}" type="presOf" srcId="{069F9AD1-102E-4CD0-8C90-0B86CE6573E9}" destId="{292AFC98-0105-4870-9E9F-E44841346910}" srcOrd="0" destOrd="0" presId="urn:microsoft.com/office/officeart/2005/8/layout/process1"/>
    <dgm:cxn modelId="{32E333A5-1FD6-42A9-B932-EA84A6F0E44B}" type="presOf" srcId="{DDD910FA-3041-4E3A-AF7E-FA9A2665F44C}" destId="{C1D591D6-DAF1-48A1-9CA8-A4FF03FC4402}" srcOrd="1" destOrd="0" presId="urn:microsoft.com/office/officeart/2005/8/layout/process1"/>
    <dgm:cxn modelId="{184BAB79-065B-444A-A672-9972CA510BF8}" type="presOf" srcId="{C03423E4-FA74-4E0B-87C3-3B13D5312068}" destId="{6386714F-88CF-4DFF-B353-3BE63F2EFC2F}" srcOrd="0" destOrd="0" presId="urn:microsoft.com/office/officeart/2005/8/layout/process1"/>
    <dgm:cxn modelId="{5C56DB75-9F27-4DFD-AC8D-2E207449F544}" type="presOf" srcId="{DE3E46A3-132E-435C-8F6C-499F9C5DD22D}" destId="{49EF981B-8A55-427F-9E37-5511F483C6F1}" srcOrd="0" destOrd="0" presId="urn:microsoft.com/office/officeart/2005/8/layout/process1"/>
    <dgm:cxn modelId="{817E2492-3C4D-4196-AFCC-3F86CBF39E8B}" type="presOf" srcId="{E1994069-78C7-4C4E-B258-2062236CAC70}" destId="{2B18E122-42E1-4E49-AF64-94B151D3F5D9}" srcOrd="0" destOrd="0" presId="urn:microsoft.com/office/officeart/2005/8/layout/process1"/>
    <dgm:cxn modelId="{8C0D7D5E-C354-407A-8A7B-9B6B31A1666F}" type="presOf" srcId="{498D6390-F7B3-4F26-8F2D-3FE1A576E3EF}" destId="{2CB11B63-1789-4540-B46B-871B492790BC}" srcOrd="0" destOrd="0" presId="urn:microsoft.com/office/officeart/2005/8/layout/process1"/>
    <dgm:cxn modelId="{93D18AD5-2B8F-4897-801F-3F457EE90ED9}" type="presOf" srcId="{7A14FA8B-2E0C-48AC-9115-D85D0CC55AEA}" destId="{E6A51CAF-C886-4199-8B2A-62E303B82E8B}" srcOrd="0" destOrd="0" presId="urn:microsoft.com/office/officeart/2005/8/layout/process1"/>
    <dgm:cxn modelId="{DAB734C5-94C4-4E1F-9B21-A6195D84D671}" type="presOf" srcId="{CD62E958-336E-49E3-A46D-9BCF9CC4610A}" destId="{7737E341-F650-4830-8275-9AC1E6C93716}" srcOrd="1" destOrd="0" presId="urn:microsoft.com/office/officeart/2005/8/layout/process1"/>
    <dgm:cxn modelId="{40912C04-79E0-4E63-8B0C-B5CB76413084}" type="presOf" srcId="{493FEB21-A310-49CB-84C9-3B8389FDA754}" destId="{5FF64243-F1E4-4F6F-A961-B742DD5E7D4A}" srcOrd="0" destOrd="0" presId="urn:microsoft.com/office/officeart/2005/8/layout/process1"/>
    <dgm:cxn modelId="{B251C362-F00D-4A30-9FA6-E31EB2399024}" srcId="{7A14FA8B-2E0C-48AC-9115-D85D0CC55AEA}" destId="{493FEB21-A310-49CB-84C9-3B8389FDA754}" srcOrd="2" destOrd="0" parTransId="{01D28F54-C375-4D22-AE53-F4F7CBEDBC9A}" sibTransId="{CD62E958-336E-49E3-A46D-9BCF9CC4610A}"/>
    <dgm:cxn modelId="{871AA835-D7B1-46F8-AC4B-DF36BF574333}" type="presOf" srcId="{DDD910FA-3041-4E3A-AF7E-FA9A2665F44C}" destId="{8E77E10F-4F70-43AC-9223-F5179501472A}" srcOrd="0" destOrd="0" presId="urn:microsoft.com/office/officeart/2005/8/layout/process1"/>
    <dgm:cxn modelId="{7B9677B4-A465-4D6F-9FBB-F3F6958D6B71}" type="presOf" srcId="{7193E5FD-6A3D-418C-8F42-A363006735A7}" destId="{7858A5AA-C9C0-4A1A-92BE-D3B3276C9B81}" srcOrd="0" destOrd="0" presId="urn:microsoft.com/office/officeart/2005/8/layout/process1"/>
    <dgm:cxn modelId="{05D06483-F061-4745-B078-F2D4CFBDB3CE}" srcId="{7A14FA8B-2E0C-48AC-9115-D85D0CC55AEA}" destId="{C03423E4-FA74-4E0B-87C3-3B13D5312068}" srcOrd="1" destOrd="0" parTransId="{A27F611F-D99F-4EA1-8953-1C7CB8BAD6BF}" sibTransId="{E1994069-78C7-4C4E-B258-2062236CAC70}"/>
    <dgm:cxn modelId="{E0A59FF2-82E8-4507-A3A0-2480C72D4A8F}" type="presOf" srcId="{CD62E958-336E-49E3-A46D-9BCF9CC4610A}" destId="{4D37CFA0-F5D3-4B75-A553-45287DF245F3}" srcOrd="0" destOrd="0" presId="urn:microsoft.com/office/officeart/2005/8/layout/process1"/>
    <dgm:cxn modelId="{678964D8-E3AD-409A-9F96-B76365F39F3C}" srcId="{7A14FA8B-2E0C-48AC-9115-D85D0CC55AEA}" destId="{498D6390-F7B3-4F26-8F2D-3FE1A576E3EF}" srcOrd="0" destOrd="0" parTransId="{5C0B52AF-9BD5-4D0F-B4E8-CF45F0B29F99}" sibTransId="{7193E5FD-6A3D-418C-8F42-A363006735A7}"/>
    <dgm:cxn modelId="{BDC97E63-E31B-46CE-9722-F8537104877A}" type="presOf" srcId="{7193E5FD-6A3D-418C-8F42-A363006735A7}" destId="{E0A17E5C-A8C9-4406-A776-C342BE3F1806}" srcOrd="1" destOrd="0" presId="urn:microsoft.com/office/officeart/2005/8/layout/process1"/>
    <dgm:cxn modelId="{FFECBF08-DF6A-4860-B925-4EC9E466DE1D}" type="presParOf" srcId="{E6A51CAF-C886-4199-8B2A-62E303B82E8B}" destId="{2CB11B63-1789-4540-B46B-871B492790BC}" srcOrd="0" destOrd="0" presId="urn:microsoft.com/office/officeart/2005/8/layout/process1"/>
    <dgm:cxn modelId="{9ABA01CE-4493-429A-A3B1-D5F18AA49C65}" type="presParOf" srcId="{E6A51CAF-C886-4199-8B2A-62E303B82E8B}" destId="{7858A5AA-C9C0-4A1A-92BE-D3B3276C9B81}" srcOrd="1" destOrd="0" presId="urn:microsoft.com/office/officeart/2005/8/layout/process1"/>
    <dgm:cxn modelId="{0228B938-9E00-416B-BDF9-7B1FA35CB9B9}" type="presParOf" srcId="{7858A5AA-C9C0-4A1A-92BE-D3B3276C9B81}" destId="{E0A17E5C-A8C9-4406-A776-C342BE3F1806}" srcOrd="0" destOrd="0" presId="urn:microsoft.com/office/officeart/2005/8/layout/process1"/>
    <dgm:cxn modelId="{283454BF-873B-4992-9C98-4A756B030453}" type="presParOf" srcId="{E6A51CAF-C886-4199-8B2A-62E303B82E8B}" destId="{6386714F-88CF-4DFF-B353-3BE63F2EFC2F}" srcOrd="2" destOrd="0" presId="urn:microsoft.com/office/officeart/2005/8/layout/process1"/>
    <dgm:cxn modelId="{C16BDACF-5034-4274-B39C-2FBF63DC246F}" type="presParOf" srcId="{E6A51CAF-C886-4199-8B2A-62E303B82E8B}" destId="{2B18E122-42E1-4E49-AF64-94B151D3F5D9}" srcOrd="3" destOrd="0" presId="urn:microsoft.com/office/officeart/2005/8/layout/process1"/>
    <dgm:cxn modelId="{1014E5CF-93CF-4516-A7F3-38E82F9B8639}" type="presParOf" srcId="{2B18E122-42E1-4E49-AF64-94B151D3F5D9}" destId="{629DC795-0D11-4F8E-971E-26C5F0D353D7}" srcOrd="0" destOrd="0" presId="urn:microsoft.com/office/officeart/2005/8/layout/process1"/>
    <dgm:cxn modelId="{0AACEDA9-A5B1-4E51-8448-7DEFDE98F02E}" type="presParOf" srcId="{E6A51CAF-C886-4199-8B2A-62E303B82E8B}" destId="{5FF64243-F1E4-4F6F-A961-B742DD5E7D4A}" srcOrd="4" destOrd="0" presId="urn:microsoft.com/office/officeart/2005/8/layout/process1"/>
    <dgm:cxn modelId="{2C1DEF44-BF46-4D1C-94E9-903F2FFE12B6}" type="presParOf" srcId="{E6A51CAF-C886-4199-8B2A-62E303B82E8B}" destId="{4D37CFA0-F5D3-4B75-A553-45287DF245F3}" srcOrd="5" destOrd="0" presId="urn:microsoft.com/office/officeart/2005/8/layout/process1"/>
    <dgm:cxn modelId="{583B3119-0B61-4B1E-96B5-67A97B15603F}" type="presParOf" srcId="{4D37CFA0-F5D3-4B75-A553-45287DF245F3}" destId="{7737E341-F650-4830-8275-9AC1E6C93716}" srcOrd="0" destOrd="0" presId="urn:microsoft.com/office/officeart/2005/8/layout/process1"/>
    <dgm:cxn modelId="{5F369B61-30A5-417C-BE94-801F59DCE15A}" type="presParOf" srcId="{E6A51CAF-C886-4199-8B2A-62E303B82E8B}" destId="{292AFC98-0105-4870-9E9F-E44841346910}" srcOrd="6" destOrd="0" presId="urn:microsoft.com/office/officeart/2005/8/layout/process1"/>
    <dgm:cxn modelId="{8D9CFC8A-7BA4-4377-A5CB-88BBEE50E1CD}" type="presParOf" srcId="{E6A51CAF-C886-4199-8B2A-62E303B82E8B}" destId="{8E77E10F-4F70-43AC-9223-F5179501472A}" srcOrd="7" destOrd="0" presId="urn:microsoft.com/office/officeart/2005/8/layout/process1"/>
    <dgm:cxn modelId="{57C5C24F-2B9F-4452-9049-847B124DF8EE}" type="presParOf" srcId="{8E77E10F-4F70-43AC-9223-F5179501472A}" destId="{C1D591D6-DAF1-48A1-9CA8-A4FF03FC4402}" srcOrd="0" destOrd="0" presId="urn:microsoft.com/office/officeart/2005/8/layout/process1"/>
    <dgm:cxn modelId="{EA981EE3-D47F-477B-B65D-896D0E3AD233}" type="presParOf" srcId="{E6A51CAF-C886-4199-8B2A-62E303B82E8B}" destId="{49EF981B-8A55-427F-9E37-5511F483C6F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Candidate Evaluation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68581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/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 custLinFactY="14158" custLinFactNeighborX="-53372" custLinFactNeighborY="10000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 custLinFactY="-11677" custLinFactNeighborX="33512" custLinFactNeighborY="-10000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B09348DA-1D8A-4EB0-947B-061FAE1A62CA}" type="presOf" srcId="{AF80E263-39DC-4760-8CB0-B30EF808D955}" destId="{6ECDD4C8-7531-407D-A146-9BC2AA9BD240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F74A61B1-035C-4BB8-A5CA-25D711F94301}" type="presOf" srcId="{D144D811-DB37-4BA1-ACF2-C82A2B8A4502}" destId="{1103C638-5E87-41A3-9C66-309BB773A0C9}" srcOrd="0" destOrd="0" presId="urn:microsoft.com/office/officeart/2011/layout/RadialPictureList"/>
    <dgm:cxn modelId="{4D825767-F8AF-48DB-B841-264C39AA30F9}" type="presOf" srcId="{44CCE7D1-AAF0-47BE-B2BC-557933DC8E17}" destId="{C51C9755-80C8-4094-B608-E570E4C352AD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5587C862-DDA1-4654-AC5E-3517007DB263}" type="presOf" srcId="{3AEFEDD8-E5C7-44F9-9D32-F375E420434D}" destId="{2769CCA9-6373-4F3F-986D-F96344332C0B}" srcOrd="0" destOrd="0" presId="urn:microsoft.com/office/officeart/2011/layout/RadialPictureList"/>
    <dgm:cxn modelId="{AE749772-FEC0-45ED-B01D-FF2C025F09ED}" type="presOf" srcId="{B89BECE8-8FCA-45EB-A75A-63D82F73E7E5}" destId="{B642DE3E-6C52-4A4B-B12A-F932F8B2732A}" srcOrd="0" destOrd="0" presId="urn:microsoft.com/office/officeart/2011/layout/RadialPictureList"/>
    <dgm:cxn modelId="{A33D3E3E-FBDA-42C7-A833-8269EB9059BB}" type="presParOf" srcId="{B642DE3E-6C52-4A4B-B12A-F932F8B2732A}" destId="{2769CCA9-6373-4F3F-986D-F96344332C0B}" srcOrd="0" destOrd="0" presId="urn:microsoft.com/office/officeart/2011/layout/RadialPictureList"/>
    <dgm:cxn modelId="{E4A58771-5ADB-4728-89DC-FF888B583EFB}" type="presParOf" srcId="{B642DE3E-6C52-4A4B-B12A-F932F8B2732A}" destId="{D97D4AF9-72CB-4F60-BDA0-38B7421F667A}" srcOrd="1" destOrd="0" presId="urn:microsoft.com/office/officeart/2011/layout/RadialPictureList"/>
    <dgm:cxn modelId="{74FE6A08-523B-4721-BAA2-C39985AE6F11}" type="presParOf" srcId="{B642DE3E-6C52-4A4B-B12A-F932F8B2732A}" destId="{40CCE22E-6C3C-4C91-AE5A-B64A36006B32}" srcOrd="2" destOrd="0" presId="urn:microsoft.com/office/officeart/2011/layout/RadialPictureList"/>
    <dgm:cxn modelId="{A541BF49-302A-438E-9425-9330E4DD7EED}" type="presParOf" srcId="{B642DE3E-6C52-4A4B-B12A-F932F8B2732A}" destId="{6ECDD4C8-7531-407D-A146-9BC2AA9BD240}" srcOrd="3" destOrd="0" presId="urn:microsoft.com/office/officeart/2011/layout/RadialPictureList"/>
    <dgm:cxn modelId="{07F9B3AD-5628-44CE-9696-9C4599EE3F5B}" type="presParOf" srcId="{B642DE3E-6C52-4A4B-B12A-F932F8B2732A}" destId="{D1AF06DB-810B-439E-A276-963C4D9F6CA8}" srcOrd="4" destOrd="0" presId="urn:microsoft.com/office/officeart/2011/layout/RadialPictureList"/>
    <dgm:cxn modelId="{C5612416-8EC1-498C-BAD3-B3BF7BC5B267}" type="presParOf" srcId="{D1AF06DB-810B-439E-A276-963C4D9F6CA8}" destId="{1B43FB79-FF1C-485F-91ED-29F6FD4655E0}" srcOrd="0" destOrd="0" presId="urn:microsoft.com/office/officeart/2011/layout/RadialPictureList"/>
    <dgm:cxn modelId="{7ED4883B-3B09-4C29-8E89-CD2BA2EDC330}" type="presParOf" srcId="{B642DE3E-6C52-4A4B-B12A-F932F8B2732A}" destId="{1103C638-5E87-41A3-9C66-309BB773A0C9}" srcOrd="5" destOrd="0" presId="urn:microsoft.com/office/officeart/2011/layout/RadialPictureList"/>
    <dgm:cxn modelId="{0072BA6D-41F8-4897-95CF-7F5D0F8D5D13}" type="presParOf" srcId="{B642DE3E-6C52-4A4B-B12A-F932F8B2732A}" destId="{5A71F7D9-E0E9-44F7-8041-10CD22D884FB}" srcOrd="6" destOrd="0" presId="urn:microsoft.com/office/officeart/2011/layout/RadialPictureList"/>
    <dgm:cxn modelId="{21FF8AD9-2AFF-4188-A00A-176013776B23}" type="presParOf" srcId="{5A71F7D9-E0E9-44F7-8041-10CD22D884FB}" destId="{1372E00B-CE48-4F25-85AE-48F4D7879294}" srcOrd="0" destOrd="0" presId="urn:microsoft.com/office/officeart/2011/layout/RadialPictureList"/>
    <dgm:cxn modelId="{174BA800-0ED6-4DEA-991C-2D5BAE669AC9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Candidate Evaluation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68440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/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 custLinFactY="14158" custLinFactNeighborX="-53372" custLinFactNeighborY="10000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 custLinFactY="-11677" custLinFactNeighborX="33512" custLinFactNeighborY="-10000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5A0CC1-CC09-4884-A35E-DB7D62035207}" type="presOf" srcId="{D144D811-DB37-4BA1-ACF2-C82A2B8A4502}" destId="{1103C638-5E87-41A3-9C66-309BB773A0C9}" srcOrd="0" destOrd="0" presId="urn:microsoft.com/office/officeart/2011/layout/RadialPictureList"/>
    <dgm:cxn modelId="{82E5572C-81CC-4A72-9BB3-70FDA5D1F198}" type="presOf" srcId="{AF80E263-39DC-4760-8CB0-B30EF808D955}" destId="{6ECDD4C8-7531-407D-A146-9BC2AA9BD240}" srcOrd="0" destOrd="0" presId="urn:microsoft.com/office/officeart/2011/layout/RadialPictureList"/>
    <dgm:cxn modelId="{322444E3-82AE-4439-9D64-0428BAB2D2EB}" type="presOf" srcId="{3AEFEDD8-E5C7-44F9-9D32-F375E420434D}" destId="{2769CCA9-6373-4F3F-986D-F96344332C0B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C635D8B5-C76F-41C6-9F08-F2381FAD38D2}" type="presOf" srcId="{44CCE7D1-AAF0-47BE-B2BC-557933DC8E17}" destId="{C51C9755-80C8-4094-B608-E570E4C352AD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CA3C24EC-6929-4880-B0CD-A49073489AB1}" type="presOf" srcId="{B89BECE8-8FCA-45EB-A75A-63D82F73E7E5}" destId="{B642DE3E-6C52-4A4B-B12A-F932F8B2732A}" srcOrd="0" destOrd="0" presId="urn:microsoft.com/office/officeart/2011/layout/RadialPictureList"/>
    <dgm:cxn modelId="{59D60092-C729-400C-9346-399B94A41CDC}" type="presParOf" srcId="{B642DE3E-6C52-4A4B-B12A-F932F8B2732A}" destId="{2769CCA9-6373-4F3F-986D-F96344332C0B}" srcOrd="0" destOrd="0" presId="urn:microsoft.com/office/officeart/2011/layout/RadialPictureList"/>
    <dgm:cxn modelId="{717DAFD3-F74B-49E4-A588-1520437DBC80}" type="presParOf" srcId="{B642DE3E-6C52-4A4B-B12A-F932F8B2732A}" destId="{D97D4AF9-72CB-4F60-BDA0-38B7421F667A}" srcOrd="1" destOrd="0" presId="urn:microsoft.com/office/officeart/2011/layout/RadialPictureList"/>
    <dgm:cxn modelId="{D8AF17A3-0B25-4558-A6BF-7991F6B98DA8}" type="presParOf" srcId="{B642DE3E-6C52-4A4B-B12A-F932F8B2732A}" destId="{40CCE22E-6C3C-4C91-AE5A-B64A36006B32}" srcOrd="2" destOrd="0" presId="urn:microsoft.com/office/officeart/2011/layout/RadialPictureList"/>
    <dgm:cxn modelId="{63B4924F-246E-48BE-BA85-7A40E9ED0183}" type="presParOf" srcId="{B642DE3E-6C52-4A4B-B12A-F932F8B2732A}" destId="{6ECDD4C8-7531-407D-A146-9BC2AA9BD240}" srcOrd="3" destOrd="0" presId="urn:microsoft.com/office/officeart/2011/layout/RadialPictureList"/>
    <dgm:cxn modelId="{CD56DE38-3C91-4247-BDC8-54EDEA78F4E8}" type="presParOf" srcId="{B642DE3E-6C52-4A4B-B12A-F932F8B2732A}" destId="{D1AF06DB-810B-439E-A276-963C4D9F6CA8}" srcOrd="4" destOrd="0" presId="urn:microsoft.com/office/officeart/2011/layout/RadialPictureList"/>
    <dgm:cxn modelId="{86B8F135-6F6E-4AC7-AFFD-61D27430D636}" type="presParOf" srcId="{D1AF06DB-810B-439E-A276-963C4D9F6CA8}" destId="{1B43FB79-FF1C-485F-91ED-29F6FD4655E0}" srcOrd="0" destOrd="0" presId="urn:microsoft.com/office/officeart/2011/layout/RadialPictureList"/>
    <dgm:cxn modelId="{6336BB08-4689-4DD0-92AF-938B6DAC0B07}" type="presParOf" srcId="{B642DE3E-6C52-4A4B-B12A-F932F8B2732A}" destId="{1103C638-5E87-41A3-9C66-309BB773A0C9}" srcOrd="5" destOrd="0" presId="urn:microsoft.com/office/officeart/2011/layout/RadialPictureList"/>
    <dgm:cxn modelId="{F3FAB1B3-EC0A-46BE-B613-D82EB29F8B76}" type="presParOf" srcId="{B642DE3E-6C52-4A4B-B12A-F932F8B2732A}" destId="{5A71F7D9-E0E9-44F7-8041-10CD22D884FB}" srcOrd="6" destOrd="0" presId="urn:microsoft.com/office/officeart/2011/layout/RadialPictureList"/>
    <dgm:cxn modelId="{D8B71772-9961-49EF-93B0-830F01C484B5}" type="presParOf" srcId="{5A71F7D9-E0E9-44F7-8041-10CD22D884FB}" destId="{1372E00B-CE48-4F25-85AE-48F4D7879294}" srcOrd="0" destOrd="0" presId="urn:microsoft.com/office/officeart/2011/layout/RadialPictureList"/>
    <dgm:cxn modelId="{9A607391-E252-4DA0-971A-4B1B515F7ECC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Vetting of the Applicants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58585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/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 custLinFactY="14158" custLinFactNeighborX="-53372" custLinFactNeighborY="10000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 custLinFactY="-11677" custLinFactNeighborX="33512" custLinFactNeighborY="-10000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872A63-02B4-4742-A960-433B7E8FE626}" type="presOf" srcId="{44CCE7D1-AAF0-47BE-B2BC-557933DC8E17}" destId="{C51C9755-80C8-4094-B608-E570E4C352AD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883DBF52-8C2F-4379-A740-31E10F636A9E}" type="presOf" srcId="{B89BECE8-8FCA-45EB-A75A-63D82F73E7E5}" destId="{B642DE3E-6C52-4A4B-B12A-F932F8B2732A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42CC2ACE-57BE-4F01-A5DE-C2AF8F21750C}" type="presOf" srcId="{D144D811-DB37-4BA1-ACF2-C82A2B8A4502}" destId="{1103C638-5E87-41A3-9C66-309BB773A0C9}" srcOrd="0" destOrd="0" presId="urn:microsoft.com/office/officeart/2011/layout/RadialPictureList"/>
    <dgm:cxn modelId="{24732813-6D48-4441-9253-A02FD3FED368}" type="presOf" srcId="{AF80E263-39DC-4760-8CB0-B30EF808D955}" destId="{6ECDD4C8-7531-407D-A146-9BC2AA9BD240}" srcOrd="0" destOrd="0" presId="urn:microsoft.com/office/officeart/2011/layout/RadialPictureList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4B8522D2-9050-44E6-BFC1-674B0623F6D9}" type="presOf" srcId="{3AEFEDD8-E5C7-44F9-9D32-F375E420434D}" destId="{2769CCA9-6373-4F3F-986D-F96344332C0B}" srcOrd="0" destOrd="0" presId="urn:microsoft.com/office/officeart/2011/layout/RadialPictureList"/>
    <dgm:cxn modelId="{35725872-2719-4FDD-84E7-36D920D82A36}" type="presParOf" srcId="{B642DE3E-6C52-4A4B-B12A-F932F8B2732A}" destId="{2769CCA9-6373-4F3F-986D-F96344332C0B}" srcOrd="0" destOrd="0" presId="urn:microsoft.com/office/officeart/2011/layout/RadialPictureList"/>
    <dgm:cxn modelId="{857E8EDE-EE12-4161-B695-677D81BB313F}" type="presParOf" srcId="{B642DE3E-6C52-4A4B-B12A-F932F8B2732A}" destId="{D97D4AF9-72CB-4F60-BDA0-38B7421F667A}" srcOrd="1" destOrd="0" presId="urn:microsoft.com/office/officeart/2011/layout/RadialPictureList"/>
    <dgm:cxn modelId="{24FB0393-2ED4-42A0-A565-0CA8B90F9C92}" type="presParOf" srcId="{B642DE3E-6C52-4A4B-B12A-F932F8B2732A}" destId="{40CCE22E-6C3C-4C91-AE5A-B64A36006B32}" srcOrd="2" destOrd="0" presId="urn:microsoft.com/office/officeart/2011/layout/RadialPictureList"/>
    <dgm:cxn modelId="{DBBFFB08-F615-48E0-94C1-D6768F77030F}" type="presParOf" srcId="{B642DE3E-6C52-4A4B-B12A-F932F8B2732A}" destId="{6ECDD4C8-7531-407D-A146-9BC2AA9BD240}" srcOrd="3" destOrd="0" presId="urn:microsoft.com/office/officeart/2011/layout/RadialPictureList"/>
    <dgm:cxn modelId="{DA037A13-847B-48D6-BD8F-D9EDC0C7B682}" type="presParOf" srcId="{B642DE3E-6C52-4A4B-B12A-F932F8B2732A}" destId="{D1AF06DB-810B-439E-A276-963C4D9F6CA8}" srcOrd="4" destOrd="0" presId="urn:microsoft.com/office/officeart/2011/layout/RadialPictureList"/>
    <dgm:cxn modelId="{E3F0B96B-A0E5-4AB4-8DC0-AE067ABFBBCB}" type="presParOf" srcId="{D1AF06DB-810B-439E-A276-963C4D9F6CA8}" destId="{1B43FB79-FF1C-485F-91ED-29F6FD4655E0}" srcOrd="0" destOrd="0" presId="urn:microsoft.com/office/officeart/2011/layout/RadialPictureList"/>
    <dgm:cxn modelId="{44DC92A6-313A-456C-BE90-40841A9BC31A}" type="presParOf" srcId="{B642DE3E-6C52-4A4B-B12A-F932F8B2732A}" destId="{1103C638-5E87-41A3-9C66-309BB773A0C9}" srcOrd="5" destOrd="0" presId="urn:microsoft.com/office/officeart/2011/layout/RadialPictureList"/>
    <dgm:cxn modelId="{EB04F04F-3322-44FE-BBCC-2A8AE331DA97}" type="presParOf" srcId="{B642DE3E-6C52-4A4B-B12A-F932F8B2732A}" destId="{5A71F7D9-E0E9-44F7-8041-10CD22D884FB}" srcOrd="6" destOrd="0" presId="urn:microsoft.com/office/officeart/2011/layout/RadialPictureList"/>
    <dgm:cxn modelId="{AC540C82-A88A-4545-8706-C8F037E033B2}" type="presParOf" srcId="{5A71F7D9-E0E9-44F7-8041-10CD22D884FB}" destId="{1372E00B-CE48-4F25-85AE-48F4D7879294}" srcOrd="0" destOrd="0" presId="urn:microsoft.com/office/officeart/2011/layout/RadialPictureList"/>
    <dgm:cxn modelId="{69A0F368-2BEA-45D9-9829-E3BA0614B253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02B66-53A5-4B17-A6FB-79E7F7F9958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00936-42A5-4889-B8BF-1E17F225A4CA}">
      <dgm:prSet phldrT="[Text]" custT="1"/>
      <dgm:spPr/>
      <dgm:t>
        <a:bodyPr/>
        <a:lstStyle/>
        <a:p>
          <a:r>
            <a:rPr lang="en-US" sz="1200" dirty="0"/>
            <a:t>Diverse Group of Individuals</a:t>
          </a:r>
        </a:p>
      </dgm:t>
    </dgm:pt>
    <dgm:pt modelId="{F7A1B621-51A3-412B-8C0C-93ABF70F6A71}" type="parTrans" cxnId="{D691A1E6-C0E3-4670-8F4B-1C9DFF3A6E9B}">
      <dgm:prSet/>
      <dgm:spPr/>
      <dgm:t>
        <a:bodyPr/>
        <a:lstStyle/>
        <a:p>
          <a:endParaRPr lang="en-US"/>
        </a:p>
      </dgm:t>
    </dgm:pt>
    <dgm:pt modelId="{772D1B1E-77D1-4E41-9843-A26E8C43CDA5}" type="sibTrans" cxnId="{D691A1E6-C0E3-4670-8F4B-1C9DFF3A6E9B}">
      <dgm:prSet/>
      <dgm:spPr/>
      <dgm:t>
        <a:bodyPr/>
        <a:lstStyle/>
        <a:p>
          <a:endParaRPr lang="en-US"/>
        </a:p>
      </dgm:t>
    </dgm:pt>
    <dgm:pt modelId="{ACD65E11-E46F-4B18-8518-5C09A890F451}">
      <dgm:prSet phldrT="[Text]" custT="1"/>
      <dgm:spPr/>
      <dgm:t>
        <a:bodyPr/>
        <a:lstStyle/>
        <a:p>
          <a:r>
            <a:rPr lang="en-US" sz="1200" dirty="0"/>
            <a:t>Variety</a:t>
          </a:r>
          <a:r>
            <a:rPr lang="en-US" sz="1200" baseline="0" dirty="0"/>
            <a:t> of Perspectives</a:t>
          </a:r>
          <a:endParaRPr lang="en-US" sz="1200" dirty="0"/>
        </a:p>
      </dgm:t>
    </dgm:pt>
    <dgm:pt modelId="{E066E198-EE2F-4F05-9FAB-1ECB5E2036CE}" type="parTrans" cxnId="{7439307E-16D1-4810-AB54-EA6A9ACB98AA}">
      <dgm:prSet/>
      <dgm:spPr/>
      <dgm:t>
        <a:bodyPr/>
        <a:lstStyle/>
        <a:p>
          <a:endParaRPr lang="en-US"/>
        </a:p>
      </dgm:t>
    </dgm:pt>
    <dgm:pt modelId="{FE723BD0-00F6-4795-A344-61884B2AB178}" type="sibTrans" cxnId="{7439307E-16D1-4810-AB54-EA6A9ACB98AA}">
      <dgm:prSet/>
      <dgm:spPr/>
      <dgm:t>
        <a:bodyPr/>
        <a:lstStyle/>
        <a:p>
          <a:endParaRPr lang="en-US"/>
        </a:p>
      </dgm:t>
    </dgm:pt>
    <dgm:pt modelId="{47A6FE29-FDAF-4693-B2B2-6D021AF32749}">
      <dgm:prSet phldrT="[Text]" custT="1"/>
      <dgm:spPr/>
      <dgm:t>
        <a:bodyPr/>
        <a:lstStyle/>
        <a:p>
          <a:r>
            <a:rPr lang="en-US" sz="1200" dirty="0"/>
            <a:t>Broadly </a:t>
          </a:r>
          <a:r>
            <a:rPr lang="en-US" sz="1200" dirty="0" err="1"/>
            <a:t>Represen-tative</a:t>
          </a:r>
          <a:r>
            <a:rPr lang="en-US" sz="1200" dirty="0"/>
            <a:t> of WSU</a:t>
          </a:r>
        </a:p>
      </dgm:t>
    </dgm:pt>
    <dgm:pt modelId="{355FD4D8-3595-41B1-A2A8-63AD5FC3F844}" type="parTrans" cxnId="{00C24020-CB4A-4818-8989-0E28F794F7AB}">
      <dgm:prSet/>
      <dgm:spPr/>
      <dgm:t>
        <a:bodyPr/>
        <a:lstStyle/>
        <a:p>
          <a:endParaRPr lang="en-US"/>
        </a:p>
      </dgm:t>
    </dgm:pt>
    <dgm:pt modelId="{2523BDBA-95ED-493A-BF58-C2AF44832305}" type="sibTrans" cxnId="{00C24020-CB4A-4818-8989-0E28F794F7AB}">
      <dgm:prSet/>
      <dgm:spPr/>
      <dgm:t>
        <a:bodyPr/>
        <a:lstStyle/>
        <a:p>
          <a:endParaRPr lang="en-US"/>
        </a:p>
      </dgm:t>
    </dgm:pt>
    <dgm:pt modelId="{00FF85C2-BB47-40F7-B701-155471C5EE0F}">
      <dgm:prSet phldrT="[Text]" custT="1"/>
      <dgm:spPr/>
      <dgm:t>
        <a:bodyPr/>
        <a:lstStyle/>
        <a:p>
          <a:endParaRPr lang="en-US" sz="3600" b="1" dirty="0">
            <a:solidFill>
              <a:srgbClr val="981E32"/>
            </a:solidFill>
          </a:endParaRPr>
        </a:p>
      </dgm:t>
    </dgm:pt>
    <dgm:pt modelId="{29EB99EC-1DEF-4746-964B-F070366DA5E2}" type="parTrans" cxnId="{4D5ED109-CC2C-4EF3-A8E8-7131B63C2F1A}">
      <dgm:prSet/>
      <dgm:spPr/>
      <dgm:t>
        <a:bodyPr/>
        <a:lstStyle/>
        <a:p>
          <a:endParaRPr lang="en-US"/>
        </a:p>
      </dgm:t>
    </dgm:pt>
    <dgm:pt modelId="{16C7FC1F-36F3-446F-A087-9DD19F341B33}" type="sibTrans" cxnId="{4D5ED109-CC2C-4EF3-A8E8-7131B63C2F1A}">
      <dgm:prSet/>
      <dgm:spPr/>
      <dgm:t>
        <a:bodyPr/>
        <a:lstStyle/>
        <a:p>
          <a:endParaRPr lang="en-US"/>
        </a:p>
      </dgm:t>
    </dgm:pt>
    <dgm:pt modelId="{4E851D29-4F01-4B3D-B9FF-5B32921CF16E}" type="pres">
      <dgm:prSet presAssocID="{5A402B66-53A5-4B17-A6FB-79E7F7F9958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40C21-7ACE-414B-8260-DD93CF5186A6}" type="pres">
      <dgm:prSet presAssocID="{5A402B66-53A5-4B17-A6FB-79E7F7F9958A}" presName="ellipse" presStyleLbl="trBgShp" presStyleIdx="0" presStyleCnt="1"/>
      <dgm:spPr/>
    </dgm:pt>
    <dgm:pt modelId="{ED3060DA-6017-4C04-BD78-B530A3D3C33A}" type="pres">
      <dgm:prSet presAssocID="{5A402B66-53A5-4B17-A6FB-79E7F7F9958A}" presName="arrow1" presStyleLbl="fgShp" presStyleIdx="0" presStyleCnt="1" custAng="2086443" custLinFactNeighborX="-30778" custLinFactNeighborY="34789"/>
      <dgm:spPr/>
    </dgm:pt>
    <dgm:pt modelId="{DCF6C759-181E-4552-AF37-5940578A3675}" type="pres">
      <dgm:prSet presAssocID="{5A402B66-53A5-4B17-A6FB-79E7F7F9958A}" presName="rectangle" presStyleLbl="revTx" presStyleIdx="0" presStyleCnt="1" custScaleX="210746" custLinFactNeighborX="-5386" custLinFactNeighborY="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D6378-6837-4621-9E90-1336C5420F9B}" type="pres">
      <dgm:prSet presAssocID="{ACD65E11-E46F-4B18-8518-5C09A890F451}" presName="item1" presStyleLbl="node1" presStyleIdx="0" presStyleCnt="3" custLinFactNeighborX="-18181" custLinFactNeighborY="-2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1223D-9A76-4762-B044-43762CBDC092}" type="pres">
      <dgm:prSet presAssocID="{47A6FE29-FDAF-4693-B2B2-6D021AF32749}" presName="item2" presStyleLbl="node1" presStyleIdx="1" presStyleCnt="3" custLinFactX="7217" custLinFactNeighborX="100000" custLinFactNeighborY="-13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9D182-72CF-4834-BDB4-C91DFE17E559}" type="pres">
      <dgm:prSet presAssocID="{00FF85C2-BB47-40F7-B701-155471C5EE0F}" presName="item3" presStyleLbl="node1" presStyleIdx="2" presStyleCnt="3" custLinFactNeighborX="-97930" custLinFactNeighborY="11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EEFDC-1D78-49B9-976F-B26364C80248}" type="pres">
      <dgm:prSet presAssocID="{5A402B66-53A5-4B17-A6FB-79E7F7F9958A}" presName="funnel" presStyleLbl="trAlignAcc1" presStyleIdx="0" presStyleCnt="1" custLinFactNeighborX="-668" custLinFactNeighborY="4982"/>
      <dgm:spPr/>
    </dgm:pt>
  </dgm:ptLst>
  <dgm:cxnLst>
    <dgm:cxn modelId="{4F57B27D-C786-4749-8FA9-6AB56881ED42}" type="presOf" srcId="{5A402B66-53A5-4B17-A6FB-79E7F7F9958A}" destId="{4E851D29-4F01-4B3D-B9FF-5B32921CF16E}" srcOrd="0" destOrd="0" presId="urn:microsoft.com/office/officeart/2005/8/layout/funnel1"/>
    <dgm:cxn modelId="{D533FB2D-A95C-4725-89DC-E71AC08E9733}" type="presOf" srcId="{ACD65E11-E46F-4B18-8518-5C09A890F451}" destId="{BEF1223D-9A76-4762-B044-43762CBDC092}" srcOrd="0" destOrd="0" presId="urn:microsoft.com/office/officeart/2005/8/layout/funnel1"/>
    <dgm:cxn modelId="{7439307E-16D1-4810-AB54-EA6A9ACB98AA}" srcId="{5A402B66-53A5-4B17-A6FB-79E7F7F9958A}" destId="{ACD65E11-E46F-4B18-8518-5C09A890F451}" srcOrd="1" destOrd="0" parTransId="{E066E198-EE2F-4F05-9FAB-1ECB5E2036CE}" sibTransId="{FE723BD0-00F6-4795-A344-61884B2AB178}"/>
    <dgm:cxn modelId="{0B2C5AEE-07EC-4B3D-8B7F-9A52BAA6948E}" type="presOf" srcId="{47A6FE29-FDAF-4693-B2B2-6D021AF32749}" destId="{C34D6378-6837-4621-9E90-1336C5420F9B}" srcOrd="0" destOrd="0" presId="urn:microsoft.com/office/officeart/2005/8/layout/funnel1"/>
    <dgm:cxn modelId="{CFC25D08-4ABD-4016-A8EB-16A9B55F5B0A}" type="presOf" srcId="{A5A00936-42A5-4889-B8BF-1E17F225A4CA}" destId="{3139D182-72CF-4834-BDB4-C91DFE17E559}" srcOrd="0" destOrd="0" presId="urn:microsoft.com/office/officeart/2005/8/layout/funnel1"/>
    <dgm:cxn modelId="{00C24020-CB4A-4818-8989-0E28F794F7AB}" srcId="{5A402B66-53A5-4B17-A6FB-79E7F7F9958A}" destId="{47A6FE29-FDAF-4693-B2B2-6D021AF32749}" srcOrd="2" destOrd="0" parTransId="{355FD4D8-3595-41B1-A2A8-63AD5FC3F844}" sibTransId="{2523BDBA-95ED-493A-BF58-C2AF44832305}"/>
    <dgm:cxn modelId="{4D5ED109-CC2C-4EF3-A8E8-7131B63C2F1A}" srcId="{5A402B66-53A5-4B17-A6FB-79E7F7F9958A}" destId="{00FF85C2-BB47-40F7-B701-155471C5EE0F}" srcOrd="3" destOrd="0" parTransId="{29EB99EC-1DEF-4746-964B-F070366DA5E2}" sibTransId="{16C7FC1F-36F3-446F-A087-9DD19F341B33}"/>
    <dgm:cxn modelId="{31CF9FDD-B71B-41AF-B3B2-DE2AA1817BD5}" type="presOf" srcId="{00FF85C2-BB47-40F7-B701-155471C5EE0F}" destId="{DCF6C759-181E-4552-AF37-5940578A3675}" srcOrd="0" destOrd="0" presId="urn:microsoft.com/office/officeart/2005/8/layout/funnel1"/>
    <dgm:cxn modelId="{D691A1E6-C0E3-4670-8F4B-1C9DFF3A6E9B}" srcId="{5A402B66-53A5-4B17-A6FB-79E7F7F9958A}" destId="{A5A00936-42A5-4889-B8BF-1E17F225A4CA}" srcOrd="0" destOrd="0" parTransId="{F7A1B621-51A3-412B-8C0C-93ABF70F6A71}" sibTransId="{772D1B1E-77D1-4E41-9843-A26E8C43CDA5}"/>
    <dgm:cxn modelId="{149D2E51-8582-4678-8C76-21C8801CA5FD}" type="presParOf" srcId="{4E851D29-4F01-4B3D-B9FF-5B32921CF16E}" destId="{1C040C21-7ACE-414B-8260-DD93CF5186A6}" srcOrd="0" destOrd="0" presId="urn:microsoft.com/office/officeart/2005/8/layout/funnel1"/>
    <dgm:cxn modelId="{D8FA4EB8-07A4-4EA6-8382-F672DE9076F0}" type="presParOf" srcId="{4E851D29-4F01-4B3D-B9FF-5B32921CF16E}" destId="{ED3060DA-6017-4C04-BD78-B530A3D3C33A}" srcOrd="1" destOrd="0" presId="urn:microsoft.com/office/officeart/2005/8/layout/funnel1"/>
    <dgm:cxn modelId="{12D82522-C0B8-4788-A08E-38F503FDC31B}" type="presParOf" srcId="{4E851D29-4F01-4B3D-B9FF-5B32921CF16E}" destId="{DCF6C759-181E-4552-AF37-5940578A3675}" srcOrd="2" destOrd="0" presId="urn:microsoft.com/office/officeart/2005/8/layout/funnel1"/>
    <dgm:cxn modelId="{7FC5DC81-92A1-4F4F-BDEA-B2B2529A1875}" type="presParOf" srcId="{4E851D29-4F01-4B3D-B9FF-5B32921CF16E}" destId="{C34D6378-6837-4621-9E90-1336C5420F9B}" srcOrd="3" destOrd="0" presId="urn:microsoft.com/office/officeart/2005/8/layout/funnel1"/>
    <dgm:cxn modelId="{2B7458A5-A8A3-47B2-84C2-8EF078D93611}" type="presParOf" srcId="{4E851D29-4F01-4B3D-B9FF-5B32921CF16E}" destId="{BEF1223D-9A76-4762-B044-43762CBDC092}" srcOrd="4" destOrd="0" presId="urn:microsoft.com/office/officeart/2005/8/layout/funnel1"/>
    <dgm:cxn modelId="{01E3B34F-139E-446B-9202-A95E3A2DB6D6}" type="presParOf" srcId="{4E851D29-4F01-4B3D-B9FF-5B32921CF16E}" destId="{3139D182-72CF-4834-BDB4-C91DFE17E559}" srcOrd="5" destOrd="0" presId="urn:microsoft.com/office/officeart/2005/8/layout/funnel1"/>
    <dgm:cxn modelId="{15EE430E-2AB7-460C-A6D4-ACF096D12C02}" type="presParOf" srcId="{4E851D29-4F01-4B3D-B9FF-5B32921CF16E}" destId="{CB0EEFDC-1D78-49B9-976F-B26364C8024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Development of Interview Questions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69128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/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 custLinFactY="14158" custLinFactNeighborX="-53372" custLinFactNeighborY="10000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 custLinFactY="-11677" custLinFactNeighborX="33512" custLinFactNeighborY="-10000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889021-6AA3-48C5-8B2F-D062CA631EAC}" type="presOf" srcId="{B89BECE8-8FCA-45EB-A75A-63D82F73E7E5}" destId="{B642DE3E-6C52-4A4B-B12A-F932F8B2732A}" srcOrd="0" destOrd="0" presId="urn:microsoft.com/office/officeart/2011/layout/RadialPictureList"/>
    <dgm:cxn modelId="{A8DB876C-9CF0-4789-AB38-B3E232AA4B9E}" type="presOf" srcId="{3AEFEDD8-E5C7-44F9-9D32-F375E420434D}" destId="{2769CCA9-6373-4F3F-986D-F96344332C0B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9028D2A9-0ED6-45AD-A7C8-79D671677C19}" type="presOf" srcId="{D144D811-DB37-4BA1-ACF2-C82A2B8A4502}" destId="{1103C638-5E87-41A3-9C66-309BB773A0C9}" srcOrd="0" destOrd="0" presId="urn:microsoft.com/office/officeart/2011/layout/RadialPictureList"/>
    <dgm:cxn modelId="{2EA11A48-4034-4E8C-9038-603C39D5BF30}" type="presOf" srcId="{AF80E263-39DC-4760-8CB0-B30EF808D955}" destId="{6ECDD4C8-7531-407D-A146-9BC2AA9BD240}" srcOrd="0" destOrd="0" presId="urn:microsoft.com/office/officeart/2011/layout/RadialPictureList"/>
    <dgm:cxn modelId="{17054495-B2C8-4F2E-A4C3-32B461835CFD}" type="presOf" srcId="{44CCE7D1-AAF0-47BE-B2BC-557933DC8E17}" destId="{C51C9755-80C8-4094-B608-E570E4C352AD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D43A1868-3E8E-45C2-9C44-601B687D2A6C}" type="presParOf" srcId="{B642DE3E-6C52-4A4B-B12A-F932F8B2732A}" destId="{2769CCA9-6373-4F3F-986D-F96344332C0B}" srcOrd="0" destOrd="0" presId="urn:microsoft.com/office/officeart/2011/layout/RadialPictureList"/>
    <dgm:cxn modelId="{4E830EA6-99B6-4A2D-9920-3A59A75A9BEC}" type="presParOf" srcId="{B642DE3E-6C52-4A4B-B12A-F932F8B2732A}" destId="{D97D4AF9-72CB-4F60-BDA0-38B7421F667A}" srcOrd="1" destOrd="0" presId="urn:microsoft.com/office/officeart/2011/layout/RadialPictureList"/>
    <dgm:cxn modelId="{3DE4B022-3E3F-4273-8E8C-A9B84E3C6DF5}" type="presParOf" srcId="{B642DE3E-6C52-4A4B-B12A-F932F8B2732A}" destId="{40CCE22E-6C3C-4C91-AE5A-B64A36006B32}" srcOrd="2" destOrd="0" presId="urn:microsoft.com/office/officeart/2011/layout/RadialPictureList"/>
    <dgm:cxn modelId="{FF5FCB03-5B7D-434D-B371-033F53F1F303}" type="presParOf" srcId="{B642DE3E-6C52-4A4B-B12A-F932F8B2732A}" destId="{6ECDD4C8-7531-407D-A146-9BC2AA9BD240}" srcOrd="3" destOrd="0" presId="urn:microsoft.com/office/officeart/2011/layout/RadialPictureList"/>
    <dgm:cxn modelId="{E2B8CADE-6484-42DF-83C5-FAA8014C981B}" type="presParOf" srcId="{B642DE3E-6C52-4A4B-B12A-F932F8B2732A}" destId="{D1AF06DB-810B-439E-A276-963C4D9F6CA8}" srcOrd="4" destOrd="0" presId="urn:microsoft.com/office/officeart/2011/layout/RadialPictureList"/>
    <dgm:cxn modelId="{051627A5-6FF0-4EE4-B061-7ED76DD124F8}" type="presParOf" srcId="{D1AF06DB-810B-439E-A276-963C4D9F6CA8}" destId="{1B43FB79-FF1C-485F-91ED-29F6FD4655E0}" srcOrd="0" destOrd="0" presId="urn:microsoft.com/office/officeart/2011/layout/RadialPictureList"/>
    <dgm:cxn modelId="{3F102910-8DF3-4129-AE18-CE85DFA8F030}" type="presParOf" srcId="{B642DE3E-6C52-4A4B-B12A-F932F8B2732A}" destId="{1103C638-5E87-41A3-9C66-309BB773A0C9}" srcOrd="5" destOrd="0" presId="urn:microsoft.com/office/officeart/2011/layout/RadialPictureList"/>
    <dgm:cxn modelId="{C4A91D26-E28D-4E9F-BE81-3417684AE311}" type="presParOf" srcId="{B642DE3E-6C52-4A4B-B12A-F932F8B2732A}" destId="{5A71F7D9-E0E9-44F7-8041-10CD22D884FB}" srcOrd="6" destOrd="0" presId="urn:microsoft.com/office/officeart/2011/layout/RadialPictureList"/>
    <dgm:cxn modelId="{AECD6ABD-61A5-4CB3-83B8-CF008EF5DF95}" type="presParOf" srcId="{5A71F7D9-E0E9-44F7-8041-10CD22D884FB}" destId="{1372E00B-CE48-4F25-85AE-48F4D7879294}" srcOrd="0" destOrd="0" presId="urn:microsoft.com/office/officeart/2011/layout/RadialPictureList"/>
    <dgm:cxn modelId="{95C30534-8B94-4C3E-AD17-3BBC09D185AE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Interview Questions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66664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/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 custLinFactY="14158" custLinFactNeighborX="-53372" custLinFactNeighborY="10000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 custLinFactY="-11677" custLinFactNeighborX="33512" custLinFactNeighborY="-10000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127800-6C31-4A9E-9067-5C71F21A7A95}" type="presOf" srcId="{3AEFEDD8-E5C7-44F9-9D32-F375E420434D}" destId="{2769CCA9-6373-4F3F-986D-F96344332C0B}" srcOrd="0" destOrd="0" presId="urn:microsoft.com/office/officeart/2011/layout/RadialPictureList"/>
    <dgm:cxn modelId="{D249C84A-59AE-435F-B10D-D1FA9BD32CD1}" type="presOf" srcId="{B89BECE8-8FCA-45EB-A75A-63D82F73E7E5}" destId="{B642DE3E-6C52-4A4B-B12A-F932F8B2732A}" srcOrd="0" destOrd="0" presId="urn:microsoft.com/office/officeart/2011/layout/RadialPictureList"/>
    <dgm:cxn modelId="{0A1D079D-84DC-448F-9E31-56CBFFF9F5E3}" type="presOf" srcId="{AF80E263-39DC-4760-8CB0-B30EF808D955}" destId="{6ECDD4C8-7531-407D-A146-9BC2AA9BD240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B0E1F0B7-FD48-401C-9143-6CCD93BCEF6F}" type="presOf" srcId="{44CCE7D1-AAF0-47BE-B2BC-557933DC8E17}" destId="{C51C9755-80C8-4094-B608-E570E4C352AD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75F336AF-F06D-402E-BB44-90700D0DA8E2}" type="presOf" srcId="{D144D811-DB37-4BA1-ACF2-C82A2B8A4502}" destId="{1103C638-5E87-41A3-9C66-309BB773A0C9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D3A4FEA9-2115-43A6-A51B-818FB991EFFF}" type="presParOf" srcId="{B642DE3E-6C52-4A4B-B12A-F932F8B2732A}" destId="{2769CCA9-6373-4F3F-986D-F96344332C0B}" srcOrd="0" destOrd="0" presId="urn:microsoft.com/office/officeart/2011/layout/RadialPictureList"/>
    <dgm:cxn modelId="{DA58424F-DCC1-46CC-B259-B8565E661523}" type="presParOf" srcId="{B642DE3E-6C52-4A4B-B12A-F932F8B2732A}" destId="{D97D4AF9-72CB-4F60-BDA0-38B7421F667A}" srcOrd="1" destOrd="0" presId="urn:microsoft.com/office/officeart/2011/layout/RadialPictureList"/>
    <dgm:cxn modelId="{136D6A6C-546C-4577-9990-6E04F3F01CDB}" type="presParOf" srcId="{B642DE3E-6C52-4A4B-B12A-F932F8B2732A}" destId="{40CCE22E-6C3C-4C91-AE5A-B64A36006B32}" srcOrd="2" destOrd="0" presId="urn:microsoft.com/office/officeart/2011/layout/RadialPictureList"/>
    <dgm:cxn modelId="{DC180715-3690-4F86-8314-F5F173FD1AEA}" type="presParOf" srcId="{B642DE3E-6C52-4A4B-B12A-F932F8B2732A}" destId="{6ECDD4C8-7531-407D-A146-9BC2AA9BD240}" srcOrd="3" destOrd="0" presId="urn:microsoft.com/office/officeart/2011/layout/RadialPictureList"/>
    <dgm:cxn modelId="{16013C4A-431B-44E9-B08F-A1E92A1CD9BD}" type="presParOf" srcId="{B642DE3E-6C52-4A4B-B12A-F932F8B2732A}" destId="{D1AF06DB-810B-439E-A276-963C4D9F6CA8}" srcOrd="4" destOrd="0" presId="urn:microsoft.com/office/officeart/2011/layout/RadialPictureList"/>
    <dgm:cxn modelId="{C854C1F1-10A1-4774-BB41-6D51B0EEDE8F}" type="presParOf" srcId="{D1AF06DB-810B-439E-A276-963C4D9F6CA8}" destId="{1B43FB79-FF1C-485F-91ED-29F6FD4655E0}" srcOrd="0" destOrd="0" presId="urn:microsoft.com/office/officeart/2011/layout/RadialPictureList"/>
    <dgm:cxn modelId="{1709BF2B-8E1B-40AC-9495-10C66112B3AE}" type="presParOf" srcId="{B642DE3E-6C52-4A4B-B12A-F932F8B2732A}" destId="{1103C638-5E87-41A3-9C66-309BB773A0C9}" srcOrd="5" destOrd="0" presId="urn:microsoft.com/office/officeart/2011/layout/RadialPictureList"/>
    <dgm:cxn modelId="{C00AB55D-DB3B-44C0-B5D9-B3E7387F8FA1}" type="presParOf" srcId="{B642DE3E-6C52-4A4B-B12A-F932F8B2732A}" destId="{5A71F7D9-E0E9-44F7-8041-10CD22D884FB}" srcOrd="6" destOrd="0" presId="urn:microsoft.com/office/officeart/2011/layout/RadialPictureList"/>
    <dgm:cxn modelId="{9F72F17D-5BD1-44AC-A756-3D44A0D9CB4C}" type="presParOf" srcId="{5A71F7D9-E0E9-44F7-8041-10CD22D884FB}" destId="{1372E00B-CE48-4F25-85AE-48F4D7879294}" srcOrd="0" destOrd="0" presId="urn:microsoft.com/office/officeart/2011/layout/RadialPictureList"/>
    <dgm:cxn modelId="{9ABEDE92-AC4B-434E-B055-D6EAEAACB362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Screening </a:t>
          </a:r>
        </a:p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Interviews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64019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/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 custLinFactY="14158" custLinFactNeighborX="-53372" custLinFactNeighborY="10000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 custLinFactY="-11677" custLinFactNeighborX="33512" custLinFactNeighborY="-10000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28390-FD22-4F8C-9C06-1CCD3ECDBC75}" type="presOf" srcId="{44CCE7D1-AAF0-47BE-B2BC-557933DC8E17}" destId="{C51C9755-80C8-4094-B608-E570E4C352AD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653BC040-420F-4250-BAA5-E403C76D3E8B}" type="presOf" srcId="{AF80E263-39DC-4760-8CB0-B30EF808D955}" destId="{6ECDD4C8-7531-407D-A146-9BC2AA9BD240}" srcOrd="0" destOrd="0" presId="urn:microsoft.com/office/officeart/2011/layout/RadialPictureList"/>
    <dgm:cxn modelId="{00619965-89B9-4FD8-A80D-9C6273C64B1B}" type="presOf" srcId="{D144D811-DB37-4BA1-ACF2-C82A2B8A4502}" destId="{1103C638-5E87-41A3-9C66-309BB773A0C9}" srcOrd="0" destOrd="0" presId="urn:microsoft.com/office/officeart/2011/layout/RadialPictureList"/>
    <dgm:cxn modelId="{AF02ED48-4331-44C1-8A1C-2F83614A22FA}" type="presOf" srcId="{B89BECE8-8FCA-45EB-A75A-63D82F73E7E5}" destId="{B642DE3E-6C52-4A4B-B12A-F932F8B2732A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0526C051-17AC-4DDE-B0CF-56A478F82288}" type="presOf" srcId="{3AEFEDD8-E5C7-44F9-9D32-F375E420434D}" destId="{2769CCA9-6373-4F3F-986D-F96344332C0B}" srcOrd="0" destOrd="0" presId="urn:microsoft.com/office/officeart/2011/layout/RadialPictureList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DBC0C8DD-81EB-48BA-8807-0C7906167EBF}" type="presParOf" srcId="{B642DE3E-6C52-4A4B-B12A-F932F8B2732A}" destId="{2769CCA9-6373-4F3F-986D-F96344332C0B}" srcOrd="0" destOrd="0" presId="urn:microsoft.com/office/officeart/2011/layout/RadialPictureList"/>
    <dgm:cxn modelId="{15A19036-FE53-43D0-8401-A46EBAB95576}" type="presParOf" srcId="{B642DE3E-6C52-4A4B-B12A-F932F8B2732A}" destId="{D97D4AF9-72CB-4F60-BDA0-38B7421F667A}" srcOrd="1" destOrd="0" presId="urn:microsoft.com/office/officeart/2011/layout/RadialPictureList"/>
    <dgm:cxn modelId="{7A8DD19B-4996-46A3-8BDC-08A1E475CC03}" type="presParOf" srcId="{B642DE3E-6C52-4A4B-B12A-F932F8B2732A}" destId="{40CCE22E-6C3C-4C91-AE5A-B64A36006B32}" srcOrd="2" destOrd="0" presId="urn:microsoft.com/office/officeart/2011/layout/RadialPictureList"/>
    <dgm:cxn modelId="{0709EF29-EE42-4CC0-88AC-B0B117B4B986}" type="presParOf" srcId="{B642DE3E-6C52-4A4B-B12A-F932F8B2732A}" destId="{6ECDD4C8-7531-407D-A146-9BC2AA9BD240}" srcOrd="3" destOrd="0" presId="urn:microsoft.com/office/officeart/2011/layout/RadialPictureList"/>
    <dgm:cxn modelId="{03D8073C-DE0D-4CFA-9B5A-8F3E903A07DE}" type="presParOf" srcId="{B642DE3E-6C52-4A4B-B12A-F932F8B2732A}" destId="{D1AF06DB-810B-439E-A276-963C4D9F6CA8}" srcOrd="4" destOrd="0" presId="urn:microsoft.com/office/officeart/2011/layout/RadialPictureList"/>
    <dgm:cxn modelId="{3114549D-F0EB-4B54-AE86-4377B17EBFAF}" type="presParOf" srcId="{D1AF06DB-810B-439E-A276-963C4D9F6CA8}" destId="{1B43FB79-FF1C-485F-91ED-29F6FD4655E0}" srcOrd="0" destOrd="0" presId="urn:microsoft.com/office/officeart/2011/layout/RadialPictureList"/>
    <dgm:cxn modelId="{FBD4EE56-5330-4FB7-9075-DDB41D9EAD5D}" type="presParOf" srcId="{B642DE3E-6C52-4A4B-B12A-F932F8B2732A}" destId="{1103C638-5E87-41A3-9C66-309BB773A0C9}" srcOrd="5" destOrd="0" presId="urn:microsoft.com/office/officeart/2011/layout/RadialPictureList"/>
    <dgm:cxn modelId="{BD593E62-7641-4200-9EDF-87E3FBA3B034}" type="presParOf" srcId="{B642DE3E-6C52-4A4B-B12A-F932F8B2732A}" destId="{5A71F7D9-E0E9-44F7-8041-10CD22D884FB}" srcOrd="6" destOrd="0" presId="urn:microsoft.com/office/officeart/2011/layout/RadialPictureList"/>
    <dgm:cxn modelId="{21A74D07-826C-4949-974A-44795CF91F7E}" type="presParOf" srcId="{5A71F7D9-E0E9-44F7-8041-10CD22D884FB}" destId="{1372E00B-CE48-4F25-85AE-48F4D7879294}" srcOrd="0" destOrd="0" presId="urn:microsoft.com/office/officeart/2011/layout/RadialPictureList"/>
    <dgm:cxn modelId="{F1666148-FE40-4E27-BCD3-FEABD7840358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A14FA8B-2E0C-48AC-9115-D85D0CC55AEA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8D6390-F7B3-4F26-8F2D-3FE1A576E3EF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 for the Search</a:t>
          </a:r>
        </a:p>
      </dgm:t>
    </dgm:pt>
    <dgm:pt modelId="{5C0B52AF-9BD5-4D0F-B4E8-CF45F0B29F99}" type="parTrans" cxnId="{678964D8-E3AD-409A-9F96-B76365F39F3C}">
      <dgm:prSet/>
      <dgm:spPr/>
      <dgm:t>
        <a:bodyPr/>
        <a:lstStyle/>
        <a:p>
          <a:endParaRPr lang="en-US"/>
        </a:p>
      </dgm:t>
    </dgm:pt>
    <dgm:pt modelId="{7193E5FD-6A3D-418C-8F42-A363006735A7}" type="sibTrans" cxnId="{678964D8-E3AD-409A-9F96-B76365F39F3C}">
      <dgm:prSet/>
      <dgm:spPr/>
      <dgm:t>
        <a:bodyPr/>
        <a:lstStyle/>
        <a:p>
          <a:endParaRPr lang="en-US"/>
        </a:p>
      </dgm:t>
    </dgm:pt>
    <dgm:pt modelId="{C03423E4-FA74-4E0B-87C3-3B13D5312068}">
      <dgm:prSet phldrT="[Text]"/>
      <dgm:spPr>
        <a:solidFill>
          <a:srgbClr val="288C9F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Advertise &amp; Outreach</a:t>
          </a:r>
        </a:p>
      </dgm:t>
    </dgm:pt>
    <dgm:pt modelId="{A27F611F-D99F-4EA1-8953-1C7CB8BAD6BF}" type="parTrans" cxnId="{05D06483-F061-4745-B078-F2D4CFBDB3CE}">
      <dgm:prSet/>
      <dgm:spPr/>
      <dgm:t>
        <a:bodyPr/>
        <a:lstStyle/>
        <a:p>
          <a:endParaRPr lang="en-US"/>
        </a:p>
      </dgm:t>
    </dgm:pt>
    <dgm:pt modelId="{E1994069-78C7-4C4E-B258-2062236CAC70}" type="sibTrans" cxnId="{05D06483-F061-4745-B078-F2D4CFBDB3CE}">
      <dgm:prSet/>
      <dgm:spPr/>
      <dgm:t>
        <a:bodyPr/>
        <a:lstStyle/>
        <a:p>
          <a:endParaRPr lang="en-US"/>
        </a:p>
      </dgm:t>
    </dgm:pt>
    <dgm:pt modelId="{493FEB21-A310-49CB-84C9-3B8389FDA75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Screen &amp; Interview</a:t>
          </a:r>
        </a:p>
      </dgm:t>
    </dgm:pt>
    <dgm:pt modelId="{01D28F54-C375-4D22-AE53-F4F7CBEDBC9A}" type="parTrans" cxnId="{B251C362-F00D-4A30-9FA6-E31EB2399024}">
      <dgm:prSet/>
      <dgm:spPr/>
      <dgm:t>
        <a:bodyPr/>
        <a:lstStyle/>
        <a:p>
          <a:endParaRPr lang="en-US"/>
        </a:p>
      </dgm:t>
    </dgm:pt>
    <dgm:pt modelId="{CD62E958-336E-49E3-A46D-9BCF9CC4610A}" type="sibTrans" cxnId="{B251C362-F00D-4A30-9FA6-E31EB2399024}">
      <dgm:prSet/>
      <dgm:spPr/>
      <dgm:t>
        <a:bodyPr/>
        <a:lstStyle/>
        <a:p>
          <a:endParaRPr lang="en-US"/>
        </a:p>
      </dgm:t>
    </dgm:pt>
    <dgm:pt modelId="{069F9AD1-102E-4CD0-8C90-0B86CE6573E9}">
      <dgm:prSet phldrT="[Text]"/>
      <dgm:spPr>
        <a:solidFill>
          <a:srgbClr val="799ADD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Reference &amp; Background Checks </a:t>
          </a:r>
        </a:p>
      </dgm:t>
    </dgm:pt>
    <dgm:pt modelId="{F2745268-06C9-4EF3-93AE-8189D7C8092B}" type="parTrans" cxnId="{3BA27F2D-2A05-48DE-9177-FEBAC96E4F9A}">
      <dgm:prSet/>
      <dgm:spPr/>
      <dgm:t>
        <a:bodyPr/>
        <a:lstStyle/>
        <a:p>
          <a:endParaRPr lang="en-US"/>
        </a:p>
      </dgm:t>
    </dgm:pt>
    <dgm:pt modelId="{DDD910FA-3041-4E3A-AF7E-FA9A2665F44C}" type="sibTrans" cxnId="{3BA27F2D-2A05-48DE-9177-FEBAC96E4F9A}">
      <dgm:prSet/>
      <dgm:spPr/>
      <dgm:t>
        <a:bodyPr/>
        <a:lstStyle/>
        <a:p>
          <a:endParaRPr lang="en-US"/>
        </a:p>
      </dgm:t>
    </dgm:pt>
    <dgm:pt modelId="{DE3E46A3-132E-435C-8F6C-499F9C5DD22D}">
      <dgm:prSet phldrT="[Text]"/>
      <dgm:spPr>
        <a:solidFill>
          <a:srgbClr val="4D8943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 &amp; Onboard</a:t>
          </a:r>
        </a:p>
      </dgm:t>
    </dgm:pt>
    <dgm:pt modelId="{FCF2135B-63BE-4919-95F0-4FB407936389}" type="parTrans" cxnId="{5381A307-EE8A-47AB-987C-B9AE1D805EB8}">
      <dgm:prSet/>
      <dgm:spPr/>
      <dgm:t>
        <a:bodyPr/>
        <a:lstStyle/>
        <a:p>
          <a:endParaRPr lang="en-US"/>
        </a:p>
      </dgm:t>
    </dgm:pt>
    <dgm:pt modelId="{87C3524C-8337-486B-99FD-672F645715E7}" type="sibTrans" cxnId="{5381A307-EE8A-47AB-987C-B9AE1D805EB8}">
      <dgm:prSet/>
      <dgm:spPr/>
      <dgm:t>
        <a:bodyPr/>
        <a:lstStyle/>
        <a:p>
          <a:endParaRPr lang="en-US"/>
        </a:p>
      </dgm:t>
    </dgm:pt>
    <dgm:pt modelId="{E6A51CAF-C886-4199-8B2A-62E303B82E8B}" type="pres">
      <dgm:prSet presAssocID="{7A14FA8B-2E0C-48AC-9115-D85D0CC55A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11B63-1789-4540-B46B-871B492790BC}" type="pres">
      <dgm:prSet presAssocID="{498D6390-F7B3-4F26-8F2D-3FE1A576E3EF}" presName="node" presStyleLbl="node1" presStyleIdx="0" presStyleCnt="5" custLinFactNeighborX="18815" custLinFactNeighborY="72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8A5AA-C9C0-4A1A-92BE-D3B3276C9B81}" type="pres">
      <dgm:prSet presAssocID="{7193E5FD-6A3D-418C-8F42-A363006735A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A17E5C-A8C9-4406-A776-C342BE3F1806}" type="pres">
      <dgm:prSet presAssocID="{7193E5FD-6A3D-418C-8F42-A363006735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386714F-88CF-4DFF-B353-3BE63F2EFC2F}" type="pres">
      <dgm:prSet presAssocID="{C03423E4-FA74-4E0B-87C3-3B13D5312068}" presName="node" presStyleLbl="node1" presStyleIdx="1" presStyleCnt="5" custLinFactNeighborX="25476" custLinFactNeighborY="-63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8E122-42E1-4E49-AF64-94B151D3F5D9}" type="pres">
      <dgm:prSet presAssocID="{E1994069-78C7-4C4E-B258-2062236CAC7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29DC795-0D11-4F8E-971E-26C5F0D353D7}" type="pres">
      <dgm:prSet presAssocID="{E1994069-78C7-4C4E-B258-2062236CAC7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FF64243-F1E4-4F6F-A961-B742DD5E7D4A}" type="pres">
      <dgm:prSet presAssocID="{493FEB21-A310-49CB-84C9-3B8389FDA754}" presName="node" presStyleLbl="node1" presStyleIdx="2" presStyleCnt="5" custLinFactY="-21552" custLinFactNeighborX="73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CFA0-F5D3-4B75-A553-45287DF245F3}" type="pres">
      <dgm:prSet presAssocID="{CD62E958-336E-49E3-A46D-9BCF9CC4610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737E341-F650-4830-8275-9AC1E6C93716}" type="pres">
      <dgm:prSet presAssocID="{CD62E958-336E-49E3-A46D-9BCF9CC4610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92AFC98-0105-4870-9E9F-E44841346910}" type="pres">
      <dgm:prSet presAssocID="{069F9AD1-102E-4CD0-8C90-0B86CE6573E9}" presName="node" presStyleLbl="node1" presStyleIdx="3" presStyleCnt="5" custLinFactNeighborX="9734" custLinFactNeighborY="-56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7E10F-4F70-43AC-9223-F5179501472A}" type="pres">
      <dgm:prSet presAssocID="{DDD910FA-3041-4E3A-AF7E-FA9A2665F44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1D591D6-DAF1-48A1-9CA8-A4FF03FC4402}" type="pres">
      <dgm:prSet presAssocID="{DDD910FA-3041-4E3A-AF7E-FA9A2665F44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9EF981B-8A55-427F-9E37-5511F483C6F1}" type="pres">
      <dgm:prSet presAssocID="{DE3E46A3-132E-435C-8F6C-499F9C5DD22D}" presName="node" presStyleLbl="node1" presStyleIdx="4" presStyleCnt="5" custLinFactNeighborX="-14600" custLinFactNeighborY="53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4D94AF-B1C2-4460-BFD7-FB3A96C19862}" type="presOf" srcId="{DDD910FA-3041-4E3A-AF7E-FA9A2665F44C}" destId="{8E77E10F-4F70-43AC-9223-F5179501472A}" srcOrd="0" destOrd="0" presId="urn:microsoft.com/office/officeart/2005/8/layout/process1"/>
    <dgm:cxn modelId="{127AD62F-9BE5-4342-97DB-F9794A08884D}" type="presOf" srcId="{7A14FA8B-2E0C-48AC-9115-D85D0CC55AEA}" destId="{E6A51CAF-C886-4199-8B2A-62E303B82E8B}" srcOrd="0" destOrd="0" presId="urn:microsoft.com/office/officeart/2005/8/layout/process1"/>
    <dgm:cxn modelId="{5381A307-EE8A-47AB-987C-B9AE1D805EB8}" srcId="{7A14FA8B-2E0C-48AC-9115-D85D0CC55AEA}" destId="{DE3E46A3-132E-435C-8F6C-499F9C5DD22D}" srcOrd="4" destOrd="0" parTransId="{FCF2135B-63BE-4919-95F0-4FB407936389}" sibTransId="{87C3524C-8337-486B-99FD-672F645715E7}"/>
    <dgm:cxn modelId="{3BA27F2D-2A05-48DE-9177-FEBAC96E4F9A}" srcId="{7A14FA8B-2E0C-48AC-9115-D85D0CC55AEA}" destId="{069F9AD1-102E-4CD0-8C90-0B86CE6573E9}" srcOrd="3" destOrd="0" parTransId="{F2745268-06C9-4EF3-93AE-8189D7C8092B}" sibTransId="{DDD910FA-3041-4E3A-AF7E-FA9A2665F44C}"/>
    <dgm:cxn modelId="{9171E361-54DB-4CA3-B2AC-7511C9C736EE}" type="presOf" srcId="{E1994069-78C7-4C4E-B258-2062236CAC70}" destId="{2B18E122-42E1-4E49-AF64-94B151D3F5D9}" srcOrd="0" destOrd="0" presId="urn:microsoft.com/office/officeart/2005/8/layout/process1"/>
    <dgm:cxn modelId="{599CA2FF-DFB7-42B6-B0A4-9711E161D186}" type="presOf" srcId="{CD62E958-336E-49E3-A46D-9BCF9CC4610A}" destId="{7737E341-F650-4830-8275-9AC1E6C93716}" srcOrd="1" destOrd="0" presId="urn:microsoft.com/office/officeart/2005/8/layout/process1"/>
    <dgm:cxn modelId="{5C2F8B1C-C85D-4DDA-A1B3-F487D25EB987}" type="presOf" srcId="{C03423E4-FA74-4E0B-87C3-3B13D5312068}" destId="{6386714F-88CF-4DFF-B353-3BE63F2EFC2F}" srcOrd="0" destOrd="0" presId="urn:microsoft.com/office/officeart/2005/8/layout/process1"/>
    <dgm:cxn modelId="{B251C362-F00D-4A30-9FA6-E31EB2399024}" srcId="{7A14FA8B-2E0C-48AC-9115-D85D0CC55AEA}" destId="{493FEB21-A310-49CB-84C9-3B8389FDA754}" srcOrd="2" destOrd="0" parTransId="{01D28F54-C375-4D22-AE53-F4F7CBEDBC9A}" sibTransId="{CD62E958-336E-49E3-A46D-9BCF9CC4610A}"/>
    <dgm:cxn modelId="{4CBE5937-A82F-42F6-A9D1-8220727F754F}" type="presOf" srcId="{069F9AD1-102E-4CD0-8C90-0B86CE6573E9}" destId="{292AFC98-0105-4870-9E9F-E44841346910}" srcOrd="0" destOrd="0" presId="urn:microsoft.com/office/officeart/2005/8/layout/process1"/>
    <dgm:cxn modelId="{AE128B24-9613-473E-A968-8E850B434CF4}" type="presOf" srcId="{DDD910FA-3041-4E3A-AF7E-FA9A2665F44C}" destId="{C1D591D6-DAF1-48A1-9CA8-A4FF03FC4402}" srcOrd="1" destOrd="0" presId="urn:microsoft.com/office/officeart/2005/8/layout/process1"/>
    <dgm:cxn modelId="{320E75B2-E9DE-428C-85EF-DF36CE98B698}" type="presOf" srcId="{DE3E46A3-132E-435C-8F6C-499F9C5DD22D}" destId="{49EF981B-8A55-427F-9E37-5511F483C6F1}" srcOrd="0" destOrd="0" presId="urn:microsoft.com/office/officeart/2005/8/layout/process1"/>
    <dgm:cxn modelId="{4FF6C679-9ED2-4BC7-B0E8-CCA8DFDCD37A}" type="presOf" srcId="{498D6390-F7B3-4F26-8F2D-3FE1A576E3EF}" destId="{2CB11B63-1789-4540-B46B-871B492790BC}" srcOrd="0" destOrd="0" presId="urn:microsoft.com/office/officeart/2005/8/layout/process1"/>
    <dgm:cxn modelId="{2DA60804-34E2-43C1-A7D0-711D9932DF9D}" type="presOf" srcId="{7193E5FD-6A3D-418C-8F42-A363006735A7}" destId="{7858A5AA-C9C0-4A1A-92BE-D3B3276C9B81}" srcOrd="0" destOrd="0" presId="urn:microsoft.com/office/officeart/2005/8/layout/process1"/>
    <dgm:cxn modelId="{05D06483-F061-4745-B078-F2D4CFBDB3CE}" srcId="{7A14FA8B-2E0C-48AC-9115-D85D0CC55AEA}" destId="{C03423E4-FA74-4E0B-87C3-3B13D5312068}" srcOrd="1" destOrd="0" parTransId="{A27F611F-D99F-4EA1-8953-1C7CB8BAD6BF}" sibTransId="{E1994069-78C7-4C4E-B258-2062236CAC70}"/>
    <dgm:cxn modelId="{D74386D0-E73E-4317-8904-E6F446AB70BA}" type="presOf" srcId="{7193E5FD-6A3D-418C-8F42-A363006735A7}" destId="{E0A17E5C-A8C9-4406-A776-C342BE3F1806}" srcOrd="1" destOrd="0" presId="urn:microsoft.com/office/officeart/2005/8/layout/process1"/>
    <dgm:cxn modelId="{E8898EA8-3749-4AFC-BBF5-E63C62CC3F21}" type="presOf" srcId="{CD62E958-336E-49E3-A46D-9BCF9CC4610A}" destId="{4D37CFA0-F5D3-4B75-A553-45287DF245F3}" srcOrd="0" destOrd="0" presId="urn:microsoft.com/office/officeart/2005/8/layout/process1"/>
    <dgm:cxn modelId="{EE8C7E02-486B-402D-8AF6-474AC1C88EA2}" type="presOf" srcId="{493FEB21-A310-49CB-84C9-3B8389FDA754}" destId="{5FF64243-F1E4-4F6F-A961-B742DD5E7D4A}" srcOrd="0" destOrd="0" presId="urn:microsoft.com/office/officeart/2005/8/layout/process1"/>
    <dgm:cxn modelId="{678964D8-E3AD-409A-9F96-B76365F39F3C}" srcId="{7A14FA8B-2E0C-48AC-9115-D85D0CC55AEA}" destId="{498D6390-F7B3-4F26-8F2D-3FE1A576E3EF}" srcOrd="0" destOrd="0" parTransId="{5C0B52AF-9BD5-4D0F-B4E8-CF45F0B29F99}" sibTransId="{7193E5FD-6A3D-418C-8F42-A363006735A7}"/>
    <dgm:cxn modelId="{15FFA3A0-D9B5-45E2-AA5C-840D3F490EC0}" type="presOf" srcId="{E1994069-78C7-4C4E-B258-2062236CAC70}" destId="{629DC795-0D11-4F8E-971E-26C5F0D353D7}" srcOrd="1" destOrd="0" presId="urn:microsoft.com/office/officeart/2005/8/layout/process1"/>
    <dgm:cxn modelId="{51E927C9-D839-4D39-889B-1DBB27EF4508}" type="presParOf" srcId="{E6A51CAF-C886-4199-8B2A-62E303B82E8B}" destId="{2CB11B63-1789-4540-B46B-871B492790BC}" srcOrd="0" destOrd="0" presId="urn:microsoft.com/office/officeart/2005/8/layout/process1"/>
    <dgm:cxn modelId="{61847BD6-965F-4ED3-8507-2A5800ED2B18}" type="presParOf" srcId="{E6A51CAF-C886-4199-8B2A-62E303B82E8B}" destId="{7858A5AA-C9C0-4A1A-92BE-D3B3276C9B81}" srcOrd="1" destOrd="0" presId="urn:microsoft.com/office/officeart/2005/8/layout/process1"/>
    <dgm:cxn modelId="{020D1B9B-911C-4CC2-8BFD-32488A168B50}" type="presParOf" srcId="{7858A5AA-C9C0-4A1A-92BE-D3B3276C9B81}" destId="{E0A17E5C-A8C9-4406-A776-C342BE3F1806}" srcOrd="0" destOrd="0" presId="urn:microsoft.com/office/officeart/2005/8/layout/process1"/>
    <dgm:cxn modelId="{3A4145E2-854E-46A4-88DF-B32E2B5602D4}" type="presParOf" srcId="{E6A51CAF-C886-4199-8B2A-62E303B82E8B}" destId="{6386714F-88CF-4DFF-B353-3BE63F2EFC2F}" srcOrd="2" destOrd="0" presId="urn:microsoft.com/office/officeart/2005/8/layout/process1"/>
    <dgm:cxn modelId="{250D3BBC-02CF-4676-8894-91F9A5659E01}" type="presParOf" srcId="{E6A51CAF-C886-4199-8B2A-62E303B82E8B}" destId="{2B18E122-42E1-4E49-AF64-94B151D3F5D9}" srcOrd="3" destOrd="0" presId="urn:microsoft.com/office/officeart/2005/8/layout/process1"/>
    <dgm:cxn modelId="{95284B36-E5E6-4B57-B652-035DA4DD28FC}" type="presParOf" srcId="{2B18E122-42E1-4E49-AF64-94B151D3F5D9}" destId="{629DC795-0D11-4F8E-971E-26C5F0D353D7}" srcOrd="0" destOrd="0" presId="urn:microsoft.com/office/officeart/2005/8/layout/process1"/>
    <dgm:cxn modelId="{2F21FBF2-93C0-4752-BA1B-6CBB8ECE5A9D}" type="presParOf" srcId="{E6A51CAF-C886-4199-8B2A-62E303B82E8B}" destId="{5FF64243-F1E4-4F6F-A961-B742DD5E7D4A}" srcOrd="4" destOrd="0" presId="urn:microsoft.com/office/officeart/2005/8/layout/process1"/>
    <dgm:cxn modelId="{54C22345-7395-4D2C-8101-8F753B982BC0}" type="presParOf" srcId="{E6A51CAF-C886-4199-8B2A-62E303B82E8B}" destId="{4D37CFA0-F5D3-4B75-A553-45287DF245F3}" srcOrd="5" destOrd="0" presId="urn:microsoft.com/office/officeart/2005/8/layout/process1"/>
    <dgm:cxn modelId="{B3C5400C-7399-4BFD-9A8B-BA5CE75A9274}" type="presParOf" srcId="{4D37CFA0-F5D3-4B75-A553-45287DF245F3}" destId="{7737E341-F650-4830-8275-9AC1E6C93716}" srcOrd="0" destOrd="0" presId="urn:microsoft.com/office/officeart/2005/8/layout/process1"/>
    <dgm:cxn modelId="{B29ACC14-DE5A-4763-A652-241E77A40C8E}" type="presParOf" srcId="{E6A51CAF-C886-4199-8B2A-62E303B82E8B}" destId="{292AFC98-0105-4870-9E9F-E44841346910}" srcOrd="6" destOrd="0" presId="urn:microsoft.com/office/officeart/2005/8/layout/process1"/>
    <dgm:cxn modelId="{2274A904-A8E8-4FD3-8839-EAC60A5414C0}" type="presParOf" srcId="{E6A51CAF-C886-4199-8B2A-62E303B82E8B}" destId="{8E77E10F-4F70-43AC-9223-F5179501472A}" srcOrd="7" destOrd="0" presId="urn:microsoft.com/office/officeart/2005/8/layout/process1"/>
    <dgm:cxn modelId="{DCFE9C6A-A4D4-45FB-9161-5C4C83836DEA}" type="presParOf" srcId="{8E77E10F-4F70-43AC-9223-F5179501472A}" destId="{C1D591D6-DAF1-48A1-9CA8-A4FF03FC4402}" srcOrd="0" destOrd="0" presId="urn:microsoft.com/office/officeart/2005/8/layout/process1"/>
    <dgm:cxn modelId="{8F2C7B01-4C03-4068-8378-EB0ACEEF657A}" type="presParOf" srcId="{E6A51CAF-C886-4199-8B2A-62E303B82E8B}" destId="{49EF981B-8A55-427F-9E37-5511F483C6F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799ADD"/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Reference Checks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56467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>
        <a:solidFill>
          <a:srgbClr val="9F1B32"/>
        </a:solidFill>
      </dgm:spPr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 custAng="20404307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E7EB2-1DEB-4A18-BD81-A0F4439520AA}" type="presOf" srcId="{D144D811-DB37-4BA1-ACF2-C82A2B8A4502}" destId="{1103C638-5E87-41A3-9C66-309BB773A0C9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20D452E2-D79B-4CC6-9C22-314B60D10B45}" type="presOf" srcId="{44CCE7D1-AAF0-47BE-B2BC-557933DC8E17}" destId="{C51C9755-80C8-4094-B608-E570E4C352AD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B6B37607-F3ED-485A-A7FB-BC8C7E747879}" type="presOf" srcId="{B89BECE8-8FCA-45EB-A75A-63D82F73E7E5}" destId="{B642DE3E-6C52-4A4B-B12A-F932F8B2732A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FD0E67B9-7BFF-4905-9518-9E0ED6453CDA}" type="presOf" srcId="{AF80E263-39DC-4760-8CB0-B30EF808D955}" destId="{6ECDD4C8-7531-407D-A146-9BC2AA9BD240}" srcOrd="0" destOrd="0" presId="urn:microsoft.com/office/officeart/2011/layout/RadialPictureList"/>
    <dgm:cxn modelId="{4B20EB4B-309C-469F-B744-964D87535C7A}" type="presOf" srcId="{3AEFEDD8-E5C7-44F9-9D32-F375E420434D}" destId="{2769CCA9-6373-4F3F-986D-F96344332C0B}" srcOrd="0" destOrd="0" presId="urn:microsoft.com/office/officeart/2011/layout/RadialPictureList"/>
    <dgm:cxn modelId="{FAFAB39F-6509-4973-8392-E720B251D3F7}" type="presParOf" srcId="{B642DE3E-6C52-4A4B-B12A-F932F8B2732A}" destId="{2769CCA9-6373-4F3F-986D-F96344332C0B}" srcOrd="0" destOrd="0" presId="urn:microsoft.com/office/officeart/2011/layout/RadialPictureList"/>
    <dgm:cxn modelId="{45C94978-3851-4AF3-A3F0-EE86F72D689F}" type="presParOf" srcId="{B642DE3E-6C52-4A4B-B12A-F932F8B2732A}" destId="{D97D4AF9-72CB-4F60-BDA0-38B7421F667A}" srcOrd="1" destOrd="0" presId="urn:microsoft.com/office/officeart/2011/layout/RadialPictureList"/>
    <dgm:cxn modelId="{B2FCAAF2-CC80-4AFE-8584-43C7B500F55D}" type="presParOf" srcId="{B642DE3E-6C52-4A4B-B12A-F932F8B2732A}" destId="{40CCE22E-6C3C-4C91-AE5A-B64A36006B32}" srcOrd="2" destOrd="0" presId="urn:microsoft.com/office/officeart/2011/layout/RadialPictureList"/>
    <dgm:cxn modelId="{3AEA44A7-A265-439F-BEBF-D59C16A0FBC1}" type="presParOf" srcId="{B642DE3E-6C52-4A4B-B12A-F932F8B2732A}" destId="{6ECDD4C8-7531-407D-A146-9BC2AA9BD240}" srcOrd="3" destOrd="0" presId="urn:microsoft.com/office/officeart/2011/layout/RadialPictureList"/>
    <dgm:cxn modelId="{DE5AEBC0-9E0B-4659-AA69-B8E80026121D}" type="presParOf" srcId="{B642DE3E-6C52-4A4B-B12A-F932F8B2732A}" destId="{D1AF06DB-810B-439E-A276-963C4D9F6CA8}" srcOrd="4" destOrd="0" presId="urn:microsoft.com/office/officeart/2011/layout/RadialPictureList"/>
    <dgm:cxn modelId="{DE9654E4-7F70-4765-A322-AB084D146452}" type="presParOf" srcId="{D1AF06DB-810B-439E-A276-963C4D9F6CA8}" destId="{1B43FB79-FF1C-485F-91ED-29F6FD4655E0}" srcOrd="0" destOrd="0" presId="urn:microsoft.com/office/officeart/2011/layout/RadialPictureList"/>
    <dgm:cxn modelId="{CA62A998-0385-4CF5-882F-FB983C8E98F7}" type="presParOf" srcId="{B642DE3E-6C52-4A4B-B12A-F932F8B2732A}" destId="{1103C638-5E87-41A3-9C66-309BB773A0C9}" srcOrd="5" destOrd="0" presId="urn:microsoft.com/office/officeart/2011/layout/RadialPictureList"/>
    <dgm:cxn modelId="{B14E65F4-1CED-44B6-9674-88AFF985353C}" type="presParOf" srcId="{B642DE3E-6C52-4A4B-B12A-F932F8B2732A}" destId="{5A71F7D9-E0E9-44F7-8041-10CD22D884FB}" srcOrd="6" destOrd="0" presId="urn:microsoft.com/office/officeart/2011/layout/RadialPictureList"/>
    <dgm:cxn modelId="{F8E4B58A-EDB3-4627-ABC1-F875EB7E00FC}" type="presParOf" srcId="{5A71F7D9-E0E9-44F7-8041-10CD22D884FB}" destId="{1372E00B-CE48-4F25-85AE-48F4D7879294}" srcOrd="0" destOrd="0" presId="urn:microsoft.com/office/officeart/2011/layout/RadialPictureList"/>
    <dgm:cxn modelId="{5C0A85FE-0F28-436C-B81D-8B1A2AA058EB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799ADD"/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Reference Checks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60159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>
        <a:solidFill>
          <a:srgbClr val="9F1B32"/>
        </a:solidFill>
      </dgm:spPr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 custAng="20404307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1FC220-4027-4183-9D1F-218591C82872}" type="presOf" srcId="{B89BECE8-8FCA-45EB-A75A-63D82F73E7E5}" destId="{B642DE3E-6C52-4A4B-B12A-F932F8B2732A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2B555B3C-825F-4A84-86A2-D485169F8831}" type="presOf" srcId="{44CCE7D1-AAF0-47BE-B2BC-557933DC8E17}" destId="{C51C9755-80C8-4094-B608-E570E4C352AD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4E773DBD-D2BF-47E6-8C11-38B426EABDC4}" type="presOf" srcId="{D144D811-DB37-4BA1-ACF2-C82A2B8A4502}" destId="{1103C638-5E87-41A3-9C66-309BB773A0C9}" srcOrd="0" destOrd="0" presId="urn:microsoft.com/office/officeart/2011/layout/RadialPictureList"/>
    <dgm:cxn modelId="{390682D6-E92B-4546-8FB6-84EC5F07B553}" type="presOf" srcId="{3AEFEDD8-E5C7-44F9-9D32-F375E420434D}" destId="{2769CCA9-6373-4F3F-986D-F96344332C0B}" srcOrd="0" destOrd="0" presId="urn:microsoft.com/office/officeart/2011/layout/RadialPictureList"/>
    <dgm:cxn modelId="{D369B691-F006-4ECF-B8C5-A070F7F37AEF}" type="presOf" srcId="{AF80E263-39DC-4760-8CB0-B30EF808D955}" destId="{6ECDD4C8-7531-407D-A146-9BC2AA9BD240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4A5F8B4E-C01A-4701-A4D6-473BEA552F05}" type="presParOf" srcId="{B642DE3E-6C52-4A4B-B12A-F932F8B2732A}" destId="{2769CCA9-6373-4F3F-986D-F96344332C0B}" srcOrd="0" destOrd="0" presId="urn:microsoft.com/office/officeart/2011/layout/RadialPictureList"/>
    <dgm:cxn modelId="{82A14B16-02EA-4776-82D0-F091F8FD9131}" type="presParOf" srcId="{B642DE3E-6C52-4A4B-B12A-F932F8B2732A}" destId="{D97D4AF9-72CB-4F60-BDA0-38B7421F667A}" srcOrd="1" destOrd="0" presId="urn:microsoft.com/office/officeart/2011/layout/RadialPictureList"/>
    <dgm:cxn modelId="{8F42E340-F833-4E86-92BE-9C836664A8A5}" type="presParOf" srcId="{B642DE3E-6C52-4A4B-B12A-F932F8B2732A}" destId="{40CCE22E-6C3C-4C91-AE5A-B64A36006B32}" srcOrd="2" destOrd="0" presId="urn:microsoft.com/office/officeart/2011/layout/RadialPictureList"/>
    <dgm:cxn modelId="{7B1C0717-3BC3-4604-A87B-90E81C2D0383}" type="presParOf" srcId="{B642DE3E-6C52-4A4B-B12A-F932F8B2732A}" destId="{6ECDD4C8-7531-407D-A146-9BC2AA9BD240}" srcOrd="3" destOrd="0" presId="urn:microsoft.com/office/officeart/2011/layout/RadialPictureList"/>
    <dgm:cxn modelId="{EF0C045E-33BF-4631-BC9D-649071D09923}" type="presParOf" srcId="{B642DE3E-6C52-4A4B-B12A-F932F8B2732A}" destId="{D1AF06DB-810B-439E-A276-963C4D9F6CA8}" srcOrd="4" destOrd="0" presId="urn:microsoft.com/office/officeart/2011/layout/RadialPictureList"/>
    <dgm:cxn modelId="{28C00482-7EC9-4269-96B9-614D7A41A3A5}" type="presParOf" srcId="{D1AF06DB-810B-439E-A276-963C4D9F6CA8}" destId="{1B43FB79-FF1C-485F-91ED-29F6FD4655E0}" srcOrd="0" destOrd="0" presId="urn:microsoft.com/office/officeart/2011/layout/RadialPictureList"/>
    <dgm:cxn modelId="{C13CAC63-354C-45AD-821D-D7B9F6E8CD06}" type="presParOf" srcId="{B642DE3E-6C52-4A4B-B12A-F932F8B2732A}" destId="{1103C638-5E87-41A3-9C66-309BB773A0C9}" srcOrd="5" destOrd="0" presId="urn:microsoft.com/office/officeart/2011/layout/RadialPictureList"/>
    <dgm:cxn modelId="{D0746C23-E6EC-4075-816E-E56E9AFF50C0}" type="presParOf" srcId="{B642DE3E-6C52-4A4B-B12A-F932F8B2732A}" destId="{5A71F7D9-E0E9-44F7-8041-10CD22D884FB}" srcOrd="6" destOrd="0" presId="urn:microsoft.com/office/officeart/2011/layout/RadialPictureList"/>
    <dgm:cxn modelId="{991CF204-B371-4D09-A105-D36DB31E51A8}" type="presParOf" srcId="{5A71F7D9-E0E9-44F7-8041-10CD22D884FB}" destId="{1372E00B-CE48-4F25-85AE-48F4D7879294}" srcOrd="0" destOrd="0" presId="urn:microsoft.com/office/officeart/2011/layout/RadialPictureList"/>
    <dgm:cxn modelId="{E14A7245-60F1-4BC9-8869-00F26643AE9B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799ADD"/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Internet </a:t>
          </a:r>
        </a:p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Searches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56467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>
        <a:solidFill>
          <a:srgbClr val="9F1B32"/>
        </a:solidFill>
      </dgm:spPr>
    </dgm:pt>
    <dgm:pt modelId="{40CCE22E-6C3C-4C91-AE5A-B64A36006B32}" type="pres">
      <dgm:prSet presAssocID="{AF80E263-39DC-4760-8CB0-B30EF808D955}" presName="Image1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 custAng="20404307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EF1C5690-E43E-4EFF-A056-7904DF8C41E8}" type="presOf" srcId="{B89BECE8-8FCA-45EB-A75A-63D82F73E7E5}" destId="{B642DE3E-6C52-4A4B-B12A-F932F8B2732A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1F0ACA7F-AED2-4F9B-87A0-8D056B9409AC}" type="presOf" srcId="{44CCE7D1-AAF0-47BE-B2BC-557933DC8E17}" destId="{C51C9755-80C8-4094-B608-E570E4C352AD}" srcOrd="0" destOrd="0" presId="urn:microsoft.com/office/officeart/2011/layout/RadialPictureList"/>
    <dgm:cxn modelId="{1F4CED6E-E9AF-4D86-8389-0AF02F84F082}" type="presOf" srcId="{D144D811-DB37-4BA1-ACF2-C82A2B8A4502}" destId="{1103C638-5E87-41A3-9C66-309BB773A0C9}" srcOrd="0" destOrd="0" presId="urn:microsoft.com/office/officeart/2011/layout/RadialPictureList"/>
    <dgm:cxn modelId="{6D468B30-CC96-4688-A8C9-7C784DD020D5}" type="presOf" srcId="{AF80E263-39DC-4760-8CB0-B30EF808D955}" destId="{6ECDD4C8-7531-407D-A146-9BC2AA9BD240}" srcOrd="0" destOrd="0" presId="urn:microsoft.com/office/officeart/2011/layout/RadialPictureList"/>
    <dgm:cxn modelId="{9621E716-11C5-41FB-A1BE-FC4E3648C503}" type="presOf" srcId="{3AEFEDD8-E5C7-44F9-9D32-F375E420434D}" destId="{2769CCA9-6373-4F3F-986D-F96344332C0B}" srcOrd="0" destOrd="0" presId="urn:microsoft.com/office/officeart/2011/layout/RadialPictureList"/>
    <dgm:cxn modelId="{5813BF4B-E3F6-4482-AA77-892FF09A8203}" type="presParOf" srcId="{B642DE3E-6C52-4A4B-B12A-F932F8B2732A}" destId="{2769CCA9-6373-4F3F-986D-F96344332C0B}" srcOrd="0" destOrd="0" presId="urn:microsoft.com/office/officeart/2011/layout/RadialPictureList"/>
    <dgm:cxn modelId="{7737821C-A10D-4979-9568-A02C87C62DB9}" type="presParOf" srcId="{B642DE3E-6C52-4A4B-B12A-F932F8B2732A}" destId="{D97D4AF9-72CB-4F60-BDA0-38B7421F667A}" srcOrd="1" destOrd="0" presId="urn:microsoft.com/office/officeart/2011/layout/RadialPictureList"/>
    <dgm:cxn modelId="{136B5C6A-8825-4850-A9B4-CE8365BD4738}" type="presParOf" srcId="{B642DE3E-6C52-4A4B-B12A-F932F8B2732A}" destId="{40CCE22E-6C3C-4C91-AE5A-B64A36006B32}" srcOrd="2" destOrd="0" presId="urn:microsoft.com/office/officeart/2011/layout/RadialPictureList"/>
    <dgm:cxn modelId="{42D00156-E8A5-4C61-B7F6-C77DC8C24150}" type="presParOf" srcId="{B642DE3E-6C52-4A4B-B12A-F932F8B2732A}" destId="{6ECDD4C8-7531-407D-A146-9BC2AA9BD240}" srcOrd="3" destOrd="0" presId="urn:microsoft.com/office/officeart/2011/layout/RadialPictureList"/>
    <dgm:cxn modelId="{7BAC73E5-E619-404A-891A-851166EB3340}" type="presParOf" srcId="{B642DE3E-6C52-4A4B-B12A-F932F8B2732A}" destId="{D1AF06DB-810B-439E-A276-963C4D9F6CA8}" srcOrd="4" destOrd="0" presId="urn:microsoft.com/office/officeart/2011/layout/RadialPictureList"/>
    <dgm:cxn modelId="{28E57600-9120-4D4A-B4D4-F1273F38DC74}" type="presParOf" srcId="{D1AF06DB-810B-439E-A276-963C4D9F6CA8}" destId="{1B43FB79-FF1C-485F-91ED-29F6FD4655E0}" srcOrd="0" destOrd="0" presId="urn:microsoft.com/office/officeart/2011/layout/RadialPictureList"/>
    <dgm:cxn modelId="{69A01511-515F-4808-9F69-2F6658BB0FC5}" type="presParOf" srcId="{B642DE3E-6C52-4A4B-B12A-F932F8B2732A}" destId="{1103C638-5E87-41A3-9C66-309BB773A0C9}" srcOrd="5" destOrd="0" presId="urn:microsoft.com/office/officeart/2011/layout/RadialPictureList"/>
    <dgm:cxn modelId="{EF26BB48-F27E-4CEA-9483-5FD4D5B38B17}" type="presParOf" srcId="{B642DE3E-6C52-4A4B-B12A-F932F8B2732A}" destId="{5A71F7D9-E0E9-44F7-8041-10CD22D884FB}" srcOrd="6" destOrd="0" presId="urn:microsoft.com/office/officeart/2011/layout/RadialPictureList"/>
    <dgm:cxn modelId="{1D21D18E-7A55-420B-9347-F1C25AF47624}" type="presParOf" srcId="{5A71F7D9-E0E9-44F7-8041-10CD22D884FB}" destId="{1372E00B-CE48-4F25-85AE-48F4D7879294}" srcOrd="0" destOrd="0" presId="urn:microsoft.com/office/officeart/2011/layout/RadialPictureList"/>
    <dgm:cxn modelId="{349337A1-68FA-4028-B039-C386E2635FA8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799ADD"/>
        </a:solidFill>
      </dgm:spPr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</a:t>
          </a:r>
        </a:p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Recommendation 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X="95668" custScaleY="47129" custLinFactNeighborX="-11532" custLinFactNeighborY="2208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 custLinFactNeighborX="-12834" custLinFactNeighborY="658"/>
      <dgm:spPr>
        <a:solidFill>
          <a:srgbClr val="9F1B32"/>
        </a:solidFill>
      </dgm:spPr>
    </dgm:pt>
    <dgm:pt modelId="{40CCE22E-6C3C-4C91-AE5A-B64A36006B32}" type="pres">
      <dgm:prSet presAssocID="{AF80E263-39DC-4760-8CB0-B30EF808D955}" presName="Image1" presStyleLbl="fgImgPlace1" presStyleIdx="0" presStyleCnt="3" custLinFactNeighborX="-61135" custLinFactNeighborY="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 custAng="20404307" custLinFactNeighborX="-55260" custLinFactNeighborY="437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 custLinFactNeighborX="-61135" custLinFactNeighborY="461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58C006AF-717D-4BDF-B1A1-730A4C4AF5AD}" type="presOf" srcId="{D144D811-DB37-4BA1-ACF2-C82A2B8A4502}" destId="{1103C638-5E87-41A3-9C66-309BB773A0C9}" srcOrd="0" destOrd="0" presId="urn:microsoft.com/office/officeart/2011/layout/RadialPictureList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CD17C336-FD22-4351-8AA7-48E33DA8606B}" type="presOf" srcId="{B89BECE8-8FCA-45EB-A75A-63D82F73E7E5}" destId="{B642DE3E-6C52-4A4B-B12A-F932F8B2732A}" srcOrd="0" destOrd="0" presId="urn:microsoft.com/office/officeart/2011/layout/RadialPictureList"/>
    <dgm:cxn modelId="{D55F3F4A-14FD-4639-BDDA-9CE91C3C7950}" type="presOf" srcId="{AF80E263-39DC-4760-8CB0-B30EF808D955}" destId="{6ECDD4C8-7531-407D-A146-9BC2AA9BD240}" srcOrd="0" destOrd="0" presId="urn:microsoft.com/office/officeart/2011/layout/RadialPictureList"/>
    <dgm:cxn modelId="{B9FFECCB-63C3-4AD1-A2F0-924DEF0A3ADB}" type="presOf" srcId="{3AEFEDD8-E5C7-44F9-9D32-F375E420434D}" destId="{2769CCA9-6373-4F3F-986D-F96344332C0B}" srcOrd="0" destOrd="0" presId="urn:microsoft.com/office/officeart/2011/layout/RadialPictureList"/>
    <dgm:cxn modelId="{BA423192-9494-4527-884D-840D8D786FBA}" type="presOf" srcId="{44CCE7D1-AAF0-47BE-B2BC-557933DC8E17}" destId="{C51C9755-80C8-4094-B608-E570E4C352AD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593EC4B9-353D-46A1-A74B-9C57FFA034CB}" type="presParOf" srcId="{B642DE3E-6C52-4A4B-B12A-F932F8B2732A}" destId="{2769CCA9-6373-4F3F-986D-F96344332C0B}" srcOrd="0" destOrd="0" presId="urn:microsoft.com/office/officeart/2011/layout/RadialPictureList"/>
    <dgm:cxn modelId="{E20585B6-806A-45D4-9AA1-E167EDCC913D}" type="presParOf" srcId="{B642DE3E-6C52-4A4B-B12A-F932F8B2732A}" destId="{D97D4AF9-72CB-4F60-BDA0-38B7421F667A}" srcOrd="1" destOrd="0" presId="urn:microsoft.com/office/officeart/2011/layout/RadialPictureList"/>
    <dgm:cxn modelId="{F1FDE508-6C43-4AA4-8A7D-21EC6F96B9F3}" type="presParOf" srcId="{B642DE3E-6C52-4A4B-B12A-F932F8B2732A}" destId="{40CCE22E-6C3C-4C91-AE5A-B64A36006B32}" srcOrd="2" destOrd="0" presId="urn:microsoft.com/office/officeart/2011/layout/RadialPictureList"/>
    <dgm:cxn modelId="{9B73E759-34C4-426A-81B3-9B30B51B8A44}" type="presParOf" srcId="{B642DE3E-6C52-4A4B-B12A-F932F8B2732A}" destId="{6ECDD4C8-7531-407D-A146-9BC2AA9BD240}" srcOrd="3" destOrd="0" presId="urn:microsoft.com/office/officeart/2011/layout/RadialPictureList"/>
    <dgm:cxn modelId="{76D05650-7F8D-4B56-868F-42652DDD5BD1}" type="presParOf" srcId="{B642DE3E-6C52-4A4B-B12A-F932F8B2732A}" destId="{D1AF06DB-810B-439E-A276-963C4D9F6CA8}" srcOrd="4" destOrd="0" presId="urn:microsoft.com/office/officeart/2011/layout/RadialPictureList"/>
    <dgm:cxn modelId="{44213D53-B188-4A59-B18B-161D166886BF}" type="presParOf" srcId="{D1AF06DB-810B-439E-A276-963C4D9F6CA8}" destId="{1B43FB79-FF1C-485F-91ED-29F6FD4655E0}" srcOrd="0" destOrd="0" presId="urn:microsoft.com/office/officeart/2011/layout/RadialPictureList"/>
    <dgm:cxn modelId="{6869AED1-026A-4FB6-8C55-C1347AE26D39}" type="presParOf" srcId="{B642DE3E-6C52-4A4B-B12A-F932F8B2732A}" destId="{1103C638-5E87-41A3-9C66-309BB773A0C9}" srcOrd="5" destOrd="0" presId="urn:microsoft.com/office/officeart/2011/layout/RadialPictureList"/>
    <dgm:cxn modelId="{BF721467-7D0A-4183-81ED-82CDAEC2EE6D}" type="presParOf" srcId="{B642DE3E-6C52-4A4B-B12A-F932F8B2732A}" destId="{5A71F7D9-E0E9-44F7-8041-10CD22D884FB}" srcOrd="6" destOrd="0" presId="urn:microsoft.com/office/officeart/2011/layout/RadialPictureList"/>
    <dgm:cxn modelId="{655CFC12-5B86-4DBC-863D-C059C1A269D7}" type="presParOf" srcId="{5A71F7D9-E0E9-44F7-8041-10CD22D884FB}" destId="{1372E00B-CE48-4F25-85AE-48F4D7879294}" srcOrd="0" destOrd="0" presId="urn:microsoft.com/office/officeart/2011/layout/RadialPictureList"/>
    <dgm:cxn modelId="{0328EC6B-6BE1-4F70-B85F-87AD527B6EBE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A14FA8B-2E0C-48AC-9115-D85D0CC55AEA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8D6390-F7B3-4F26-8F2D-3FE1A576E3EF}">
      <dgm:prSet phldrT="[Text]"/>
      <dgm:spPr/>
      <dgm:t>
        <a:bodyPr/>
        <a:lstStyle/>
        <a:p>
          <a:r>
            <a:rPr lang="en-US" dirty="0"/>
            <a:t>Prepare for the Search</a:t>
          </a:r>
        </a:p>
      </dgm:t>
    </dgm:pt>
    <dgm:pt modelId="{5C0B52AF-9BD5-4D0F-B4E8-CF45F0B29F99}" type="parTrans" cxnId="{678964D8-E3AD-409A-9F96-B76365F39F3C}">
      <dgm:prSet/>
      <dgm:spPr/>
      <dgm:t>
        <a:bodyPr/>
        <a:lstStyle/>
        <a:p>
          <a:endParaRPr lang="en-US"/>
        </a:p>
      </dgm:t>
    </dgm:pt>
    <dgm:pt modelId="{7193E5FD-6A3D-418C-8F42-A363006735A7}" type="sibTrans" cxnId="{678964D8-E3AD-409A-9F96-B76365F39F3C}">
      <dgm:prSet/>
      <dgm:spPr/>
      <dgm:t>
        <a:bodyPr/>
        <a:lstStyle/>
        <a:p>
          <a:endParaRPr lang="en-US"/>
        </a:p>
      </dgm:t>
    </dgm:pt>
    <dgm:pt modelId="{C03423E4-FA74-4E0B-87C3-3B13D5312068}">
      <dgm:prSet phldrT="[Text]"/>
      <dgm:spPr>
        <a:solidFill>
          <a:srgbClr val="288C9F"/>
        </a:solidFill>
      </dgm:spPr>
      <dgm:t>
        <a:bodyPr/>
        <a:lstStyle/>
        <a:p>
          <a:r>
            <a:rPr lang="en-US" dirty="0"/>
            <a:t>Advertise</a:t>
          </a:r>
          <a:r>
            <a:rPr lang="en-US" baseline="0" dirty="0"/>
            <a:t> &amp; Outreach</a:t>
          </a:r>
          <a:endParaRPr lang="en-US" dirty="0"/>
        </a:p>
      </dgm:t>
    </dgm:pt>
    <dgm:pt modelId="{A27F611F-D99F-4EA1-8953-1C7CB8BAD6BF}" type="parTrans" cxnId="{05D06483-F061-4745-B078-F2D4CFBDB3CE}">
      <dgm:prSet/>
      <dgm:spPr/>
      <dgm:t>
        <a:bodyPr/>
        <a:lstStyle/>
        <a:p>
          <a:endParaRPr lang="en-US"/>
        </a:p>
      </dgm:t>
    </dgm:pt>
    <dgm:pt modelId="{E1994069-78C7-4C4E-B258-2062236CAC70}" type="sibTrans" cxnId="{05D06483-F061-4745-B078-F2D4CFBDB3CE}">
      <dgm:prSet/>
      <dgm:spPr/>
      <dgm:t>
        <a:bodyPr/>
        <a:lstStyle/>
        <a:p>
          <a:endParaRPr lang="en-US"/>
        </a:p>
      </dgm:t>
    </dgm:pt>
    <dgm:pt modelId="{493FEB21-A310-49CB-84C9-3B8389FDA75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Screen &amp; Interview</a:t>
          </a:r>
        </a:p>
      </dgm:t>
    </dgm:pt>
    <dgm:pt modelId="{01D28F54-C375-4D22-AE53-F4F7CBEDBC9A}" type="parTrans" cxnId="{B251C362-F00D-4A30-9FA6-E31EB2399024}">
      <dgm:prSet/>
      <dgm:spPr/>
      <dgm:t>
        <a:bodyPr/>
        <a:lstStyle/>
        <a:p>
          <a:endParaRPr lang="en-US"/>
        </a:p>
      </dgm:t>
    </dgm:pt>
    <dgm:pt modelId="{CD62E958-336E-49E3-A46D-9BCF9CC4610A}" type="sibTrans" cxnId="{B251C362-F00D-4A30-9FA6-E31EB2399024}">
      <dgm:prSet/>
      <dgm:spPr/>
      <dgm:t>
        <a:bodyPr/>
        <a:lstStyle/>
        <a:p>
          <a:endParaRPr lang="en-US"/>
        </a:p>
      </dgm:t>
    </dgm:pt>
    <dgm:pt modelId="{069F9AD1-102E-4CD0-8C90-0B86CE6573E9}">
      <dgm:prSet phldrT="[Text]"/>
      <dgm:spPr>
        <a:solidFill>
          <a:srgbClr val="799ADD"/>
        </a:solidFill>
      </dgm:spPr>
      <dgm:t>
        <a:bodyPr/>
        <a:lstStyle/>
        <a:p>
          <a:r>
            <a:rPr lang="en-US" dirty="0"/>
            <a:t>Perform Reference &amp; Background Checks </a:t>
          </a:r>
        </a:p>
      </dgm:t>
    </dgm:pt>
    <dgm:pt modelId="{F2745268-06C9-4EF3-93AE-8189D7C8092B}" type="parTrans" cxnId="{3BA27F2D-2A05-48DE-9177-FEBAC96E4F9A}">
      <dgm:prSet/>
      <dgm:spPr/>
      <dgm:t>
        <a:bodyPr/>
        <a:lstStyle/>
        <a:p>
          <a:endParaRPr lang="en-US"/>
        </a:p>
      </dgm:t>
    </dgm:pt>
    <dgm:pt modelId="{DDD910FA-3041-4E3A-AF7E-FA9A2665F44C}" type="sibTrans" cxnId="{3BA27F2D-2A05-48DE-9177-FEBAC96E4F9A}">
      <dgm:prSet/>
      <dgm:spPr/>
      <dgm:t>
        <a:bodyPr/>
        <a:lstStyle/>
        <a:p>
          <a:endParaRPr lang="en-US"/>
        </a:p>
      </dgm:t>
    </dgm:pt>
    <dgm:pt modelId="{DE3E46A3-132E-435C-8F6C-499F9C5DD22D}">
      <dgm:prSet phldrT="[Text]"/>
      <dgm:spPr>
        <a:solidFill>
          <a:srgbClr val="4D8943"/>
        </a:solidFill>
      </dgm:spPr>
      <dgm:t>
        <a:bodyPr/>
        <a:lstStyle/>
        <a:p>
          <a:r>
            <a:rPr lang="en-US" dirty="0"/>
            <a:t>Hire</a:t>
          </a:r>
          <a:r>
            <a:rPr lang="en-US" baseline="0" dirty="0"/>
            <a:t> &amp; Onboard</a:t>
          </a:r>
          <a:endParaRPr lang="en-US" dirty="0"/>
        </a:p>
      </dgm:t>
    </dgm:pt>
    <dgm:pt modelId="{FCF2135B-63BE-4919-95F0-4FB407936389}" type="parTrans" cxnId="{5381A307-EE8A-47AB-987C-B9AE1D805EB8}">
      <dgm:prSet/>
      <dgm:spPr/>
      <dgm:t>
        <a:bodyPr/>
        <a:lstStyle/>
        <a:p>
          <a:endParaRPr lang="en-US"/>
        </a:p>
      </dgm:t>
    </dgm:pt>
    <dgm:pt modelId="{87C3524C-8337-486B-99FD-672F645715E7}" type="sibTrans" cxnId="{5381A307-EE8A-47AB-987C-B9AE1D805EB8}">
      <dgm:prSet/>
      <dgm:spPr/>
      <dgm:t>
        <a:bodyPr/>
        <a:lstStyle/>
        <a:p>
          <a:endParaRPr lang="en-US"/>
        </a:p>
      </dgm:t>
    </dgm:pt>
    <dgm:pt modelId="{E6A51CAF-C886-4199-8B2A-62E303B82E8B}" type="pres">
      <dgm:prSet presAssocID="{7A14FA8B-2E0C-48AC-9115-D85D0CC55A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11B63-1789-4540-B46B-871B492790BC}" type="pres">
      <dgm:prSet presAssocID="{498D6390-F7B3-4F26-8F2D-3FE1A576E3EF}" presName="node" presStyleLbl="node1" presStyleIdx="0" presStyleCnt="5" custLinFactNeighborX="18815" custLinFactNeighborY="72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8A5AA-C9C0-4A1A-92BE-D3B3276C9B81}" type="pres">
      <dgm:prSet presAssocID="{7193E5FD-6A3D-418C-8F42-A363006735A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A17E5C-A8C9-4406-A776-C342BE3F1806}" type="pres">
      <dgm:prSet presAssocID="{7193E5FD-6A3D-418C-8F42-A363006735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386714F-88CF-4DFF-B353-3BE63F2EFC2F}" type="pres">
      <dgm:prSet presAssocID="{C03423E4-FA74-4E0B-87C3-3B13D5312068}" presName="node" presStyleLbl="node1" presStyleIdx="1" presStyleCnt="5" custLinFactNeighborX="25476" custLinFactNeighborY="-63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8E122-42E1-4E49-AF64-94B151D3F5D9}" type="pres">
      <dgm:prSet presAssocID="{E1994069-78C7-4C4E-B258-2062236CAC7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29DC795-0D11-4F8E-971E-26C5F0D353D7}" type="pres">
      <dgm:prSet presAssocID="{E1994069-78C7-4C4E-B258-2062236CAC7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FF64243-F1E4-4F6F-A961-B742DD5E7D4A}" type="pres">
      <dgm:prSet presAssocID="{493FEB21-A310-49CB-84C9-3B8389FDA754}" presName="node" presStyleLbl="node1" presStyleIdx="2" presStyleCnt="5" custLinFactY="-21552" custLinFactNeighborX="73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CFA0-F5D3-4B75-A553-45287DF245F3}" type="pres">
      <dgm:prSet presAssocID="{CD62E958-336E-49E3-A46D-9BCF9CC4610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737E341-F650-4830-8275-9AC1E6C93716}" type="pres">
      <dgm:prSet presAssocID="{CD62E958-336E-49E3-A46D-9BCF9CC4610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92AFC98-0105-4870-9E9F-E44841346910}" type="pres">
      <dgm:prSet presAssocID="{069F9AD1-102E-4CD0-8C90-0B86CE6573E9}" presName="node" presStyleLbl="node1" presStyleIdx="3" presStyleCnt="5" custLinFactNeighborX="2434" custLinFactNeighborY="-56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7E10F-4F70-43AC-9223-F5179501472A}" type="pres">
      <dgm:prSet presAssocID="{DDD910FA-3041-4E3A-AF7E-FA9A2665F44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1D591D6-DAF1-48A1-9CA8-A4FF03FC4402}" type="pres">
      <dgm:prSet presAssocID="{DDD910FA-3041-4E3A-AF7E-FA9A2665F44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9EF981B-8A55-427F-9E37-5511F483C6F1}" type="pres">
      <dgm:prSet presAssocID="{DE3E46A3-132E-435C-8F6C-499F9C5DD22D}" presName="node" presStyleLbl="node1" presStyleIdx="4" presStyleCnt="5" custLinFactNeighborX="-14600" custLinFactNeighborY="53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994E72-933E-4CC6-9706-3D0E80FE6DDB}" type="presOf" srcId="{7A14FA8B-2E0C-48AC-9115-D85D0CC55AEA}" destId="{E6A51CAF-C886-4199-8B2A-62E303B82E8B}" srcOrd="0" destOrd="0" presId="urn:microsoft.com/office/officeart/2005/8/layout/process1"/>
    <dgm:cxn modelId="{B6D50C47-859B-4E99-A0EB-6FB9BA38E387}" type="presOf" srcId="{CD62E958-336E-49E3-A46D-9BCF9CC4610A}" destId="{7737E341-F650-4830-8275-9AC1E6C93716}" srcOrd="1" destOrd="0" presId="urn:microsoft.com/office/officeart/2005/8/layout/process1"/>
    <dgm:cxn modelId="{F17BAEF0-7184-4C10-B620-CC1B501863F0}" type="presOf" srcId="{C03423E4-FA74-4E0B-87C3-3B13D5312068}" destId="{6386714F-88CF-4DFF-B353-3BE63F2EFC2F}" srcOrd="0" destOrd="0" presId="urn:microsoft.com/office/officeart/2005/8/layout/process1"/>
    <dgm:cxn modelId="{4F094386-15A5-4E86-81F7-2EFB1E688C25}" type="presOf" srcId="{7193E5FD-6A3D-418C-8F42-A363006735A7}" destId="{E0A17E5C-A8C9-4406-A776-C342BE3F1806}" srcOrd="1" destOrd="0" presId="urn:microsoft.com/office/officeart/2005/8/layout/process1"/>
    <dgm:cxn modelId="{5381A307-EE8A-47AB-987C-B9AE1D805EB8}" srcId="{7A14FA8B-2E0C-48AC-9115-D85D0CC55AEA}" destId="{DE3E46A3-132E-435C-8F6C-499F9C5DD22D}" srcOrd="4" destOrd="0" parTransId="{FCF2135B-63BE-4919-95F0-4FB407936389}" sibTransId="{87C3524C-8337-486B-99FD-672F645715E7}"/>
    <dgm:cxn modelId="{4BDC06A9-C58C-4DC7-B322-26183B5FB59B}" type="presOf" srcId="{E1994069-78C7-4C4E-B258-2062236CAC70}" destId="{2B18E122-42E1-4E49-AF64-94B151D3F5D9}" srcOrd="0" destOrd="0" presId="urn:microsoft.com/office/officeart/2005/8/layout/process1"/>
    <dgm:cxn modelId="{08BDF4BE-1323-4E12-8FEB-B4DD330FFB4D}" type="presOf" srcId="{CD62E958-336E-49E3-A46D-9BCF9CC4610A}" destId="{4D37CFA0-F5D3-4B75-A553-45287DF245F3}" srcOrd="0" destOrd="0" presId="urn:microsoft.com/office/officeart/2005/8/layout/process1"/>
    <dgm:cxn modelId="{172819FE-6132-4300-9FD2-5BB917E66E82}" type="presOf" srcId="{498D6390-F7B3-4F26-8F2D-3FE1A576E3EF}" destId="{2CB11B63-1789-4540-B46B-871B492790BC}" srcOrd="0" destOrd="0" presId="urn:microsoft.com/office/officeart/2005/8/layout/process1"/>
    <dgm:cxn modelId="{3BA27F2D-2A05-48DE-9177-FEBAC96E4F9A}" srcId="{7A14FA8B-2E0C-48AC-9115-D85D0CC55AEA}" destId="{069F9AD1-102E-4CD0-8C90-0B86CE6573E9}" srcOrd="3" destOrd="0" parTransId="{F2745268-06C9-4EF3-93AE-8189D7C8092B}" sibTransId="{DDD910FA-3041-4E3A-AF7E-FA9A2665F44C}"/>
    <dgm:cxn modelId="{C912C78D-CC5A-4AFE-B36A-2ED8F2AAADF6}" type="presOf" srcId="{069F9AD1-102E-4CD0-8C90-0B86CE6573E9}" destId="{292AFC98-0105-4870-9E9F-E44841346910}" srcOrd="0" destOrd="0" presId="urn:microsoft.com/office/officeart/2005/8/layout/process1"/>
    <dgm:cxn modelId="{B251C362-F00D-4A30-9FA6-E31EB2399024}" srcId="{7A14FA8B-2E0C-48AC-9115-D85D0CC55AEA}" destId="{493FEB21-A310-49CB-84C9-3B8389FDA754}" srcOrd="2" destOrd="0" parTransId="{01D28F54-C375-4D22-AE53-F4F7CBEDBC9A}" sibTransId="{CD62E958-336E-49E3-A46D-9BCF9CC4610A}"/>
    <dgm:cxn modelId="{334DEF07-4850-4B09-98C3-E74B5DCA62D2}" type="presOf" srcId="{7193E5FD-6A3D-418C-8F42-A363006735A7}" destId="{7858A5AA-C9C0-4A1A-92BE-D3B3276C9B81}" srcOrd="0" destOrd="0" presId="urn:microsoft.com/office/officeart/2005/8/layout/process1"/>
    <dgm:cxn modelId="{9586152A-72CF-404A-B05C-A21AB872F993}" type="presOf" srcId="{E1994069-78C7-4C4E-B258-2062236CAC70}" destId="{629DC795-0D11-4F8E-971E-26C5F0D353D7}" srcOrd="1" destOrd="0" presId="urn:microsoft.com/office/officeart/2005/8/layout/process1"/>
    <dgm:cxn modelId="{9CDE8208-0104-4E7A-8EEE-626A215D470E}" type="presOf" srcId="{493FEB21-A310-49CB-84C9-3B8389FDA754}" destId="{5FF64243-F1E4-4F6F-A961-B742DD5E7D4A}" srcOrd="0" destOrd="0" presId="urn:microsoft.com/office/officeart/2005/8/layout/process1"/>
    <dgm:cxn modelId="{05D06483-F061-4745-B078-F2D4CFBDB3CE}" srcId="{7A14FA8B-2E0C-48AC-9115-D85D0CC55AEA}" destId="{C03423E4-FA74-4E0B-87C3-3B13D5312068}" srcOrd="1" destOrd="0" parTransId="{A27F611F-D99F-4EA1-8953-1C7CB8BAD6BF}" sibTransId="{E1994069-78C7-4C4E-B258-2062236CAC70}"/>
    <dgm:cxn modelId="{B6C76279-369D-46BA-94AE-3E675D9D2DF1}" type="presOf" srcId="{DDD910FA-3041-4E3A-AF7E-FA9A2665F44C}" destId="{8E77E10F-4F70-43AC-9223-F5179501472A}" srcOrd="0" destOrd="0" presId="urn:microsoft.com/office/officeart/2005/8/layout/process1"/>
    <dgm:cxn modelId="{04A9A240-0BF5-4F7B-A1D5-6CE1FEB1F4CC}" type="presOf" srcId="{DE3E46A3-132E-435C-8F6C-499F9C5DD22D}" destId="{49EF981B-8A55-427F-9E37-5511F483C6F1}" srcOrd="0" destOrd="0" presId="urn:microsoft.com/office/officeart/2005/8/layout/process1"/>
    <dgm:cxn modelId="{678964D8-E3AD-409A-9F96-B76365F39F3C}" srcId="{7A14FA8B-2E0C-48AC-9115-D85D0CC55AEA}" destId="{498D6390-F7B3-4F26-8F2D-3FE1A576E3EF}" srcOrd="0" destOrd="0" parTransId="{5C0B52AF-9BD5-4D0F-B4E8-CF45F0B29F99}" sibTransId="{7193E5FD-6A3D-418C-8F42-A363006735A7}"/>
    <dgm:cxn modelId="{F9CD8BF5-8314-4701-9231-68B0374904BB}" type="presOf" srcId="{DDD910FA-3041-4E3A-AF7E-FA9A2665F44C}" destId="{C1D591D6-DAF1-48A1-9CA8-A4FF03FC4402}" srcOrd="1" destOrd="0" presId="urn:microsoft.com/office/officeart/2005/8/layout/process1"/>
    <dgm:cxn modelId="{746102C0-0C6D-4256-AAC0-5055101CCDB1}" type="presParOf" srcId="{E6A51CAF-C886-4199-8B2A-62E303B82E8B}" destId="{2CB11B63-1789-4540-B46B-871B492790BC}" srcOrd="0" destOrd="0" presId="urn:microsoft.com/office/officeart/2005/8/layout/process1"/>
    <dgm:cxn modelId="{AEB381CA-F874-4985-A52E-94559B40EEFD}" type="presParOf" srcId="{E6A51CAF-C886-4199-8B2A-62E303B82E8B}" destId="{7858A5AA-C9C0-4A1A-92BE-D3B3276C9B81}" srcOrd="1" destOrd="0" presId="urn:microsoft.com/office/officeart/2005/8/layout/process1"/>
    <dgm:cxn modelId="{C7EBFC1D-DD43-47E4-B0D5-788D466EB6F7}" type="presParOf" srcId="{7858A5AA-C9C0-4A1A-92BE-D3B3276C9B81}" destId="{E0A17E5C-A8C9-4406-A776-C342BE3F1806}" srcOrd="0" destOrd="0" presId="urn:microsoft.com/office/officeart/2005/8/layout/process1"/>
    <dgm:cxn modelId="{089FFA1D-F658-40F6-AA14-26A2B15023C1}" type="presParOf" srcId="{E6A51CAF-C886-4199-8B2A-62E303B82E8B}" destId="{6386714F-88CF-4DFF-B353-3BE63F2EFC2F}" srcOrd="2" destOrd="0" presId="urn:microsoft.com/office/officeart/2005/8/layout/process1"/>
    <dgm:cxn modelId="{AFAA6862-B69B-447B-90A8-C1AADB700F7E}" type="presParOf" srcId="{E6A51CAF-C886-4199-8B2A-62E303B82E8B}" destId="{2B18E122-42E1-4E49-AF64-94B151D3F5D9}" srcOrd="3" destOrd="0" presId="urn:microsoft.com/office/officeart/2005/8/layout/process1"/>
    <dgm:cxn modelId="{64AF194F-14B1-4D00-867A-510382016DE1}" type="presParOf" srcId="{2B18E122-42E1-4E49-AF64-94B151D3F5D9}" destId="{629DC795-0D11-4F8E-971E-26C5F0D353D7}" srcOrd="0" destOrd="0" presId="urn:microsoft.com/office/officeart/2005/8/layout/process1"/>
    <dgm:cxn modelId="{5C021BB0-0FDC-4BE5-8DD9-995464DDEB27}" type="presParOf" srcId="{E6A51CAF-C886-4199-8B2A-62E303B82E8B}" destId="{5FF64243-F1E4-4F6F-A961-B742DD5E7D4A}" srcOrd="4" destOrd="0" presId="urn:microsoft.com/office/officeart/2005/8/layout/process1"/>
    <dgm:cxn modelId="{170F8093-36FC-4B68-8FF1-0C5130DAFD59}" type="presParOf" srcId="{E6A51CAF-C886-4199-8B2A-62E303B82E8B}" destId="{4D37CFA0-F5D3-4B75-A553-45287DF245F3}" srcOrd="5" destOrd="0" presId="urn:microsoft.com/office/officeart/2005/8/layout/process1"/>
    <dgm:cxn modelId="{47ACD9EE-23B4-4640-9B55-858FC1319184}" type="presParOf" srcId="{4D37CFA0-F5D3-4B75-A553-45287DF245F3}" destId="{7737E341-F650-4830-8275-9AC1E6C93716}" srcOrd="0" destOrd="0" presId="urn:microsoft.com/office/officeart/2005/8/layout/process1"/>
    <dgm:cxn modelId="{368A74A1-E87A-4DB8-A98D-06EC19F3692A}" type="presParOf" srcId="{E6A51CAF-C886-4199-8B2A-62E303B82E8B}" destId="{292AFC98-0105-4870-9E9F-E44841346910}" srcOrd="6" destOrd="0" presId="urn:microsoft.com/office/officeart/2005/8/layout/process1"/>
    <dgm:cxn modelId="{0ECE7586-8F25-433B-B0C9-E6EBF94815A0}" type="presParOf" srcId="{E6A51CAF-C886-4199-8B2A-62E303B82E8B}" destId="{8E77E10F-4F70-43AC-9223-F5179501472A}" srcOrd="7" destOrd="0" presId="urn:microsoft.com/office/officeart/2005/8/layout/process1"/>
    <dgm:cxn modelId="{18D8FA6B-166A-417D-837E-66731DB6D55D}" type="presParOf" srcId="{8E77E10F-4F70-43AC-9223-F5179501472A}" destId="{C1D591D6-DAF1-48A1-9CA8-A4FF03FC4402}" srcOrd="0" destOrd="0" presId="urn:microsoft.com/office/officeart/2005/8/layout/process1"/>
    <dgm:cxn modelId="{9584EE62-EDAE-4C95-9B14-BE869AFF3D96}" type="presParOf" srcId="{E6A51CAF-C886-4199-8B2A-62E303B82E8B}" destId="{49EF981B-8A55-427F-9E37-5511F483C6F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4D8943"/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Notify Candidates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59429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>
        <a:solidFill>
          <a:srgbClr val="0070C0"/>
        </a:solidFill>
      </dgm:spPr>
    </dgm:pt>
    <dgm:pt modelId="{40CCE22E-6C3C-4C91-AE5A-B64A36006B32}" type="pres">
      <dgm:prSet presAssocID="{AF80E263-39DC-4760-8CB0-B30EF808D955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0BDC9-09CB-440D-AD7A-740837D74700}" type="presOf" srcId="{D144D811-DB37-4BA1-ACF2-C82A2B8A4502}" destId="{1103C638-5E87-41A3-9C66-309BB773A0C9}" srcOrd="0" destOrd="0" presId="urn:microsoft.com/office/officeart/2011/layout/RadialPictureList"/>
    <dgm:cxn modelId="{E242E0EC-BA5C-464B-A811-A0D886108987}" type="presOf" srcId="{3AEFEDD8-E5C7-44F9-9D32-F375E420434D}" destId="{2769CCA9-6373-4F3F-986D-F96344332C0B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42115609-127E-4600-A13B-4843C959383B}" type="presOf" srcId="{AF80E263-39DC-4760-8CB0-B30EF808D955}" destId="{6ECDD4C8-7531-407D-A146-9BC2AA9BD240}" srcOrd="0" destOrd="0" presId="urn:microsoft.com/office/officeart/2011/layout/RadialPictureList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8891235F-340F-45AF-BA9E-3005A041EC06}" type="presOf" srcId="{B89BECE8-8FCA-45EB-A75A-63D82F73E7E5}" destId="{B642DE3E-6C52-4A4B-B12A-F932F8B2732A}" srcOrd="0" destOrd="0" presId="urn:microsoft.com/office/officeart/2011/layout/RadialPictureList"/>
    <dgm:cxn modelId="{3CF2C476-72EF-46EE-8399-EA1CEC56A74D}" type="presOf" srcId="{44CCE7D1-AAF0-47BE-B2BC-557933DC8E17}" destId="{C51C9755-80C8-4094-B608-E570E4C352AD}" srcOrd="0" destOrd="0" presId="urn:microsoft.com/office/officeart/2011/layout/RadialPictureList"/>
    <dgm:cxn modelId="{CD3A5D76-0549-4CF6-832C-6395E8EC5B59}" type="presParOf" srcId="{B642DE3E-6C52-4A4B-B12A-F932F8B2732A}" destId="{2769CCA9-6373-4F3F-986D-F96344332C0B}" srcOrd="0" destOrd="0" presId="urn:microsoft.com/office/officeart/2011/layout/RadialPictureList"/>
    <dgm:cxn modelId="{0E55FF74-613B-4B3A-ABBC-44FE87E28201}" type="presParOf" srcId="{B642DE3E-6C52-4A4B-B12A-F932F8B2732A}" destId="{D97D4AF9-72CB-4F60-BDA0-38B7421F667A}" srcOrd="1" destOrd="0" presId="urn:microsoft.com/office/officeart/2011/layout/RadialPictureList"/>
    <dgm:cxn modelId="{D69134A7-FCEF-44C7-8D6D-EC8C2ED73255}" type="presParOf" srcId="{B642DE3E-6C52-4A4B-B12A-F932F8B2732A}" destId="{40CCE22E-6C3C-4C91-AE5A-B64A36006B32}" srcOrd="2" destOrd="0" presId="urn:microsoft.com/office/officeart/2011/layout/RadialPictureList"/>
    <dgm:cxn modelId="{FAC65132-6FB1-4076-84C4-3951BB70F121}" type="presParOf" srcId="{B642DE3E-6C52-4A4B-B12A-F932F8B2732A}" destId="{6ECDD4C8-7531-407D-A146-9BC2AA9BD240}" srcOrd="3" destOrd="0" presId="urn:microsoft.com/office/officeart/2011/layout/RadialPictureList"/>
    <dgm:cxn modelId="{3B101B87-8F6F-489B-B2D3-3059C611A25F}" type="presParOf" srcId="{B642DE3E-6C52-4A4B-B12A-F932F8B2732A}" destId="{D1AF06DB-810B-439E-A276-963C4D9F6CA8}" srcOrd="4" destOrd="0" presId="urn:microsoft.com/office/officeart/2011/layout/RadialPictureList"/>
    <dgm:cxn modelId="{7B0137E8-9571-4C4B-87B5-A8559996D366}" type="presParOf" srcId="{D1AF06DB-810B-439E-A276-963C4D9F6CA8}" destId="{1B43FB79-FF1C-485F-91ED-29F6FD4655E0}" srcOrd="0" destOrd="0" presId="urn:microsoft.com/office/officeart/2011/layout/RadialPictureList"/>
    <dgm:cxn modelId="{94E495D6-0D71-47EB-AD64-FD326B86EDCC}" type="presParOf" srcId="{B642DE3E-6C52-4A4B-B12A-F932F8B2732A}" destId="{1103C638-5E87-41A3-9C66-309BB773A0C9}" srcOrd="5" destOrd="0" presId="urn:microsoft.com/office/officeart/2011/layout/RadialPictureList"/>
    <dgm:cxn modelId="{465693FF-1C0E-464E-9F15-DE370409E3A4}" type="presParOf" srcId="{B642DE3E-6C52-4A4B-B12A-F932F8B2732A}" destId="{5A71F7D9-E0E9-44F7-8041-10CD22D884FB}" srcOrd="6" destOrd="0" presId="urn:microsoft.com/office/officeart/2011/layout/RadialPictureList"/>
    <dgm:cxn modelId="{10C80808-84F1-404D-A248-9A9E03C1EC5F}" type="presParOf" srcId="{5A71F7D9-E0E9-44F7-8041-10CD22D884FB}" destId="{1372E00B-CE48-4F25-85AE-48F4D7879294}" srcOrd="0" destOrd="0" presId="urn:microsoft.com/office/officeart/2011/layout/RadialPictureList"/>
    <dgm:cxn modelId="{20C284AC-91EE-4747-86AF-FA0C5A3555F1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E376E-E0A8-4890-8F8E-08515A8570E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B13181-0985-4428-8BF7-162A4811B9CC}">
      <dgm:prSet phldrT="[Text]"/>
      <dgm:spPr/>
      <dgm:t>
        <a:bodyPr/>
        <a:lstStyle/>
        <a:p>
          <a:r>
            <a:rPr lang="en-US" dirty="0"/>
            <a:t>Office of the Provost</a:t>
          </a:r>
        </a:p>
      </dgm:t>
    </dgm:pt>
    <dgm:pt modelId="{5D56C3B7-CA63-4FF7-A9FF-3FA0306944A1}" type="parTrans" cxnId="{C51A08E4-114F-4B12-9C37-1B357886262B}">
      <dgm:prSet/>
      <dgm:spPr/>
      <dgm:t>
        <a:bodyPr/>
        <a:lstStyle/>
        <a:p>
          <a:endParaRPr lang="en-US"/>
        </a:p>
      </dgm:t>
    </dgm:pt>
    <dgm:pt modelId="{91C4E64D-3735-4F50-9E60-454B9090C412}" type="sibTrans" cxnId="{C51A08E4-114F-4B12-9C37-1B357886262B}">
      <dgm:prSet/>
      <dgm:spPr/>
      <dgm:t>
        <a:bodyPr/>
        <a:lstStyle/>
        <a:p>
          <a:endParaRPr lang="en-US"/>
        </a:p>
      </dgm:t>
    </dgm:pt>
    <dgm:pt modelId="{ABE2D1BE-7E1E-4D4E-ACAE-A9422F69CF03}">
      <dgm:prSet phldrT="[Text]"/>
      <dgm:spPr/>
      <dgm:t>
        <a:bodyPr/>
        <a:lstStyle/>
        <a:p>
          <a:r>
            <a:rPr lang="en-US" dirty="0"/>
            <a:t>Appointing Authority</a:t>
          </a:r>
        </a:p>
      </dgm:t>
    </dgm:pt>
    <dgm:pt modelId="{CD91AA77-3E9D-4044-924D-771F2957C0A9}" type="parTrans" cxnId="{2345B049-498E-4A4B-963B-E883678B66C3}">
      <dgm:prSet/>
      <dgm:spPr/>
      <dgm:t>
        <a:bodyPr/>
        <a:lstStyle/>
        <a:p>
          <a:endParaRPr lang="en-US"/>
        </a:p>
      </dgm:t>
    </dgm:pt>
    <dgm:pt modelId="{C0C81927-0C64-4A86-ACE5-2810787F6C63}" type="sibTrans" cxnId="{2345B049-498E-4A4B-963B-E883678B66C3}">
      <dgm:prSet/>
      <dgm:spPr/>
      <dgm:t>
        <a:bodyPr/>
        <a:lstStyle/>
        <a:p>
          <a:endParaRPr lang="en-US"/>
        </a:p>
      </dgm:t>
    </dgm:pt>
    <dgm:pt modelId="{E2CAD28F-F8D0-461F-B525-3B663964284C}">
      <dgm:prSet phldrT="[Text]"/>
      <dgm:spPr/>
      <dgm:t>
        <a:bodyPr/>
        <a:lstStyle/>
        <a:p>
          <a:r>
            <a:rPr lang="en-US" dirty="0"/>
            <a:t>Search Chair</a:t>
          </a:r>
        </a:p>
      </dgm:t>
    </dgm:pt>
    <dgm:pt modelId="{07F5E558-55EC-490F-9499-9757F46B7C97}" type="parTrans" cxnId="{D55F8F11-5C75-4636-87E2-604D742CA3C0}">
      <dgm:prSet/>
      <dgm:spPr/>
      <dgm:t>
        <a:bodyPr/>
        <a:lstStyle/>
        <a:p>
          <a:endParaRPr lang="en-US"/>
        </a:p>
      </dgm:t>
    </dgm:pt>
    <dgm:pt modelId="{30689E98-13F8-4148-BE8F-1BC0F122E632}" type="sibTrans" cxnId="{D55F8F11-5C75-4636-87E2-604D742CA3C0}">
      <dgm:prSet/>
      <dgm:spPr/>
      <dgm:t>
        <a:bodyPr/>
        <a:lstStyle/>
        <a:p>
          <a:endParaRPr lang="en-US"/>
        </a:p>
      </dgm:t>
    </dgm:pt>
    <dgm:pt modelId="{3BC77B9B-C9F8-4353-8203-730B6C8F04DF}">
      <dgm:prSet phldrT="[Text]"/>
      <dgm:spPr/>
      <dgm:t>
        <a:bodyPr/>
        <a:lstStyle/>
        <a:p>
          <a:r>
            <a:rPr lang="en-US" dirty="0"/>
            <a:t>Search Committee Members</a:t>
          </a:r>
        </a:p>
      </dgm:t>
    </dgm:pt>
    <dgm:pt modelId="{3E82EED7-0576-4C5F-9755-0C9AD6D49054}" type="parTrans" cxnId="{147830D2-FC6B-45DF-8ABE-681F916AC530}">
      <dgm:prSet/>
      <dgm:spPr/>
      <dgm:t>
        <a:bodyPr/>
        <a:lstStyle/>
        <a:p>
          <a:endParaRPr lang="en-US"/>
        </a:p>
      </dgm:t>
    </dgm:pt>
    <dgm:pt modelId="{EA676AF7-64E5-494F-AE96-C58FE590DCE8}" type="sibTrans" cxnId="{147830D2-FC6B-45DF-8ABE-681F916AC530}">
      <dgm:prSet/>
      <dgm:spPr/>
      <dgm:t>
        <a:bodyPr/>
        <a:lstStyle/>
        <a:p>
          <a:endParaRPr lang="en-US"/>
        </a:p>
      </dgm:t>
    </dgm:pt>
    <dgm:pt modelId="{5578333E-03A1-4D79-9511-FC3EB021AFA1}">
      <dgm:prSet phldrT="[Text]"/>
      <dgm:spPr/>
      <dgm:t>
        <a:bodyPr/>
        <a:lstStyle/>
        <a:p>
          <a:r>
            <a:rPr lang="en-US" dirty="0"/>
            <a:t>Search Support</a:t>
          </a:r>
        </a:p>
      </dgm:t>
    </dgm:pt>
    <dgm:pt modelId="{4F3589CF-07F0-4A54-8CF5-4DC87D500962}" type="parTrans" cxnId="{40FF6969-5C24-45DA-BD3B-2437625D834A}">
      <dgm:prSet/>
      <dgm:spPr/>
      <dgm:t>
        <a:bodyPr/>
        <a:lstStyle/>
        <a:p>
          <a:endParaRPr lang="en-US"/>
        </a:p>
      </dgm:t>
    </dgm:pt>
    <dgm:pt modelId="{691E04A9-30B1-4AAA-B52F-2D782C6FF974}" type="sibTrans" cxnId="{40FF6969-5C24-45DA-BD3B-2437625D834A}">
      <dgm:prSet/>
      <dgm:spPr/>
      <dgm:t>
        <a:bodyPr/>
        <a:lstStyle/>
        <a:p>
          <a:endParaRPr lang="en-US"/>
        </a:p>
      </dgm:t>
    </dgm:pt>
    <dgm:pt modelId="{EE356D6E-6047-49D5-98B6-9F7354D66977}" type="pres">
      <dgm:prSet presAssocID="{290E376E-E0A8-4890-8F8E-08515A8570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65521-C11B-4377-B77A-51612C0A743B}" type="pres">
      <dgm:prSet presAssocID="{87B13181-0985-4428-8BF7-162A4811B9CC}" presName="composite" presStyleCnt="0"/>
      <dgm:spPr/>
    </dgm:pt>
    <dgm:pt modelId="{3EDBA4BE-F5D6-46B7-BD61-2FD64B5C7B0F}" type="pres">
      <dgm:prSet presAssocID="{87B13181-0985-4428-8BF7-162A4811B9CC}" presName="rect1" presStyleLbl="b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E27E7DB-928B-4CE7-8485-C3EB67686EA7}" type="pres">
      <dgm:prSet presAssocID="{87B13181-0985-4428-8BF7-162A4811B9CC}" presName="wedgeRectCallout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E3CD7-B2DB-4C5C-B2B8-EBD3D3C4DC78}" type="pres">
      <dgm:prSet presAssocID="{91C4E64D-3735-4F50-9E60-454B9090C412}" presName="sibTrans" presStyleCnt="0"/>
      <dgm:spPr/>
    </dgm:pt>
    <dgm:pt modelId="{09C68281-50FB-45AA-B1FC-5BF15E6C055C}" type="pres">
      <dgm:prSet presAssocID="{ABE2D1BE-7E1E-4D4E-ACAE-A9422F69CF03}" presName="composite" presStyleCnt="0"/>
      <dgm:spPr/>
    </dgm:pt>
    <dgm:pt modelId="{C2DF3662-2434-4381-A78E-AC6222CE8DF1}" type="pres">
      <dgm:prSet presAssocID="{ABE2D1BE-7E1E-4D4E-ACAE-A9422F69CF03}" presName="rect1" presStyleLbl="b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AD17C99-6AA5-488F-A406-ECAB3F6742CC}" type="pres">
      <dgm:prSet presAssocID="{ABE2D1BE-7E1E-4D4E-ACAE-A9422F69CF03}" presName="wedgeRectCallout1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D17F4-B043-4812-8970-AB2E4715AA28}" type="pres">
      <dgm:prSet presAssocID="{C0C81927-0C64-4A86-ACE5-2810787F6C63}" presName="sibTrans" presStyleCnt="0"/>
      <dgm:spPr/>
    </dgm:pt>
    <dgm:pt modelId="{CA916341-D482-4135-98BB-9DA7D7FCACCF}" type="pres">
      <dgm:prSet presAssocID="{E2CAD28F-F8D0-461F-B525-3B663964284C}" presName="composite" presStyleCnt="0"/>
      <dgm:spPr/>
    </dgm:pt>
    <dgm:pt modelId="{ED5BE659-E764-4201-BA36-B4D25CDC747C}" type="pres">
      <dgm:prSet presAssocID="{E2CAD28F-F8D0-461F-B525-3B663964284C}" presName="rect1" presStyleLbl="b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C23330A-B3B3-4591-B16D-89D09DC2E102}" type="pres">
      <dgm:prSet presAssocID="{E2CAD28F-F8D0-461F-B525-3B663964284C}" presName="wedgeRectCallout1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4F5E7-5BCC-4ADD-9F1F-8725B4B718E6}" type="pres">
      <dgm:prSet presAssocID="{30689E98-13F8-4148-BE8F-1BC0F122E632}" presName="sibTrans" presStyleCnt="0"/>
      <dgm:spPr/>
    </dgm:pt>
    <dgm:pt modelId="{0625C0C9-6EA5-45B5-9C3D-227BB12CF552}" type="pres">
      <dgm:prSet presAssocID="{3BC77B9B-C9F8-4353-8203-730B6C8F04DF}" presName="composite" presStyleCnt="0"/>
      <dgm:spPr/>
    </dgm:pt>
    <dgm:pt modelId="{C3B37410-5FEF-46AC-B371-86468844E034}" type="pres">
      <dgm:prSet presAssocID="{3BC77B9B-C9F8-4353-8203-730B6C8F04DF}" presName="rect1" presStyleLbl="b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425DAE-1A88-408F-80F1-2A07218093EC}" type="pres">
      <dgm:prSet presAssocID="{3BC77B9B-C9F8-4353-8203-730B6C8F04DF}" presName="wedgeRectCallout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9FEBD-3364-4FDB-87FF-5DF06391A48E}" type="pres">
      <dgm:prSet presAssocID="{EA676AF7-64E5-494F-AE96-C58FE590DCE8}" presName="sibTrans" presStyleCnt="0"/>
      <dgm:spPr/>
    </dgm:pt>
    <dgm:pt modelId="{2988C3F6-74D7-4F78-9D09-E430D62FC3A1}" type="pres">
      <dgm:prSet presAssocID="{5578333E-03A1-4D79-9511-FC3EB021AFA1}" presName="composite" presStyleCnt="0"/>
      <dgm:spPr/>
    </dgm:pt>
    <dgm:pt modelId="{C957230C-09E7-4EA4-8B45-E99F1C702E37}" type="pres">
      <dgm:prSet presAssocID="{5578333E-03A1-4D79-9511-FC3EB021AFA1}" presName="rect1" presStyleLbl="b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BDD1245-95E6-4709-9B53-EDC9E0AF8264}" type="pres">
      <dgm:prSet presAssocID="{5578333E-03A1-4D79-9511-FC3EB021AFA1}" presName="wedgeRectCallout1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7830D2-FC6B-45DF-8ABE-681F916AC530}" srcId="{290E376E-E0A8-4890-8F8E-08515A8570ED}" destId="{3BC77B9B-C9F8-4353-8203-730B6C8F04DF}" srcOrd="3" destOrd="0" parTransId="{3E82EED7-0576-4C5F-9755-0C9AD6D49054}" sibTransId="{EA676AF7-64E5-494F-AE96-C58FE590DCE8}"/>
    <dgm:cxn modelId="{D58FBB86-5E3A-4B3A-A2C8-EEF5C230B25B}" type="presOf" srcId="{3BC77B9B-C9F8-4353-8203-730B6C8F04DF}" destId="{5E425DAE-1A88-408F-80F1-2A07218093EC}" srcOrd="0" destOrd="0" presId="urn:microsoft.com/office/officeart/2008/layout/BendingPictureCaptionList"/>
    <dgm:cxn modelId="{11133933-E858-4CC4-B18C-97E9C4EFC42E}" type="presOf" srcId="{5578333E-03A1-4D79-9511-FC3EB021AFA1}" destId="{9BDD1245-95E6-4709-9B53-EDC9E0AF8264}" srcOrd="0" destOrd="0" presId="urn:microsoft.com/office/officeart/2008/layout/BendingPictureCaptionList"/>
    <dgm:cxn modelId="{48BC5F17-EE90-42DC-8A2C-9D9A3AE346F5}" type="presOf" srcId="{290E376E-E0A8-4890-8F8E-08515A8570ED}" destId="{EE356D6E-6047-49D5-98B6-9F7354D66977}" srcOrd="0" destOrd="0" presId="urn:microsoft.com/office/officeart/2008/layout/BendingPictureCaptionList"/>
    <dgm:cxn modelId="{B401C277-0C87-4208-B91D-1E7118327A7B}" type="presOf" srcId="{E2CAD28F-F8D0-461F-B525-3B663964284C}" destId="{BC23330A-B3B3-4591-B16D-89D09DC2E102}" srcOrd="0" destOrd="0" presId="urn:microsoft.com/office/officeart/2008/layout/BendingPictureCaptionList"/>
    <dgm:cxn modelId="{40FF6969-5C24-45DA-BD3B-2437625D834A}" srcId="{290E376E-E0A8-4890-8F8E-08515A8570ED}" destId="{5578333E-03A1-4D79-9511-FC3EB021AFA1}" srcOrd="4" destOrd="0" parTransId="{4F3589CF-07F0-4A54-8CF5-4DC87D500962}" sibTransId="{691E04A9-30B1-4AAA-B52F-2D782C6FF974}"/>
    <dgm:cxn modelId="{2345B049-498E-4A4B-963B-E883678B66C3}" srcId="{290E376E-E0A8-4890-8F8E-08515A8570ED}" destId="{ABE2D1BE-7E1E-4D4E-ACAE-A9422F69CF03}" srcOrd="1" destOrd="0" parTransId="{CD91AA77-3E9D-4044-924D-771F2957C0A9}" sibTransId="{C0C81927-0C64-4A86-ACE5-2810787F6C63}"/>
    <dgm:cxn modelId="{F9FFED89-905F-424F-BE72-F88AED7C31CB}" type="presOf" srcId="{87B13181-0985-4428-8BF7-162A4811B9CC}" destId="{BE27E7DB-928B-4CE7-8485-C3EB67686EA7}" srcOrd="0" destOrd="0" presId="urn:microsoft.com/office/officeart/2008/layout/BendingPictureCaptionList"/>
    <dgm:cxn modelId="{C51A08E4-114F-4B12-9C37-1B357886262B}" srcId="{290E376E-E0A8-4890-8F8E-08515A8570ED}" destId="{87B13181-0985-4428-8BF7-162A4811B9CC}" srcOrd="0" destOrd="0" parTransId="{5D56C3B7-CA63-4FF7-A9FF-3FA0306944A1}" sibTransId="{91C4E64D-3735-4F50-9E60-454B9090C412}"/>
    <dgm:cxn modelId="{C8870D59-7763-445C-B3E2-8476781A6BD3}" type="presOf" srcId="{ABE2D1BE-7E1E-4D4E-ACAE-A9422F69CF03}" destId="{2AD17C99-6AA5-488F-A406-ECAB3F6742CC}" srcOrd="0" destOrd="0" presId="urn:microsoft.com/office/officeart/2008/layout/BendingPictureCaptionList"/>
    <dgm:cxn modelId="{D55F8F11-5C75-4636-87E2-604D742CA3C0}" srcId="{290E376E-E0A8-4890-8F8E-08515A8570ED}" destId="{E2CAD28F-F8D0-461F-B525-3B663964284C}" srcOrd="2" destOrd="0" parTransId="{07F5E558-55EC-490F-9499-9757F46B7C97}" sibTransId="{30689E98-13F8-4148-BE8F-1BC0F122E632}"/>
    <dgm:cxn modelId="{5A835547-0C7B-447D-BCE9-070CE409EAF3}" type="presParOf" srcId="{EE356D6E-6047-49D5-98B6-9F7354D66977}" destId="{FF465521-C11B-4377-B77A-51612C0A743B}" srcOrd="0" destOrd="0" presId="urn:microsoft.com/office/officeart/2008/layout/BendingPictureCaptionList"/>
    <dgm:cxn modelId="{020281A4-44C0-4C25-86AD-5F98962D16DB}" type="presParOf" srcId="{FF465521-C11B-4377-B77A-51612C0A743B}" destId="{3EDBA4BE-F5D6-46B7-BD61-2FD64B5C7B0F}" srcOrd="0" destOrd="0" presId="urn:microsoft.com/office/officeart/2008/layout/BendingPictureCaptionList"/>
    <dgm:cxn modelId="{697928E7-8295-4041-A970-56838EB2ECC7}" type="presParOf" srcId="{FF465521-C11B-4377-B77A-51612C0A743B}" destId="{BE27E7DB-928B-4CE7-8485-C3EB67686EA7}" srcOrd="1" destOrd="0" presId="urn:microsoft.com/office/officeart/2008/layout/BendingPictureCaptionList"/>
    <dgm:cxn modelId="{9BEC6D43-D665-417C-8C53-E37C97770B99}" type="presParOf" srcId="{EE356D6E-6047-49D5-98B6-9F7354D66977}" destId="{917E3CD7-B2DB-4C5C-B2B8-EBD3D3C4DC78}" srcOrd="1" destOrd="0" presId="urn:microsoft.com/office/officeart/2008/layout/BendingPictureCaptionList"/>
    <dgm:cxn modelId="{89F6D913-F119-4F90-8892-26E92ECA97DF}" type="presParOf" srcId="{EE356D6E-6047-49D5-98B6-9F7354D66977}" destId="{09C68281-50FB-45AA-B1FC-5BF15E6C055C}" srcOrd="2" destOrd="0" presId="urn:microsoft.com/office/officeart/2008/layout/BendingPictureCaptionList"/>
    <dgm:cxn modelId="{7E5BF05B-1C8B-4F80-8818-92EC18BD25B7}" type="presParOf" srcId="{09C68281-50FB-45AA-B1FC-5BF15E6C055C}" destId="{C2DF3662-2434-4381-A78E-AC6222CE8DF1}" srcOrd="0" destOrd="0" presId="urn:microsoft.com/office/officeart/2008/layout/BendingPictureCaptionList"/>
    <dgm:cxn modelId="{999921E8-84CC-437F-AF45-6F2ECFFA7AE6}" type="presParOf" srcId="{09C68281-50FB-45AA-B1FC-5BF15E6C055C}" destId="{2AD17C99-6AA5-488F-A406-ECAB3F6742CC}" srcOrd="1" destOrd="0" presId="urn:microsoft.com/office/officeart/2008/layout/BendingPictureCaptionList"/>
    <dgm:cxn modelId="{CC87FA04-653E-4D9A-BD7E-21B8BE8CE049}" type="presParOf" srcId="{EE356D6E-6047-49D5-98B6-9F7354D66977}" destId="{3B7D17F4-B043-4812-8970-AB2E4715AA28}" srcOrd="3" destOrd="0" presId="urn:microsoft.com/office/officeart/2008/layout/BendingPictureCaptionList"/>
    <dgm:cxn modelId="{F523600B-A4D9-4CA3-A4D5-BBE1B04A1F30}" type="presParOf" srcId="{EE356D6E-6047-49D5-98B6-9F7354D66977}" destId="{CA916341-D482-4135-98BB-9DA7D7FCACCF}" srcOrd="4" destOrd="0" presId="urn:microsoft.com/office/officeart/2008/layout/BendingPictureCaptionList"/>
    <dgm:cxn modelId="{3EDAEF63-608C-44F4-9073-AE4B369A5471}" type="presParOf" srcId="{CA916341-D482-4135-98BB-9DA7D7FCACCF}" destId="{ED5BE659-E764-4201-BA36-B4D25CDC747C}" srcOrd="0" destOrd="0" presId="urn:microsoft.com/office/officeart/2008/layout/BendingPictureCaptionList"/>
    <dgm:cxn modelId="{CCFD5B1E-F90C-4403-9562-640A338CEA0E}" type="presParOf" srcId="{CA916341-D482-4135-98BB-9DA7D7FCACCF}" destId="{BC23330A-B3B3-4591-B16D-89D09DC2E102}" srcOrd="1" destOrd="0" presId="urn:microsoft.com/office/officeart/2008/layout/BendingPictureCaptionList"/>
    <dgm:cxn modelId="{84A5802C-E369-4061-BDAE-C0E2A765C1B2}" type="presParOf" srcId="{EE356D6E-6047-49D5-98B6-9F7354D66977}" destId="{FD74F5E7-5BCC-4ADD-9F1F-8725B4B718E6}" srcOrd="5" destOrd="0" presId="urn:microsoft.com/office/officeart/2008/layout/BendingPictureCaptionList"/>
    <dgm:cxn modelId="{42BEAD41-918C-4746-BD62-7F82A6E416FF}" type="presParOf" srcId="{EE356D6E-6047-49D5-98B6-9F7354D66977}" destId="{0625C0C9-6EA5-45B5-9C3D-227BB12CF552}" srcOrd="6" destOrd="0" presId="urn:microsoft.com/office/officeart/2008/layout/BendingPictureCaptionList"/>
    <dgm:cxn modelId="{4425478C-AE0C-4FF6-A6A2-2E5365EDD0D2}" type="presParOf" srcId="{0625C0C9-6EA5-45B5-9C3D-227BB12CF552}" destId="{C3B37410-5FEF-46AC-B371-86468844E034}" srcOrd="0" destOrd="0" presId="urn:microsoft.com/office/officeart/2008/layout/BendingPictureCaptionList"/>
    <dgm:cxn modelId="{FBCE3E28-8220-4893-BF9B-220CCEE02EB7}" type="presParOf" srcId="{0625C0C9-6EA5-45B5-9C3D-227BB12CF552}" destId="{5E425DAE-1A88-408F-80F1-2A07218093EC}" srcOrd="1" destOrd="0" presId="urn:microsoft.com/office/officeart/2008/layout/BendingPictureCaptionList"/>
    <dgm:cxn modelId="{5810812E-A3E5-4B49-86B0-57362684E5AC}" type="presParOf" srcId="{EE356D6E-6047-49D5-98B6-9F7354D66977}" destId="{20F9FEBD-3364-4FDB-87FF-5DF06391A48E}" srcOrd="7" destOrd="0" presId="urn:microsoft.com/office/officeart/2008/layout/BendingPictureCaptionList"/>
    <dgm:cxn modelId="{A8A5EFF1-58A9-48D1-81B4-FF7B3A22AB01}" type="presParOf" srcId="{EE356D6E-6047-49D5-98B6-9F7354D66977}" destId="{2988C3F6-74D7-4F78-9D09-E430D62FC3A1}" srcOrd="8" destOrd="0" presId="urn:microsoft.com/office/officeart/2008/layout/BendingPictureCaptionList"/>
    <dgm:cxn modelId="{6228A706-E3F3-4CE9-B138-924606B7EF2A}" type="presParOf" srcId="{2988C3F6-74D7-4F78-9D09-E430D62FC3A1}" destId="{C957230C-09E7-4EA4-8B45-E99F1C702E37}" srcOrd="0" destOrd="0" presId="urn:microsoft.com/office/officeart/2008/layout/BendingPictureCaptionList"/>
    <dgm:cxn modelId="{A3C92DC0-7011-4E0C-BEB2-FB271C98C0AF}" type="presParOf" srcId="{2988C3F6-74D7-4F78-9D09-E430D62FC3A1}" destId="{9BDD1245-95E6-4709-9B53-EDC9E0AF826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4D8943"/>
        </a:solidFill>
      </dgm:spPr>
      <dgm:t>
        <a:bodyPr/>
        <a:lstStyle/>
        <a:p>
          <a:r>
            <a:rPr lang="en-US" sz="2400" dirty="0"/>
            <a:t>Records</a:t>
          </a:r>
        </a:p>
        <a:p>
          <a:r>
            <a:rPr lang="en-US" sz="2400" dirty="0"/>
            <a:t>Retention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60759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>
        <a:solidFill>
          <a:srgbClr val="0070C0"/>
        </a:solidFill>
      </dgm:spPr>
    </dgm:pt>
    <dgm:pt modelId="{40CCE22E-6C3C-4C91-AE5A-B64A36006B32}" type="pres">
      <dgm:prSet presAssocID="{AF80E263-39DC-4760-8CB0-B30EF808D955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77BED1-D4C1-478A-A530-EF8D6CBB9D58}" type="presOf" srcId="{3AEFEDD8-E5C7-44F9-9D32-F375E420434D}" destId="{2769CCA9-6373-4F3F-986D-F96344332C0B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A5FF0D25-DFA8-49D3-8CCC-9A8EBEDBA407}" type="presOf" srcId="{AF80E263-39DC-4760-8CB0-B30EF808D955}" destId="{6ECDD4C8-7531-407D-A146-9BC2AA9BD240}" srcOrd="0" destOrd="0" presId="urn:microsoft.com/office/officeart/2011/layout/RadialPictureList"/>
    <dgm:cxn modelId="{C297D4B1-B874-43AE-81CF-36099A86F9E7}" type="presOf" srcId="{B89BECE8-8FCA-45EB-A75A-63D82F73E7E5}" destId="{B642DE3E-6C52-4A4B-B12A-F932F8B2732A}" srcOrd="0" destOrd="0" presId="urn:microsoft.com/office/officeart/2011/layout/RadialPictureList"/>
    <dgm:cxn modelId="{75EA8CAD-D1D5-4770-A037-2F766D8929C1}" type="presOf" srcId="{D144D811-DB37-4BA1-ACF2-C82A2B8A4502}" destId="{1103C638-5E87-41A3-9C66-309BB773A0C9}" srcOrd="0" destOrd="0" presId="urn:microsoft.com/office/officeart/2011/layout/RadialPictureList"/>
    <dgm:cxn modelId="{BA276279-73ED-462E-BA7B-ABFE3E84D1BB}" type="presOf" srcId="{44CCE7D1-AAF0-47BE-B2BC-557933DC8E17}" destId="{C51C9755-80C8-4094-B608-E570E4C352AD}" srcOrd="0" destOrd="0" presId="urn:microsoft.com/office/officeart/2011/layout/RadialPictureList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5E7F7B96-DA6A-4BE5-BB33-3B6E55606878}" type="presParOf" srcId="{B642DE3E-6C52-4A4B-B12A-F932F8B2732A}" destId="{2769CCA9-6373-4F3F-986D-F96344332C0B}" srcOrd="0" destOrd="0" presId="urn:microsoft.com/office/officeart/2011/layout/RadialPictureList"/>
    <dgm:cxn modelId="{FB35C130-B3B7-4CE0-A4F0-C3DC423096E7}" type="presParOf" srcId="{B642DE3E-6C52-4A4B-B12A-F932F8B2732A}" destId="{D97D4AF9-72CB-4F60-BDA0-38B7421F667A}" srcOrd="1" destOrd="0" presId="urn:microsoft.com/office/officeart/2011/layout/RadialPictureList"/>
    <dgm:cxn modelId="{3A0780D9-01E7-4D5C-A66E-CCF908A800A9}" type="presParOf" srcId="{B642DE3E-6C52-4A4B-B12A-F932F8B2732A}" destId="{40CCE22E-6C3C-4C91-AE5A-B64A36006B32}" srcOrd="2" destOrd="0" presId="urn:microsoft.com/office/officeart/2011/layout/RadialPictureList"/>
    <dgm:cxn modelId="{BC842FD0-D426-44D5-8EED-90E28E06447C}" type="presParOf" srcId="{B642DE3E-6C52-4A4B-B12A-F932F8B2732A}" destId="{6ECDD4C8-7531-407D-A146-9BC2AA9BD240}" srcOrd="3" destOrd="0" presId="urn:microsoft.com/office/officeart/2011/layout/RadialPictureList"/>
    <dgm:cxn modelId="{935674B8-EBF3-4F98-8876-395B2BFF166F}" type="presParOf" srcId="{B642DE3E-6C52-4A4B-B12A-F932F8B2732A}" destId="{D1AF06DB-810B-439E-A276-963C4D9F6CA8}" srcOrd="4" destOrd="0" presId="urn:microsoft.com/office/officeart/2011/layout/RadialPictureList"/>
    <dgm:cxn modelId="{899C1CE4-8431-4270-AB08-7D4153E13036}" type="presParOf" srcId="{D1AF06DB-810B-439E-A276-963C4D9F6CA8}" destId="{1B43FB79-FF1C-485F-91ED-29F6FD4655E0}" srcOrd="0" destOrd="0" presId="urn:microsoft.com/office/officeart/2011/layout/RadialPictureList"/>
    <dgm:cxn modelId="{48869A12-F00C-43DE-8ED4-820B921F558F}" type="presParOf" srcId="{B642DE3E-6C52-4A4B-B12A-F932F8B2732A}" destId="{1103C638-5E87-41A3-9C66-309BB773A0C9}" srcOrd="5" destOrd="0" presId="urn:microsoft.com/office/officeart/2011/layout/RadialPictureList"/>
    <dgm:cxn modelId="{009BBE34-F3D3-4F5B-AD1A-86151A4A2362}" type="presParOf" srcId="{B642DE3E-6C52-4A4B-B12A-F932F8B2732A}" destId="{5A71F7D9-E0E9-44F7-8041-10CD22D884FB}" srcOrd="6" destOrd="0" presId="urn:microsoft.com/office/officeart/2011/layout/RadialPictureList"/>
    <dgm:cxn modelId="{FB9436E2-8692-4D86-B2D9-3B94D41617DA}" type="presParOf" srcId="{5A71F7D9-E0E9-44F7-8041-10CD22D884FB}" destId="{1372E00B-CE48-4F25-85AE-48F4D7879294}" srcOrd="0" destOrd="0" presId="urn:microsoft.com/office/officeart/2011/layout/RadialPictureList"/>
    <dgm:cxn modelId="{8D79666B-3065-4FE5-8622-ACFB2DDE717D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rgbClr val="4D8943"/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Onboarding </a:t>
          </a:r>
        </a:p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54110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>
        <a:solidFill>
          <a:srgbClr val="0070C0"/>
        </a:solidFill>
      </dgm:spPr>
    </dgm:pt>
    <dgm:pt modelId="{40CCE22E-6C3C-4C91-AE5A-B64A36006B32}" type="pres">
      <dgm:prSet presAssocID="{AF80E263-39DC-4760-8CB0-B30EF808D955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8DC9F5-2C76-42B3-B56B-1C6369C7DBD3}" type="presOf" srcId="{44CCE7D1-AAF0-47BE-B2BC-557933DC8E17}" destId="{C51C9755-80C8-4094-B608-E570E4C352AD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5954CF9F-411C-4349-8A39-222701C55DF2}" type="presOf" srcId="{3AEFEDD8-E5C7-44F9-9D32-F375E420434D}" destId="{2769CCA9-6373-4F3F-986D-F96344332C0B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7CDC4DFF-FFC5-4962-8C09-D4A926B91674}" type="presOf" srcId="{B89BECE8-8FCA-45EB-A75A-63D82F73E7E5}" destId="{B642DE3E-6C52-4A4B-B12A-F932F8B2732A}" srcOrd="0" destOrd="0" presId="urn:microsoft.com/office/officeart/2011/layout/RadialPictureList"/>
    <dgm:cxn modelId="{ED63745C-BB81-4637-9DE2-C5E62A97C940}" type="presOf" srcId="{AF80E263-39DC-4760-8CB0-B30EF808D955}" destId="{6ECDD4C8-7531-407D-A146-9BC2AA9BD240}" srcOrd="0" destOrd="0" presId="urn:microsoft.com/office/officeart/2011/layout/RadialPictureList"/>
    <dgm:cxn modelId="{6D0C3771-1585-4700-8017-A4A1F07740C8}" type="presOf" srcId="{D144D811-DB37-4BA1-ACF2-C82A2B8A4502}" destId="{1103C638-5E87-41A3-9C66-309BB773A0C9}" srcOrd="0" destOrd="0" presId="urn:microsoft.com/office/officeart/2011/layout/RadialPictureList"/>
    <dgm:cxn modelId="{32D91EBC-E978-4AC4-8AA0-9C979E02BF76}" type="presParOf" srcId="{B642DE3E-6C52-4A4B-B12A-F932F8B2732A}" destId="{2769CCA9-6373-4F3F-986D-F96344332C0B}" srcOrd="0" destOrd="0" presId="urn:microsoft.com/office/officeart/2011/layout/RadialPictureList"/>
    <dgm:cxn modelId="{1BAC2A1D-F706-4D51-9DCB-26A221329D16}" type="presParOf" srcId="{B642DE3E-6C52-4A4B-B12A-F932F8B2732A}" destId="{D97D4AF9-72CB-4F60-BDA0-38B7421F667A}" srcOrd="1" destOrd="0" presId="urn:microsoft.com/office/officeart/2011/layout/RadialPictureList"/>
    <dgm:cxn modelId="{FEBBC942-0FC4-48CE-A4A7-38512254B0D8}" type="presParOf" srcId="{B642DE3E-6C52-4A4B-B12A-F932F8B2732A}" destId="{40CCE22E-6C3C-4C91-AE5A-B64A36006B32}" srcOrd="2" destOrd="0" presId="urn:microsoft.com/office/officeart/2011/layout/RadialPictureList"/>
    <dgm:cxn modelId="{5F892603-392E-4CB8-A2DF-D9864B28FDDC}" type="presParOf" srcId="{B642DE3E-6C52-4A4B-B12A-F932F8B2732A}" destId="{6ECDD4C8-7531-407D-A146-9BC2AA9BD240}" srcOrd="3" destOrd="0" presId="urn:microsoft.com/office/officeart/2011/layout/RadialPictureList"/>
    <dgm:cxn modelId="{8131795B-CE86-47F5-A8D5-4EB0F8A418E6}" type="presParOf" srcId="{B642DE3E-6C52-4A4B-B12A-F932F8B2732A}" destId="{D1AF06DB-810B-439E-A276-963C4D9F6CA8}" srcOrd="4" destOrd="0" presId="urn:microsoft.com/office/officeart/2011/layout/RadialPictureList"/>
    <dgm:cxn modelId="{37BE8BA2-58C4-4285-8808-12DFFA50B293}" type="presParOf" srcId="{D1AF06DB-810B-439E-A276-963C4D9F6CA8}" destId="{1B43FB79-FF1C-485F-91ED-29F6FD4655E0}" srcOrd="0" destOrd="0" presId="urn:microsoft.com/office/officeart/2011/layout/RadialPictureList"/>
    <dgm:cxn modelId="{567F820D-4F04-42E3-9BF2-FD614D374127}" type="presParOf" srcId="{B642DE3E-6C52-4A4B-B12A-F932F8B2732A}" destId="{1103C638-5E87-41A3-9C66-309BB773A0C9}" srcOrd="5" destOrd="0" presId="urn:microsoft.com/office/officeart/2011/layout/RadialPictureList"/>
    <dgm:cxn modelId="{3288D1D9-BC65-4EC7-A2A4-4B94709F030A}" type="presParOf" srcId="{B642DE3E-6C52-4A4B-B12A-F932F8B2732A}" destId="{5A71F7D9-E0E9-44F7-8041-10CD22D884FB}" srcOrd="6" destOrd="0" presId="urn:microsoft.com/office/officeart/2011/layout/RadialPictureList"/>
    <dgm:cxn modelId="{779B56A0-6BB3-4F55-B99D-55BD4D0DCE73}" type="presParOf" srcId="{5A71F7D9-E0E9-44F7-8041-10CD22D884FB}" destId="{1372E00B-CE48-4F25-85AE-48F4D7879294}" srcOrd="0" destOrd="0" presId="urn:microsoft.com/office/officeart/2011/layout/RadialPictureList"/>
    <dgm:cxn modelId="{7F1C8399-DDFF-4CA0-8003-AAF56FCEA344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14FA8B-2E0C-48AC-9115-D85D0CC55AEA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8D6390-F7B3-4F26-8F2D-3FE1A576E3EF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 for the Search</a:t>
          </a:r>
        </a:p>
      </dgm:t>
    </dgm:pt>
    <dgm:pt modelId="{5C0B52AF-9BD5-4D0F-B4E8-CF45F0B29F99}" type="parTrans" cxnId="{678964D8-E3AD-409A-9F96-B76365F39F3C}">
      <dgm:prSet/>
      <dgm:spPr/>
      <dgm:t>
        <a:bodyPr/>
        <a:lstStyle/>
        <a:p>
          <a:endParaRPr lang="en-US"/>
        </a:p>
      </dgm:t>
    </dgm:pt>
    <dgm:pt modelId="{7193E5FD-6A3D-418C-8F42-A363006735A7}" type="sibTrans" cxnId="{678964D8-E3AD-409A-9F96-B76365F39F3C}">
      <dgm:prSet/>
      <dgm:spPr/>
      <dgm:t>
        <a:bodyPr/>
        <a:lstStyle/>
        <a:p>
          <a:endParaRPr lang="en-US"/>
        </a:p>
      </dgm:t>
    </dgm:pt>
    <dgm:pt modelId="{C03423E4-FA74-4E0B-87C3-3B13D5312068}">
      <dgm:prSet phldrT="[Text]"/>
      <dgm:spPr>
        <a:solidFill>
          <a:srgbClr val="288C9F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Advertise &amp; Outreach</a:t>
          </a:r>
        </a:p>
      </dgm:t>
    </dgm:pt>
    <dgm:pt modelId="{A27F611F-D99F-4EA1-8953-1C7CB8BAD6BF}" type="parTrans" cxnId="{05D06483-F061-4745-B078-F2D4CFBDB3CE}">
      <dgm:prSet/>
      <dgm:spPr/>
      <dgm:t>
        <a:bodyPr/>
        <a:lstStyle/>
        <a:p>
          <a:endParaRPr lang="en-US"/>
        </a:p>
      </dgm:t>
    </dgm:pt>
    <dgm:pt modelId="{E1994069-78C7-4C4E-B258-2062236CAC70}" type="sibTrans" cxnId="{05D06483-F061-4745-B078-F2D4CFBDB3CE}">
      <dgm:prSet/>
      <dgm:spPr/>
      <dgm:t>
        <a:bodyPr/>
        <a:lstStyle/>
        <a:p>
          <a:endParaRPr lang="en-US"/>
        </a:p>
      </dgm:t>
    </dgm:pt>
    <dgm:pt modelId="{493FEB21-A310-49CB-84C9-3B8389FDA75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Screen &amp; Interview</a:t>
          </a:r>
        </a:p>
      </dgm:t>
    </dgm:pt>
    <dgm:pt modelId="{01D28F54-C375-4D22-AE53-F4F7CBEDBC9A}" type="parTrans" cxnId="{B251C362-F00D-4A30-9FA6-E31EB2399024}">
      <dgm:prSet/>
      <dgm:spPr/>
      <dgm:t>
        <a:bodyPr/>
        <a:lstStyle/>
        <a:p>
          <a:endParaRPr lang="en-US"/>
        </a:p>
      </dgm:t>
    </dgm:pt>
    <dgm:pt modelId="{CD62E958-336E-49E3-A46D-9BCF9CC4610A}" type="sibTrans" cxnId="{B251C362-F00D-4A30-9FA6-E31EB2399024}">
      <dgm:prSet/>
      <dgm:spPr/>
      <dgm:t>
        <a:bodyPr/>
        <a:lstStyle/>
        <a:p>
          <a:endParaRPr lang="en-US"/>
        </a:p>
      </dgm:t>
    </dgm:pt>
    <dgm:pt modelId="{069F9AD1-102E-4CD0-8C90-0B86CE6573E9}">
      <dgm:prSet phldrT="[Text]"/>
      <dgm:spPr>
        <a:solidFill>
          <a:srgbClr val="799ADD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Reference &amp; Background Checks </a:t>
          </a:r>
        </a:p>
      </dgm:t>
    </dgm:pt>
    <dgm:pt modelId="{F2745268-06C9-4EF3-93AE-8189D7C8092B}" type="parTrans" cxnId="{3BA27F2D-2A05-48DE-9177-FEBAC96E4F9A}">
      <dgm:prSet/>
      <dgm:spPr/>
      <dgm:t>
        <a:bodyPr/>
        <a:lstStyle/>
        <a:p>
          <a:endParaRPr lang="en-US"/>
        </a:p>
      </dgm:t>
    </dgm:pt>
    <dgm:pt modelId="{DDD910FA-3041-4E3A-AF7E-FA9A2665F44C}" type="sibTrans" cxnId="{3BA27F2D-2A05-48DE-9177-FEBAC96E4F9A}">
      <dgm:prSet/>
      <dgm:spPr/>
      <dgm:t>
        <a:bodyPr/>
        <a:lstStyle/>
        <a:p>
          <a:endParaRPr lang="en-US"/>
        </a:p>
      </dgm:t>
    </dgm:pt>
    <dgm:pt modelId="{DE3E46A3-132E-435C-8F6C-499F9C5DD22D}">
      <dgm:prSet phldrT="[Text]"/>
      <dgm:spPr>
        <a:solidFill>
          <a:srgbClr val="4D8943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 &amp; Onboard</a:t>
          </a:r>
        </a:p>
      </dgm:t>
    </dgm:pt>
    <dgm:pt modelId="{FCF2135B-63BE-4919-95F0-4FB407936389}" type="parTrans" cxnId="{5381A307-EE8A-47AB-987C-B9AE1D805EB8}">
      <dgm:prSet/>
      <dgm:spPr/>
      <dgm:t>
        <a:bodyPr/>
        <a:lstStyle/>
        <a:p>
          <a:endParaRPr lang="en-US"/>
        </a:p>
      </dgm:t>
    </dgm:pt>
    <dgm:pt modelId="{87C3524C-8337-486B-99FD-672F645715E7}" type="sibTrans" cxnId="{5381A307-EE8A-47AB-987C-B9AE1D805EB8}">
      <dgm:prSet/>
      <dgm:spPr/>
      <dgm:t>
        <a:bodyPr/>
        <a:lstStyle/>
        <a:p>
          <a:endParaRPr lang="en-US"/>
        </a:p>
      </dgm:t>
    </dgm:pt>
    <dgm:pt modelId="{E6A51CAF-C886-4199-8B2A-62E303B82E8B}" type="pres">
      <dgm:prSet presAssocID="{7A14FA8B-2E0C-48AC-9115-D85D0CC55A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11B63-1789-4540-B46B-871B492790BC}" type="pres">
      <dgm:prSet presAssocID="{498D6390-F7B3-4F26-8F2D-3FE1A576E3EF}" presName="node" presStyleLbl="node1" presStyleIdx="0" presStyleCnt="5" custLinFactNeighborX="18815" custLinFactNeighborY="72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8A5AA-C9C0-4A1A-92BE-D3B3276C9B81}" type="pres">
      <dgm:prSet presAssocID="{7193E5FD-6A3D-418C-8F42-A363006735A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A17E5C-A8C9-4406-A776-C342BE3F1806}" type="pres">
      <dgm:prSet presAssocID="{7193E5FD-6A3D-418C-8F42-A363006735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386714F-88CF-4DFF-B353-3BE63F2EFC2F}" type="pres">
      <dgm:prSet presAssocID="{C03423E4-FA74-4E0B-87C3-3B13D5312068}" presName="node" presStyleLbl="node1" presStyleIdx="1" presStyleCnt="5" custLinFactNeighborX="17034" custLinFactNeighborY="-6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8E122-42E1-4E49-AF64-94B151D3F5D9}" type="pres">
      <dgm:prSet presAssocID="{E1994069-78C7-4C4E-B258-2062236CAC7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29DC795-0D11-4F8E-971E-26C5F0D353D7}" type="pres">
      <dgm:prSet presAssocID="{E1994069-78C7-4C4E-B258-2062236CAC7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FF64243-F1E4-4F6F-A961-B742DD5E7D4A}" type="pres">
      <dgm:prSet presAssocID="{493FEB21-A310-49CB-84C9-3B8389FDA754}" presName="node" presStyleLbl="node1" presStyleIdx="2" presStyleCnt="5" custLinFactY="-20258" custLinFactNeighborX="2151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CFA0-F5D3-4B75-A553-45287DF245F3}" type="pres">
      <dgm:prSet presAssocID="{CD62E958-336E-49E3-A46D-9BCF9CC4610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737E341-F650-4830-8275-9AC1E6C93716}" type="pres">
      <dgm:prSet presAssocID="{CD62E958-336E-49E3-A46D-9BCF9CC4610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92AFC98-0105-4870-9E9F-E44841346910}" type="pres">
      <dgm:prSet presAssocID="{069F9AD1-102E-4CD0-8C90-0B86CE6573E9}" presName="node" presStyleLbl="node1" presStyleIdx="3" presStyleCnt="5" custLinFactNeighborX="9734" custLinFactNeighborY="-56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7E10F-4F70-43AC-9223-F5179501472A}" type="pres">
      <dgm:prSet presAssocID="{DDD910FA-3041-4E3A-AF7E-FA9A2665F44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1D591D6-DAF1-48A1-9CA8-A4FF03FC4402}" type="pres">
      <dgm:prSet presAssocID="{DDD910FA-3041-4E3A-AF7E-FA9A2665F44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9EF981B-8A55-427F-9E37-5511F483C6F1}" type="pres">
      <dgm:prSet presAssocID="{DE3E46A3-132E-435C-8F6C-499F9C5DD22D}" presName="node" presStyleLbl="node1" presStyleIdx="4" presStyleCnt="5" custLinFactNeighborX="-14600" custLinFactNeighborY="53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177205-BB53-4791-B74C-EEF6ABC706F3}" type="presOf" srcId="{DDD910FA-3041-4E3A-AF7E-FA9A2665F44C}" destId="{C1D591D6-DAF1-48A1-9CA8-A4FF03FC4402}" srcOrd="1" destOrd="0" presId="urn:microsoft.com/office/officeart/2005/8/layout/process1"/>
    <dgm:cxn modelId="{02919FD0-725B-43D8-B910-D65642A3183B}" type="presOf" srcId="{DDD910FA-3041-4E3A-AF7E-FA9A2665F44C}" destId="{8E77E10F-4F70-43AC-9223-F5179501472A}" srcOrd="0" destOrd="0" presId="urn:microsoft.com/office/officeart/2005/8/layout/process1"/>
    <dgm:cxn modelId="{47FE1676-13DA-4859-8466-251ACA8BFEE3}" type="presOf" srcId="{E1994069-78C7-4C4E-B258-2062236CAC70}" destId="{629DC795-0D11-4F8E-971E-26C5F0D353D7}" srcOrd="1" destOrd="0" presId="urn:microsoft.com/office/officeart/2005/8/layout/process1"/>
    <dgm:cxn modelId="{6D646AF1-441A-4621-9AC1-C235E4A59691}" type="presOf" srcId="{C03423E4-FA74-4E0B-87C3-3B13D5312068}" destId="{6386714F-88CF-4DFF-B353-3BE63F2EFC2F}" srcOrd="0" destOrd="0" presId="urn:microsoft.com/office/officeart/2005/8/layout/process1"/>
    <dgm:cxn modelId="{B251C362-F00D-4A30-9FA6-E31EB2399024}" srcId="{7A14FA8B-2E0C-48AC-9115-D85D0CC55AEA}" destId="{493FEB21-A310-49CB-84C9-3B8389FDA754}" srcOrd="2" destOrd="0" parTransId="{01D28F54-C375-4D22-AE53-F4F7CBEDBC9A}" sibTransId="{CD62E958-336E-49E3-A46D-9BCF9CC4610A}"/>
    <dgm:cxn modelId="{2F386576-AC08-4C38-B9E8-AAD3594E2470}" type="presOf" srcId="{CD62E958-336E-49E3-A46D-9BCF9CC4610A}" destId="{7737E341-F650-4830-8275-9AC1E6C93716}" srcOrd="1" destOrd="0" presId="urn:microsoft.com/office/officeart/2005/8/layout/process1"/>
    <dgm:cxn modelId="{CD85FB13-1B2E-4423-94B3-EE6ABC248304}" type="presOf" srcId="{E1994069-78C7-4C4E-B258-2062236CAC70}" destId="{2B18E122-42E1-4E49-AF64-94B151D3F5D9}" srcOrd="0" destOrd="0" presId="urn:microsoft.com/office/officeart/2005/8/layout/process1"/>
    <dgm:cxn modelId="{3BA27F2D-2A05-48DE-9177-FEBAC96E4F9A}" srcId="{7A14FA8B-2E0C-48AC-9115-D85D0CC55AEA}" destId="{069F9AD1-102E-4CD0-8C90-0B86CE6573E9}" srcOrd="3" destOrd="0" parTransId="{F2745268-06C9-4EF3-93AE-8189D7C8092B}" sibTransId="{DDD910FA-3041-4E3A-AF7E-FA9A2665F44C}"/>
    <dgm:cxn modelId="{840077E6-D1CF-49C3-8702-A5954AB994FB}" type="presOf" srcId="{7193E5FD-6A3D-418C-8F42-A363006735A7}" destId="{7858A5AA-C9C0-4A1A-92BE-D3B3276C9B81}" srcOrd="0" destOrd="0" presId="urn:microsoft.com/office/officeart/2005/8/layout/process1"/>
    <dgm:cxn modelId="{2BEC5E7A-FE9C-40DE-B39B-1DE0FF8497AC}" type="presOf" srcId="{493FEB21-A310-49CB-84C9-3B8389FDA754}" destId="{5FF64243-F1E4-4F6F-A961-B742DD5E7D4A}" srcOrd="0" destOrd="0" presId="urn:microsoft.com/office/officeart/2005/8/layout/process1"/>
    <dgm:cxn modelId="{30BEA621-1A29-407B-8183-94F339FCDA2D}" type="presOf" srcId="{069F9AD1-102E-4CD0-8C90-0B86CE6573E9}" destId="{292AFC98-0105-4870-9E9F-E44841346910}" srcOrd="0" destOrd="0" presId="urn:microsoft.com/office/officeart/2005/8/layout/process1"/>
    <dgm:cxn modelId="{02A67755-F75E-44CD-808A-7F4E5C3030B2}" type="presOf" srcId="{CD62E958-336E-49E3-A46D-9BCF9CC4610A}" destId="{4D37CFA0-F5D3-4B75-A553-45287DF245F3}" srcOrd="0" destOrd="0" presId="urn:microsoft.com/office/officeart/2005/8/layout/process1"/>
    <dgm:cxn modelId="{05D06483-F061-4745-B078-F2D4CFBDB3CE}" srcId="{7A14FA8B-2E0C-48AC-9115-D85D0CC55AEA}" destId="{C03423E4-FA74-4E0B-87C3-3B13D5312068}" srcOrd="1" destOrd="0" parTransId="{A27F611F-D99F-4EA1-8953-1C7CB8BAD6BF}" sibTransId="{E1994069-78C7-4C4E-B258-2062236CAC70}"/>
    <dgm:cxn modelId="{15F75B50-53C4-4DBE-8DD6-BDEE38C7441D}" type="presOf" srcId="{7A14FA8B-2E0C-48AC-9115-D85D0CC55AEA}" destId="{E6A51CAF-C886-4199-8B2A-62E303B82E8B}" srcOrd="0" destOrd="0" presId="urn:microsoft.com/office/officeart/2005/8/layout/process1"/>
    <dgm:cxn modelId="{91BD1DAB-F381-4223-A118-124EA80C790B}" type="presOf" srcId="{7193E5FD-6A3D-418C-8F42-A363006735A7}" destId="{E0A17E5C-A8C9-4406-A776-C342BE3F1806}" srcOrd="1" destOrd="0" presId="urn:microsoft.com/office/officeart/2005/8/layout/process1"/>
    <dgm:cxn modelId="{678964D8-E3AD-409A-9F96-B76365F39F3C}" srcId="{7A14FA8B-2E0C-48AC-9115-D85D0CC55AEA}" destId="{498D6390-F7B3-4F26-8F2D-3FE1A576E3EF}" srcOrd="0" destOrd="0" parTransId="{5C0B52AF-9BD5-4D0F-B4E8-CF45F0B29F99}" sibTransId="{7193E5FD-6A3D-418C-8F42-A363006735A7}"/>
    <dgm:cxn modelId="{69A44FFC-15C5-4926-ABE4-F0EDAC4A6321}" type="presOf" srcId="{498D6390-F7B3-4F26-8F2D-3FE1A576E3EF}" destId="{2CB11B63-1789-4540-B46B-871B492790BC}" srcOrd="0" destOrd="0" presId="urn:microsoft.com/office/officeart/2005/8/layout/process1"/>
    <dgm:cxn modelId="{C5F7FF4D-5AE2-4254-A47F-70345861F3F2}" type="presOf" srcId="{DE3E46A3-132E-435C-8F6C-499F9C5DD22D}" destId="{49EF981B-8A55-427F-9E37-5511F483C6F1}" srcOrd="0" destOrd="0" presId="urn:microsoft.com/office/officeart/2005/8/layout/process1"/>
    <dgm:cxn modelId="{5381A307-EE8A-47AB-987C-B9AE1D805EB8}" srcId="{7A14FA8B-2E0C-48AC-9115-D85D0CC55AEA}" destId="{DE3E46A3-132E-435C-8F6C-499F9C5DD22D}" srcOrd="4" destOrd="0" parTransId="{FCF2135B-63BE-4919-95F0-4FB407936389}" sibTransId="{87C3524C-8337-486B-99FD-672F645715E7}"/>
    <dgm:cxn modelId="{C0D92D9C-B095-4E6E-82C6-19528BBF4B49}" type="presParOf" srcId="{E6A51CAF-C886-4199-8B2A-62E303B82E8B}" destId="{2CB11B63-1789-4540-B46B-871B492790BC}" srcOrd="0" destOrd="0" presId="urn:microsoft.com/office/officeart/2005/8/layout/process1"/>
    <dgm:cxn modelId="{8C64DBC9-6D52-4753-A792-6582D42DFD4F}" type="presParOf" srcId="{E6A51CAF-C886-4199-8B2A-62E303B82E8B}" destId="{7858A5AA-C9C0-4A1A-92BE-D3B3276C9B81}" srcOrd="1" destOrd="0" presId="urn:microsoft.com/office/officeart/2005/8/layout/process1"/>
    <dgm:cxn modelId="{E6A137BC-F3C8-4570-A7E3-54E9124D7B2B}" type="presParOf" srcId="{7858A5AA-C9C0-4A1A-92BE-D3B3276C9B81}" destId="{E0A17E5C-A8C9-4406-A776-C342BE3F1806}" srcOrd="0" destOrd="0" presId="urn:microsoft.com/office/officeart/2005/8/layout/process1"/>
    <dgm:cxn modelId="{D7241277-D2FB-411C-9554-6A5187F93297}" type="presParOf" srcId="{E6A51CAF-C886-4199-8B2A-62E303B82E8B}" destId="{6386714F-88CF-4DFF-B353-3BE63F2EFC2F}" srcOrd="2" destOrd="0" presId="urn:microsoft.com/office/officeart/2005/8/layout/process1"/>
    <dgm:cxn modelId="{4E132777-05E5-429A-80BC-23B156761E20}" type="presParOf" srcId="{E6A51CAF-C886-4199-8B2A-62E303B82E8B}" destId="{2B18E122-42E1-4E49-AF64-94B151D3F5D9}" srcOrd="3" destOrd="0" presId="urn:microsoft.com/office/officeart/2005/8/layout/process1"/>
    <dgm:cxn modelId="{185FCE52-FF27-4EC3-93DF-A9CDB1C58FC8}" type="presParOf" srcId="{2B18E122-42E1-4E49-AF64-94B151D3F5D9}" destId="{629DC795-0D11-4F8E-971E-26C5F0D353D7}" srcOrd="0" destOrd="0" presId="urn:microsoft.com/office/officeart/2005/8/layout/process1"/>
    <dgm:cxn modelId="{FA981814-D112-45AB-883C-C6C309D86B98}" type="presParOf" srcId="{E6A51CAF-C886-4199-8B2A-62E303B82E8B}" destId="{5FF64243-F1E4-4F6F-A961-B742DD5E7D4A}" srcOrd="4" destOrd="0" presId="urn:microsoft.com/office/officeart/2005/8/layout/process1"/>
    <dgm:cxn modelId="{B6A9FFA4-C9C7-46E5-A189-2B1BB1EF8D23}" type="presParOf" srcId="{E6A51CAF-C886-4199-8B2A-62E303B82E8B}" destId="{4D37CFA0-F5D3-4B75-A553-45287DF245F3}" srcOrd="5" destOrd="0" presId="urn:microsoft.com/office/officeart/2005/8/layout/process1"/>
    <dgm:cxn modelId="{EBE7CDE9-157C-471C-A884-666B70EA0BA0}" type="presParOf" srcId="{4D37CFA0-F5D3-4B75-A553-45287DF245F3}" destId="{7737E341-F650-4830-8275-9AC1E6C93716}" srcOrd="0" destOrd="0" presId="urn:microsoft.com/office/officeart/2005/8/layout/process1"/>
    <dgm:cxn modelId="{4661CC9E-9B87-40EF-92A0-9BB74F0429E3}" type="presParOf" srcId="{E6A51CAF-C886-4199-8B2A-62E303B82E8B}" destId="{292AFC98-0105-4870-9E9F-E44841346910}" srcOrd="6" destOrd="0" presId="urn:microsoft.com/office/officeart/2005/8/layout/process1"/>
    <dgm:cxn modelId="{041969B2-ECA1-45F6-A7EE-3FE5FBCB66BC}" type="presParOf" srcId="{E6A51CAF-C886-4199-8B2A-62E303B82E8B}" destId="{8E77E10F-4F70-43AC-9223-F5179501472A}" srcOrd="7" destOrd="0" presId="urn:microsoft.com/office/officeart/2005/8/layout/process1"/>
    <dgm:cxn modelId="{E57D37F0-42A0-484A-8C77-39F25656F1B6}" type="presParOf" srcId="{8E77E10F-4F70-43AC-9223-F5179501472A}" destId="{C1D591D6-DAF1-48A1-9CA8-A4FF03FC4402}" srcOrd="0" destOrd="0" presId="urn:microsoft.com/office/officeart/2005/8/layout/process1"/>
    <dgm:cxn modelId="{2BBAEE5F-9D4E-4C1D-A560-FEF581B1BFB3}" type="presParOf" srcId="{E6A51CAF-C886-4199-8B2A-62E303B82E8B}" destId="{49EF981B-8A55-427F-9E37-5511F483C6F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 the Best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51709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>
        <a:solidFill>
          <a:schemeClr val="tx2">
            <a:lumMod val="75000"/>
          </a:schemeClr>
        </a:solidFill>
      </dgm:spPr>
    </dgm:pt>
    <dgm:pt modelId="{40CCE22E-6C3C-4C91-AE5A-B64A36006B32}" type="pres">
      <dgm:prSet presAssocID="{AF80E263-39DC-4760-8CB0-B30EF808D955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30E067C1-926A-4086-B867-AB1C6C350312}" type="presOf" srcId="{D144D811-DB37-4BA1-ACF2-C82A2B8A4502}" destId="{1103C638-5E87-41A3-9C66-309BB773A0C9}" srcOrd="0" destOrd="0" presId="urn:microsoft.com/office/officeart/2011/layout/RadialPictureList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6AA666CE-E95E-436D-A81D-544C3ECDACF3}" type="presOf" srcId="{44CCE7D1-AAF0-47BE-B2BC-557933DC8E17}" destId="{C51C9755-80C8-4094-B608-E570E4C352AD}" srcOrd="0" destOrd="0" presId="urn:microsoft.com/office/officeart/2011/layout/RadialPictureList"/>
    <dgm:cxn modelId="{167D2CE6-B4AB-431B-9195-3B3EA7A37314}" type="presOf" srcId="{B89BECE8-8FCA-45EB-A75A-63D82F73E7E5}" destId="{B642DE3E-6C52-4A4B-B12A-F932F8B2732A}" srcOrd="0" destOrd="0" presId="urn:microsoft.com/office/officeart/2011/layout/RadialPictureList"/>
    <dgm:cxn modelId="{844041C0-67DB-430D-A458-C3DC1718DB21}" type="presOf" srcId="{3AEFEDD8-E5C7-44F9-9D32-F375E420434D}" destId="{2769CCA9-6373-4F3F-986D-F96344332C0B}" srcOrd="0" destOrd="0" presId="urn:microsoft.com/office/officeart/2011/layout/RadialPictureList"/>
    <dgm:cxn modelId="{7A6AB634-29E5-4BE0-B83B-A1D8FC65C4DC}" type="presOf" srcId="{AF80E263-39DC-4760-8CB0-B30EF808D955}" destId="{6ECDD4C8-7531-407D-A146-9BC2AA9BD240}" srcOrd="0" destOrd="0" presId="urn:microsoft.com/office/officeart/2011/layout/RadialPictureList"/>
    <dgm:cxn modelId="{AA4AE295-CEBF-4705-B2BA-D59983762D67}" type="presParOf" srcId="{B642DE3E-6C52-4A4B-B12A-F932F8B2732A}" destId="{2769CCA9-6373-4F3F-986D-F96344332C0B}" srcOrd="0" destOrd="0" presId="urn:microsoft.com/office/officeart/2011/layout/RadialPictureList"/>
    <dgm:cxn modelId="{E5271C28-9C52-4DE8-9F27-3A55C446B5C9}" type="presParOf" srcId="{B642DE3E-6C52-4A4B-B12A-F932F8B2732A}" destId="{D97D4AF9-72CB-4F60-BDA0-38B7421F667A}" srcOrd="1" destOrd="0" presId="urn:microsoft.com/office/officeart/2011/layout/RadialPictureList"/>
    <dgm:cxn modelId="{16D5D81E-AE5D-4E0F-928C-0E94264F13CA}" type="presParOf" srcId="{B642DE3E-6C52-4A4B-B12A-F932F8B2732A}" destId="{40CCE22E-6C3C-4C91-AE5A-B64A36006B32}" srcOrd="2" destOrd="0" presId="urn:microsoft.com/office/officeart/2011/layout/RadialPictureList"/>
    <dgm:cxn modelId="{B0987D24-8DBD-4D62-98DE-3507716CBF74}" type="presParOf" srcId="{B642DE3E-6C52-4A4B-B12A-F932F8B2732A}" destId="{6ECDD4C8-7531-407D-A146-9BC2AA9BD240}" srcOrd="3" destOrd="0" presId="urn:microsoft.com/office/officeart/2011/layout/RadialPictureList"/>
    <dgm:cxn modelId="{429BCBDD-9C02-468E-88FD-7A98FFBA4636}" type="presParOf" srcId="{B642DE3E-6C52-4A4B-B12A-F932F8B2732A}" destId="{D1AF06DB-810B-439E-A276-963C4D9F6CA8}" srcOrd="4" destOrd="0" presId="urn:microsoft.com/office/officeart/2011/layout/RadialPictureList"/>
    <dgm:cxn modelId="{D3012968-ACB9-452A-AE2B-F796F299BFF2}" type="presParOf" srcId="{D1AF06DB-810B-439E-A276-963C4D9F6CA8}" destId="{1B43FB79-FF1C-485F-91ED-29F6FD4655E0}" srcOrd="0" destOrd="0" presId="urn:microsoft.com/office/officeart/2011/layout/RadialPictureList"/>
    <dgm:cxn modelId="{EB2319E9-9F1E-48EB-A657-ED5C4408C09A}" type="presParOf" srcId="{B642DE3E-6C52-4A4B-B12A-F932F8B2732A}" destId="{1103C638-5E87-41A3-9C66-309BB773A0C9}" srcOrd="5" destOrd="0" presId="urn:microsoft.com/office/officeart/2011/layout/RadialPictureList"/>
    <dgm:cxn modelId="{14D80FFA-B29C-4BFC-800C-3A53B44D1B21}" type="presParOf" srcId="{B642DE3E-6C52-4A4B-B12A-F932F8B2732A}" destId="{5A71F7D9-E0E9-44F7-8041-10CD22D884FB}" srcOrd="6" destOrd="0" presId="urn:microsoft.com/office/officeart/2011/layout/RadialPictureList"/>
    <dgm:cxn modelId="{667D987C-BD5D-4348-92F5-E173CC4E9A57}" type="presParOf" srcId="{5A71F7D9-E0E9-44F7-8041-10CD22D884FB}" destId="{1372E00B-CE48-4F25-85AE-48F4D7879294}" srcOrd="0" destOrd="0" presId="urn:microsoft.com/office/officeart/2011/layout/RadialPictureList"/>
    <dgm:cxn modelId="{9E531DAA-8A64-4515-8F70-5D185ED76DA5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Preparation Details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62949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>
        <a:solidFill>
          <a:schemeClr val="tx2">
            <a:lumMod val="75000"/>
          </a:schemeClr>
        </a:solidFill>
      </dgm:spPr>
    </dgm:pt>
    <dgm:pt modelId="{40CCE22E-6C3C-4C91-AE5A-B64A36006B32}" type="pres">
      <dgm:prSet presAssocID="{AF80E263-39DC-4760-8CB0-B30EF808D955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FFCF1-C9F1-4A30-880F-FF565A6B7BA4}" type="presOf" srcId="{AF80E263-39DC-4760-8CB0-B30EF808D955}" destId="{6ECDD4C8-7531-407D-A146-9BC2AA9BD240}" srcOrd="0" destOrd="0" presId="urn:microsoft.com/office/officeart/2011/layout/RadialPictureList"/>
    <dgm:cxn modelId="{628267B0-3395-4B85-A513-9875FF9D7149}" type="presOf" srcId="{3AEFEDD8-E5C7-44F9-9D32-F375E420434D}" destId="{2769CCA9-6373-4F3F-986D-F96344332C0B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6F9682BC-2F66-4F43-9E5A-E65F135727D6}" type="presOf" srcId="{B89BECE8-8FCA-45EB-A75A-63D82F73E7E5}" destId="{B642DE3E-6C52-4A4B-B12A-F932F8B2732A}" srcOrd="0" destOrd="0" presId="urn:microsoft.com/office/officeart/2011/layout/RadialPictureList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31C1C1FE-7AC0-4663-BE82-F7D231104494}" type="presOf" srcId="{D144D811-DB37-4BA1-ACF2-C82A2B8A4502}" destId="{1103C638-5E87-41A3-9C66-309BB773A0C9}" srcOrd="0" destOrd="0" presId="urn:microsoft.com/office/officeart/2011/layout/RadialPictureList"/>
    <dgm:cxn modelId="{06CCFE52-6927-4FD6-A6AE-1DE94B623536}" type="presOf" srcId="{44CCE7D1-AAF0-47BE-B2BC-557933DC8E17}" destId="{C51C9755-80C8-4094-B608-E570E4C352AD}" srcOrd="0" destOrd="0" presId="urn:microsoft.com/office/officeart/2011/layout/RadialPictureList"/>
    <dgm:cxn modelId="{7E8D5191-1EF2-45F0-B647-8CAD345279A8}" type="presParOf" srcId="{B642DE3E-6C52-4A4B-B12A-F932F8B2732A}" destId="{2769CCA9-6373-4F3F-986D-F96344332C0B}" srcOrd="0" destOrd="0" presId="urn:microsoft.com/office/officeart/2011/layout/RadialPictureList"/>
    <dgm:cxn modelId="{10191A5A-6D2C-41AD-8640-10251160E719}" type="presParOf" srcId="{B642DE3E-6C52-4A4B-B12A-F932F8B2732A}" destId="{D97D4AF9-72CB-4F60-BDA0-38B7421F667A}" srcOrd="1" destOrd="0" presId="urn:microsoft.com/office/officeart/2011/layout/RadialPictureList"/>
    <dgm:cxn modelId="{657499FF-9991-4964-8839-56C3E3E40AEA}" type="presParOf" srcId="{B642DE3E-6C52-4A4B-B12A-F932F8B2732A}" destId="{40CCE22E-6C3C-4C91-AE5A-B64A36006B32}" srcOrd="2" destOrd="0" presId="urn:microsoft.com/office/officeart/2011/layout/RadialPictureList"/>
    <dgm:cxn modelId="{A6A3581C-2B9F-480B-A6A6-237E259190FD}" type="presParOf" srcId="{B642DE3E-6C52-4A4B-B12A-F932F8B2732A}" destId="{6ECDD4C8-7531-407D-A146-9BC2AA9BD240}" srcOrd="3" destOrd="0" presId="urn:microsoft.com/office/officeart/2011/layout/RadialPictureList"/>
    <dgm:cxn modelId="{C12DBD7A-FA3F-4D65-84A0-F6A98F203523}" type="presParOf" srcId="{B642DE3E-6C52-4A4B-B12A-F932F8B2732A}" destId="{D1AF06DB-810B-439E-A276-963C4D9F6CA8}" srcOrd="4" destOrd="0" presId="urn:microsoft.com/office/officeart/2011/layout/RadialPictureList"/>
    <dgm:cxn modelId="{1C844B00-64B7-40DE-B408-10B62C2A3315}" type="presParOf" srcId="{D1AF06DB-810B-439E-A276-963C4D9F6CA8}" destId="{1B43FB79-FF1C-485F-91ED-29F6FD4655E0}" srcOrd="0" destOrd="0" presId="urn:microsoft.com/office/officeart/2011/layout/RadialPictureList"/>
    <dgm:cxn modelId="{A04B6F16-16BC-4349-BD22-45DD669AF930}" type="presParOf" srcId="{B642DE3E-6C52-4A4B-B12A-F932F8B2732A}" destId="{1103C638-5E87-41A3-9C66-309BB773A0C9}" srcOrd="5" destOrd="0" presId="urn:microsoft.com/office/officeart/2011/layout/RadialPictureList"/>
    <dgm:cxn modelId="{08280716-1BB0-4082-B8A9-96710EDA5C0A}" type="presParOf" srcId="{B642DE3E-6C52-4A4B-B12A-F932F8B2732A}" destId="{5A71F7D9-E0E9-44F7-8041-10CD22D884FB}" srcOrd="6" destOrd="0" presId="urn:microsoft.com/office/officeart/2011/layout/RadialPictureList"/>
    <dgm:cxn modelId="{1D0FD498-4604-4634-AB1D-6893BF75011A}" type="presParOf" srcId="{5A71F7D9-E0E9-44F7-8041-10CD22D884FB}" destId="{1372E00B-CE48-4F25-85AE-48F4D7879294}" srcOrd="0" destOrd="0" presId="urn:microsoft.com/office/officeart/2011/layout/RadialPictureList"/>
    <dgm:cxn modelId="{698B85E9-BB9A-41FC-8EE0-5FC898387632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Search </a:t>
          </a:r>
        </a:p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Expectations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59099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>
        <a:solidFill>
          <a:schemeClr val="tx2">
            <a:lumMod val="75000"/>
          </a:schemeClr>
        </a:solidFill>
      </dgm:spPr>
    </dgm:pt>
    <dgm:pt modelId="{40CCE22E-6C3C-4C91-AE5A-B64A36006B32}" type="pres">
      <dgm:prSet presAssocID="{AF80E263-39DC-4760-8CB0-B30EF808D955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7E5A6-6613-498D-A3C8-A89F065DAF05}" type="presOf" srcId="{AF80E263-39DC-4760-8CB0-B30EF808D955}" destId="{6ECDD4C8-7531-407D-A146-9BC2AA9BD240}" srcOrd="0" destOrd="0" presId="urn:microsoft.com/office/officeart/2011/layout/RadialPictureList"/>
    <dgm:cxn modelId="{524A31A0-674E-4B65-835A-309F8142DA3C}" type="presOf" srcId="{D144D811-DB37-4BA1-ACF2-C82A2B8A4502}" destId="{1103C638-5E87-41A3-9C66-309BB773A0C9}" srcOrd="0" destOrd="0" presId="urn:microsoft.com/office/officeart/2011/layout/RadialPictureList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4BF63CAF-4B7C-4443-AD9F-37DAD90B5539}" type="presOf" srcId="{3AEFEDD8-E5C7-44F9-9D32-F375E420434D}" destId="{2769CCA9-6373-4F3F-986D-F96344332C0B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FE48FC47-EA19-4E46-8F22-88511CAA0538}" type="presOf" srcId="{B89BECE8-8FCA-45EB-A75A-63D82F73E7E5}" destId="{B642DE3E-6C52-4A4B-B12A-F932F8B2732A}" srcOrd="0" destOrd="0" presId="urn:microsoft.com/office/officeart/2011/layout/RadialPictureList"/>
    <dgm:cxn modelId="{476A281A-CD4D-4576-8170-F51A4994C8A5}" type="presOf" srcId="{44CCE7D1-AAF0-47BE-B2BC-557933DC8E17}" destId="{C51C9755-80C8-4094-B608-E570E4C352AD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BC807B16-6C79-4A5B-B067-D8813AA860FF}" type="presParOf" srcId="{B642DE3E-6C52-4A4B-B12A-F932F8B2732A}" destId="{2769CCA9-6373-4F3F-986D-F96344332C0B}" srcOrd="0" destOrd="0" presId="urn:microsoft.com/office/officeart/2011/layout/RadialPictureList"/>
    <dgm:cxn modelId="{015BA311-57DA-495A-A6C7-FBB570559BF5}" type="presParOf" srcId="{B642DE3E-6C52-4A4B-B12A-F932F8B2732A}" destId="{D97D4AF9-72CB-4F60-BDA0-38B7421F667A}" srcOrd="1" destOrd="0" presId="urn:microsoft.com/office/officeart/2011/layout/RadialPictureList"/>
    <dgm:cxn modelId="{3099EED5-F66C-4C4E-ACE9-4605E7C8CD4B}" type="presParOf" srcId="{B642DE3E-6C52-4A4B-B12A-F932F8B2732A}" destId="{40CCE22E-6C3C-4C91-AE5A-B64A36006B32}" srcOrd="2" destOrd="0" presId="urn:microsoft.com/office/officeart/2011/layout/RadialPictureList"/>
    <dgm:cxn modelId="{DE420342-2A64-4654-8479-AFDEC52BFB68}" type="presParOf" srcId="{B642DE3E-6C52-4A4B-B12A-F932F8B2732A}" destId="{6ECDD4C8-7531-407D-A146-9BC2AA9BD240}" srcOrd="3" destOrd="0" presId="urn:microsoft.com/office/officeart/2011/layout/RadialPictureList"/>
    <dgm:cxn modelId="{FC7BA49D-5296-4A47-BFBA-72B70E98DAF6}" type="presParOf" srcId="{B642DE3E-6C52-4A4B-B12A-F932F8B2732A}" destId="{D1AF06DB-810B-439E-A276-963C4D9F6CA8}" srcOrd="4" destOrd="0" presId="urn:microsoft.com/office/officeart/2011/layout/RadialPictureList"/>
    <dgm:cxn modelId="{54C65D72-A006-4B2D-A7B6-15B84DBB9DE6}" type="presParOf" srcId="{D1AF06DB-810B-439E-A276-963C4D9F6CA8}" destId="{1B43FB79-FF1C-485F-91ED-29F6FD4655E0}" srcOrd="0" destOrd="0" presId="urn:microsoft.com/office/officeart/2011/layout/RadialPictureList"/>
    <dgm:cxn modelId="{66CC8B01-93CA-4AD6-AAB6-D1E4B19B4B64}" type="presParOf" srcId="{B642DE3E-6C52-4A4B-B12A-F932F8B2732A}" destId="{1103C638-5E87-41A3-9C66-309BB773A0C9}" srcOrd="5" destOrd="0" presId="urn:microsoft.com/office/officeart/2011/layout/RadialPictureList"/>
    <dgm:cxn modelId="{D167A750-AACD-4B47-A858-DC3A6AD97892}" type="presParOf" srcId="{B642DE3E-6C52-4A4B-B12A-F932F8B2732A}" destId="{5A71F7D9-E0E9-44F7-8041-10CD22D884FB}" srcOrd="6" destOrd="0" presId="urn:microsoft.com/office/officeart/2011/layout/RadialPictureList"/>
    <dgm:cxn modelId="{E3FA3BAE-95A6-43A0-AF5C-198472E4FCD7}" type="presParOf" srcId="{5A71F7D9-E0E9-44F7-8041-10CD22D884FB}" destId="{1372E00B-CE48-4F25-85AE-48F4D7879294}" srcOrd="0" destOrd="0" presId="urn:microsoft.com/office/officeart/2011/layout/RadialPictureList"/>
    <dgm:cxn modelId="{CD49A8D9-4CB2-4706-97F0-F0322F461B43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Notice of Vacancy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62949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>
        <a:solidFill>
          <a:schemeClr val="tx2">
            <a:lumMod val="75000"/>
          </a:schemeClr>
        </a:solidFill>
      </dgm:spPr>
    </dgm:pt>
    <dgm:pt modelId="{40CCE22E-6C3C-4C91-AE5A-B64A36006B32}" type="pres">
      <dgm:prSet presAssocID="{AF80E263-39DC-4760-8CB0-B30EF808D955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4E206067-3886-4C09-BB57-D3CB42EB0EE4}" type="presOf" srcId="{44CCE7D1-AAF0-47BE-B2BC-557933DC8E17}" destId="{C51C9755-80C8-4094-B608-E570E4C352AD}" srcOrd="0" destOrd="0" presId="urn:microsoft.com/office/officeart/2011/layout/RadialPictureList"/>
    <dgm:cxn modelId="{9D19E6AD-394C-4E63-85F3-A8BFE549FA77}" type="presOf" srcId="{D144D811-DB37-4BA1-ACF2-C82A2B8A4502}" destId="{1103C638-5E87-41A3-9C66-309BB773A0C9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605F1849-0EE2-4395-BEBF-D38AD396AC21}" type="presOf" srcId="{B89BECE8-8FCA-45EB-A75A-63D82F73E7E5}" destId="{B642DE3E-6C52-4A4B-B12A-F932F8B2732A}" srcOrd="0" destOrd="0" presId="urn:microsoft.com/office/officeart/2011/layout/RadialPictureList"/>
    <dgm:cxn modelId="{9CBD4764-BF0C-4176-BC92-F45A948DC457}" type="presOf" srcId="{3AEFEDD8-E5C7-44F9-9D32-F375E420434D}" destId="{2769CCA9-6373-4F3F-986D-F96344332C0B}" srcOrd="0" destOrd="0" presId="urn:microsoft.com/office/officeart/2011/layout/RadialPictureList"/>
    <dgm:cxn modelId="{AF1185F8-2846-4278-A064-DAC26717E89A}" type="presOf" srcId="{AF80E263-39DC-4760-8CB0-B30EF808D955}" destId="{6ECDD4C8-7531-407D-A146-9BC2AA9BD240}" srcOrd="0" destOrd="0" presId="urn:microsoft.com/office/officeart/2011/layout/RadialPictureList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EA2274FB-2A6B-489D-B00C-45401EF12943}" type="presParOf" srcId="{B642DE3E-6C52-4A4B-B12A-F932F8B2732A}" destId="{2769CCA9-6373-4F3F-986D-F96344332C0B}" srcOrd="0" destOrd="0" presId="urn:microsoft.com/office/officeart/2011/layout/RadialPictureList"/>
    <dgm:cxn modelId="{F74A6EEA-144C-4B11-8853-451D71B37D01}" type="presParOf" srcId="{B642DE3E-6C52-4A4B-B12A-F932F8B2732A}" destId="{D97D4AF9-72CB-4F60-BDA0-38B7421F667A}" srcOrd="1" destOrd="0" presId="urn:microsoft.com/office/officeart/2011/layout/RadialPictureList"/>
    <dgm:cxn modelId="{BD67D6D4-D1A9-48C4-9CDB-C022DC3AEAEF}" type="presParOf" srcId="{B642DE3E-6C52-4A4B-B12A-F932F8B2732A}" destId="{40CCE22E-6C3C-4C91-AE5A-B64A36006B32}" srcOrd="2" destOrd="0" presId="urn:microsoft.com/office/officeart/2011/layout/RadialPictureList"/>
    <dgm:cxn modelId="{51D103DF-BF26-4BC8-885D-82E9F8F96C6F}" type="presParOf" srcId="{B642DE3E-6C52-4A4B-B12A-F932F8B2732A}" destId="{6ECDD4C8-7531-407D-A146-9BC2AA9BD240}" srcOrd="3" destOrd="0" presId="urn:microsoft.com/office/officeart/2011/layout/RadialPictureList"/>
    <dgm:cxn modelId="{8249791B-35F5-42C8-B740-3D8E06F2E729}" type="presParOf" srcId="{B642DE3E-6C52-4A4B-B12A-F932F8B2732A}" destId="{D1AF06DB-810B-439E-A276-963C4D9F6CA8}" srcOrd="4" destOrd="0" presId="urn:microsoft.com/office/officeart/2011/layout/RadialPictureList"/>
    <dgm:cxn modelId="{6D730B18-7A91-49AD-B1E0-4B3B898CC703}" type="presParOf" srcId="{D1AF06DB-810B-439E-A276-963C4D9F6CA8}" destId="{1B43FB79-FF1C-485F-91ED-29F6FD4655E0}" srcOrd="0" destOrd="0" presId="urn:microsoft.com/office/officeart/2011/layout/RadialPictureList"/>
    <dgm:cxn modelId="{8D5124CA-E333-4A31-AD4E-92F6E7A43626}" type="presParOf" srcId="{B642DE3E-6C52-4A4B-B12A-F932F8B2732A}" destId="{1103C638-5E87-41A3-9C66-309BB773A0C9}" srcOrd="5" destOrd="0" presId="urn:microsoft.com/office/officeart/2011/layout/RadialPictureList"/>
    <dgm:cxn modelId="{0A92D038-26EE-46F8-B06B-625967472EFF}" type="presParOf" srcId="{B642DE3E-6C52-4A4B-B12A-F932F8B2732A}" destId="{5A71F7D9-E0E9-44F7-8041-10CD22D884FB}" srcOrd="6" destOrd="0" presId="urn:microsoft.com/office/officeart/2011/layout/RadialPictureList"/>
    <dgm:cxn modelId="{E6DD976C-CD33-4B2D-84D6-AE6256D48681}" type="presParOf" srcId="{5A71F7D9-E0E9-44F7-8041-10CD22D884FB}" destId="{1372E00B-CE48-4F25-85AE-48F4D7879294}" srcOrd="0" destOrd="0" presId="urn:microsoft.com/office/officeart/2011/layout/RadialPictureList"/>
    <dgm:cxn modelId="{266B062C-BE56-4722-B4A7-3ACE47A10ABD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9BECE8-8FCA-45EB-A75A-63D82F73E7E5}" type="doc">
      <dgm:prSet loTypeId="urn:microsoft.com/office/officeart/2011/layout/RadialPictureList" loCatId="officeonlin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FEDD8-E5C7-44F9-9D32-F375E420434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Notice of Vacancy</a:t>
          </a:r>
        </a:p>
      </dgm:t>
    </dgm:pt>
    <dgm:pt modelId="{2CA22F5C-C397-47A0-BCF6-BA70115A1342}" type="parTrans" cxnId="{AC1DC9B9-3EEB-4D80-A3AB-A7805434E393}">
      <dgm:prSet/>
      <dgm:spPr/>
      <dgm:t>
        <a:bodyPr/>
        <a:lstStyle/>
        <a:p>
          <a:endParaRPr lang="en-US"/>
        </a:p>
      </dgm:t>
    </dgm:pt>
    <dgm:pt modelId="{802088A2-C16D-4E05-A86D-A650C8F12273}" type="sibTrans" cxnId="{AC1DC9B9-3EEB-4D80-A3AB-A7805434E393}">
      <dgm:prSet/>
      <dgm:spPr/>
      <dgm:t>
        <a:bodyPr/>
        <a:lstStyle/>
        <a:p>
          <a:endParaRPr lang="en-US"/>
        </a:p>
      </dgm:t>
    </dgm:pt>
    <dgm:pt modelId="{44CCE7D1-AAF0-47BE-B2BC-557933DC8E17}">
      <dgm:prSet phldrT="[Text]"/>
      <dgm:spPr/>
      <dgm:t>
        <a:bodyPr/>
        <a:lstStyle/>
        <a:p>
          <a:endParaRPr lang="en-US" dirty="0"/>
        </a:p>
      </dgm:t>
    </dgm:pt>
    <dgm:pt modelId="{CF0D3C71-9967-4AB1-81A6-BA1059CE6CD3}" type="parTrans" cxnId="{6D5033F5-933B-40EE-B254-9352EF3F31CE}">
      <dgm:prSet/>
      <dgm:spPr/>
      <dgm:t>
        <a:bodyPr/>
        <a:lstStyle/>
        <a:p>
          <a:endParaRPr lang="en-US"/>
        </a:p>
      </dgm:t>
    </dgm:pt>
    <dgm:pt modelId="{99D4E3BD-611A-4246-878A-E5732AF373DD}" type="sibTrans" cxnId="{6D5033F5-933B-40EE-B254-9352EF3F31CE}">
      <dgm:prSet/>
      <dgm:spPr/>
      <dgm:t>
        <a:bodyPr/>
        <a:lstStyle/>
        <a:p>
          <a:endParaRPr lang="en-US"/>
        </a:p>
      </dgm:t>
    </dgm:pt>
    <dgm:pt modelId="{AF80E263-39DC-4760-8CB0-B30EF808D955}">
      <dgm:prSet phldrT="[Text]"/>
      <dgm:spPr/>
      <dgm:t>
        <a:bodyPr/>
        <a:lstStyle/>
        <a:p>
          <a:endParaRPr lang="en-US" dirty="0"/>
        </a:p>
      </dgm:t>
    </dgm:pt>
    <dgm:pt modelId="{A79D5BF1-B72E-4E94-9546-BFB445894ECF}" type="sibTrans" cxnId="{6EC90284-D080-4CCF-BAE4-4DB63DD561F1}">
      <dgm:prSet/>
      <dgm:spPr/>
      <dgm:t>
        <a:bodyPr/>
        <a:lstStyle/>
        <a:p>
          <a:endParaRPr lang="en-US"/>
        </a:p>
      </dgm:t>
    </dgm:pt>
    <dgm:pt modelId="{B5C6251C-4C0F-4BD9-9258-21D977A15308}" type="parTrans" cxnId="{6EC90284-D080-4CCF-BAE4-4DB63DD561F1}">
      <dgm:prSet/>
      <dgm:spPr/>
      <dgm:t>
        <a:bodyPr/>
        <a:lstStyle/>
        <a:p>
          <a:endParaRPr lang="en-US"/>
        </a:p>
      </dgm:t>
    </dgm:pt>
    <dgm:pt modelId="{D144D811-DB37-4BA1-ACF2-C82A2B8A4502}">
      <dgm:prSet phldrT="[Text]"/>
      <dgm:spPr/>
      <dgm:t>
        <a:bodyPr/>
        <a:lstStyle/>
        <a:p>
          <a:endParaRPr lang="en-US" dirty="0"/>
        </a:p>
      </dgm:t>
    </dgm:pt>
    <dgm:pt modelId="{2ABE3293-3BDB-4261-AAD8-01B122C7A317}" type="sibTrans" cxnId="{E6E792BF-6BC7-40C8-914B-DA5FF7B8EB96}">
      <dgm:prSet/>
      <dgm:spPr/>
      <dgm:t>
        <a:bodyPr/>
        <a:lstStyle/>
        <a:p>
          <a:endParaRPr lang="en-US"/>
        </a:p>
      </dgm:t>
    </dgm:pt>
    <dgm:pt modelId="{D6D7384D-DAA5-4AB4-A3A5-24D001B8BD39}" type="parTrans" cxnId="{E6E792BF-6BC7-40C8-914B-DA5FF7B8EB96}">
      <dgm:prSet/>
      <dgm:spPr/>
      <dgm:t>
        <a:bodyPr/>
        <a:lstStyle/>
        <a:p>
          <a:endParaRPr lang="en-US"/>
        </a:p>
      </dgm:t>
    </dgm:pt>
    <dgm:pt modelId="{B642DE3E-6C52-4A4B-B12A-F932F8B2732A}" type="pres">
      <dgm:prSet presAssocID="{B89BECE8-8FCA-45EB-A75A-63D82F73E7E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69CCA9-6373-4F3F-986D-F96344332C0B}" type="pres">
      <dgm:prSet presAssocID="{3AEFEDD8-E5C7-44F9-9D32-F375E420434D}" presName="Parent" presStyleLbl="node1" presStyleIdx="0" presStyleCnt="2" custScaleY="57522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7D4AF9-72CB-4F60-BDA0-38B7421F667A}" type="pres">
      <dgm:prSet presAssocID="{AF80E263-39DC-4760-8CB0-B30EF808D955}" presName="Accent" presStyleLbl="node1" presStyleIdx="1" presStyleCnt="2"/>
      <dgm:spPr>
        <a:solidFill>
          <a:schemeClr val="tx2">
            <a:lumMod val="75000"/>
          </a:schemeClr>
        </a:solidFill>
      </dgm:spPr>
    </dgm:pt>
    <dgm:pt modelId="{40CCE22E-6C3C-4C91-AE5A-B64A36006B32}" type="pres">
      <dgm:prSet presAssocID="{AF80E263-39DC-4760-8CB0-B30EF808D955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6ECDD4C8-7531-407D-A146-9BC2AA9BD240}" type="pres">
      <dgm:prSet presAssocID="{AF80E263-39DC-4760-8CB0-B30EF808D95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06DB-810B-439E-A276-963C4D9F6CA8}" type="pres">
      <dgm:prSet presAssocID="{D144D811-DB37-4BA1-ACF2-C82A2B8A4502}" presName="Image2" presStyleCnt="0"/>
      <dgm:spPr/>
    </dgm:pt>
    <dgm:pt modelId="{1B43FB79-FF1C-485F-91ED-29F6FD4655E0}" type="pres">
      <dgm:prSet presAssocID="{D144D811-DB37-4BA1-ACF2-C82A2B8A4502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1103C638-5E87-41A3-9C66-309BB773A0C9}" type="pres">
      <dgm:prSet presAssocID="{D144D811-DB37-4BA1-ACF2-C82A2B8A450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1F7D9-E0E9-44F7-8041-10CD22D884FB}" type="pres">
      <dgm:prSet presAssocID="{44CCE7D1-AAF0-47BE-B2BC-557933DC8E17}" presName="Image3" presStyleCnt="0"/>
      <dgm:spPr/>
    </dgm:pt>
    <dgm:pt modelId="{1372E00B-CE48-4F25-85AE-48F4D7879294}" type="pres">
      <dgm:prSet presAssocID="{44CCE7D1-AAF0-47BE-B2BC-557933DC8E1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1C9755-80C8-4094-B608-E570E4C352AD}" type="pres">
      <dgm:prSet presAssocID="{44CCE7D1-AAF0-47BE-B2BC-557933DC8E1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5FFF34-6137-411B-8888-DC627AF26132}" type="presOf" srcId="{AF80E263-39DC-4760-8CB0-B30EF808D955}" destId="{6ECDD4C8-7531-407D-A146-9BC2AA9BD240}" srcOrd="0" destOrd="0" presId="urn:microsoft.com/office/officeart/2011/layout/RadialPictureList"/>
    <dgm:cxn modelId="{E6E792BF-6BC7-40C8-914B-DA5FF7B8EB96}" srcId="{3AEFEDD8-E5C7-44F9-9D32-F375E420434D}" destId="{D144D811-DB37-4BA1-ACF2-C82A2B8A4502}" srcOrd="1" destOrd="0" parTransId="{D6D7384D-DAA5-4AB4-A3A5-24D001B8BD39}" sibTransId="{2ABE3293-3BDB-4261-AAD8-01B122C7A317}"/>
    <dgm:cxn modelId="{6EC90284-D080-4CCF-BAE4-4DB63DD561F1}" srcId="{3AEFEDD8-E5C7-44F9-9D32-F375E420434D}" destId="{AF80E263-39DC-4760-8CB0-B30EF808D955}" srcOrd="0" destOrd="0" parTransId="{B5C6251C-4C0F-4BD9-9258-21D977A15308}" sibTransId="{A79D5BF1-B72E-4E94-9546-BFB445894ECF}"/>
    <dgm:cxn modelId="{06DA1106-59F2-4868-837D-70A55C7543CE}" type="presOf" srcId="{44CCE7D1-AAF0-47BE-B2BC-557933DC8E17}" destId="{C51C9755-80C8-4094-B608-E570E4C352AD}" srcOrd="0" destOrd="0" presId="urn:microsoft.com/office/officeart/2011/layout/RadialPictureList"/>
    <dgm:cxn modelId="{AC1DC9B9-3EEB-4D80-A3AB-A7805434E393}" srcId="{B89BECE8-8FCA-45EB-A75A-63D82F73E7E5}" destId="{3AEFEDD8-E5C7-44F9-9D32-F375E420434D}" srcOrd="0" destOrd="0" parTransId="{2CA22F5C-C397-47A0-BCF6-BA70115A1342}" sibTransId="{802088A2-C16D-4E05-A86D-A650C8F12273}"/>
    <dgm:cxn modelId="{490019D5-415D-42E4-8D7C-48B7DFD2273A}" type="presOf" srcId="{B89BECE8-8FCA-45EB-A75A-63D82F73E7E5}" destId="{B642DE3E-6C52-4A4B-B12A-F932F8B2732A}" srcOrd="0" destOrd="0" presId="urn:microsoft.com/office/officeart/2011/layout/RadialPictureList"/>
    <dgm:cxn modelId="{6D5033F5-933B-40EE-B254-9352EF3F31CE}" srcId="{3AEFEDD8-E5C7-44F9-9D32-F375E420434D}" destId="{44CCE7D1-AAF0-47BE-B2BC-557933DC8E17}" srcOrd="2" destOrd="0" parTransId="{CF0D3C71-9967-4AB1-81A6-BA1059CE6CD3}" sibTransId="{99D4E3BD-611A-4246-878A-E5732AF373DD}"/>
    <dgm:cxn modelId="{090D8E37-1F31-4981-A465-D26C72942277}" type="presOf" srcId="{3AEFEDD8-E5C7-44F9-9D32-F375E420434D}" destId="{2769CCA9-6373-4F3F-986D-F96344332C0B}" srcOrd="0" destOrd="0" presId="urn:microsoft.com/office/officeart/2011/layout/RadialPictureList"/>
    <dgm:cxn modelId="{564F68F6-7214-48A8-921E-C154D737C573}" type="presOf" srcId="{D144D811-DB37-4BA1-ACF2-C82A2B8A4502}" destId="{1103C638-5E87-41A3-9C66-309BB773A0C9}" srcOrd="0" destOrd="0" presId="urn:microsoft.com/office/officeart/2011/layout/RadialPictureList"/>
    <dgm:cxn modelId="{F077CE04-97F3-4D90-AD9A-C976F3653152}" type="presParOf" srcId="{B642DE3E-6C52-4A4B-B12A-F932F8B2732A}" destId="{2769CCA9-6373-4F3F-986D-F96344332C0B}" srcOrd="0" destOrd="0" presId="urn:microsoft.com/office/officeart/2011/layout/RadialPictureList"/>
    <dgm:cxn modelId="{7CC0C208-C795-413A-BDC7-892A060C21F7}" type="presParOf" srcId="{B642DE3E-6C52-4A4B-B12A-F932F8B2732A}" destId="{D97D4AF9-72CB-4F60-BDA0-38B7421F667A}" srcOrd="1" destOrd="0" presId="urn:microsoft.com/office/officeart/2011/layout/RadialPictureList"/>
    <dgm:cxn modelId="{C05265AB-F72E-4891-902A-BE8185B81C8A}" type="presParOf" srcId="{B642DE3E-6C52-4A4B-B12A-F932F8B2732A}" destId="{40CCE22E-6C3C-4C91-AE5A-B64A36006B32}" srcOrd="2" destOrd="0" presId="urn:microsoft.com/office/officeart/2011/layout/RadialPictureList"/>
    <dgm:cxn modelId="{C5931C53-A4EF-4A7A-852E-F61A139BDDC0}" type="presParOf" srcId="{B642DE3E-6C52-4A4B-B12A-F932F8B2732A}" destId="{6ECDD4C8-7531-407D-A146-9BC2AA9BD240}" srcOrd="3" destOrd="0" presId="urn:microsoft.com/office/officeart/2011/layout/RadialPictureList"/>
    <dgm:cxn modelId="{8EB0AD36-F9AD-4AFF-87F7-BA0A97600FA2}" type="presParOf" srcId="{B642DE3E-6C52-4A4B-B12A-F932F8B2732A}" destId="{D1AF06DB-810B-439E-A276-963C4D9F6CA8}" srcOrd="4" destOrd="0" presId="urn:microsoft.com/office/officeart/2011/layout/RadialPictureList"/>
    <dgm:cxn modelId="{9C88272B-5CD3-42B1-961C-8B7B07D0A230}" type="presParOf" srcId="{D1AF06DB-810B-439E-A276-963C4D9F6CA8}" destId="{1B43FB79-FF1C-485F-91ED-29F6FD4655E0}" srcOrd="0" destOrd="0" presId="urn:microsoft.com/office/officeart/2011/layout/RadialPictureList"/>
    <dgm:cxn modelId="{FEE32910-9C82-4B01-A3A4-9CAD31FBE871}" type="presParOf" srcId="{B642DE3E-6C52-4A4B-B12A-F932F8B2732A}" destId="{1103C638-5E87-41A3-9C66-309BB773A0C9}" srcOrd="5" destOrd="0" presId="urn:microsoft.com/office/officeart/2011/layout/RadialPictureList"/>
    <dgm:cxn modelId="{EC7095BA-43F4-4616-84D4-C1F493B00F91}" type="presParOf" srcId="{B642DE3E-6C52-4A4B-B12A-F932F8B2732A}" destId="{5A71F7D9-E0E9-44F7-8041-10CD22D884FB}" srcOrd="6" destOrd="0" presId="urn:microsoft.com/office/officeart/2011/layout/RadialPictureList"/>
    <dgm:cxn modelId="{BA3A99CC-0FC2-4E6C-9268-A7846C2AB6A1}" type="presParOf" srcId="{5A71F7D9-E0E9-44F7-8041-10CD22D884FB}" destId="{1372E00B-CE48-4F25-85AE-48F4D7879294}" srcOrd="0" destOrd="0" presId="urn:microsoft.com/office/officeart/2011/layout/RadialPictureList"/>
    <dgm:cxn modelId="{A06A4F2E-3B4C-4A61-8F11-BC958A4C34F5}" type="presParOf" srcId="{B642DE3E-6C52-4A4B-B12A-F932F8B2732A}" destId="{C51C9755-80C8-4094-B608-E570E4C352A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11B63-1789-4540-B46B-871B492790BC}">
      <dsp:nvSpPr>
        <dsp:cNvPr id="0" name=""/>
        <dsp:cNvSpPr/>
      </dsp:nvSpPr>
      <dsp:spPr>
        <a:xfrm>
          <a:off x="106856" y="2535587"/>
          <a:ext cx="1361481" cy="1046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 for the Search</a:t>
          </a:r>
        </a:p>
      </dsp:txBody>
      <dsp:txXfrm>
        <a:off x="137511" y="2566242"/>
        <a:ext cx="1300171" cy="985329"/>
      </dsp:txXfrm>
    </dsp:sp>
    <dsp:sp modelId="{7858A5AA-C9C0-4A1A-92BE-D3B3276C9B81}">
      <dsp:nvSpPr>
        <dsp:cNvPr id="0" name=""/>
        <dsp:cNvSpPr/>
      </dsp:nvSpPr>
      <dsp:spPr>
        <a:xfrm rot="19331990">
          <a:off x="1560517" y="2148224"/>
          <a:ext cx="366946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571145" y="2246795"/>
        <a:ext cx="265652" cy="202589"/>
      </dsp:txXfrm>
    </dsp:sp>
    <dsp:sp modelId="{6386714F-88CF-4DFF-B353-3BE63F2EFC2F}">
      <dsp:nvSpPr>
        <dsp:cNvPr id="0" name=""/>
        <dsp:cNvSpPr/>
      </dsp:nvSpPr>
      <dsp:spPr>
        <a:xfrm>
          <a:off x="2003232" y="1064599"/>
          <a:ext cx="1361481" cy="1046639"/>
        </a:xfrm>
        <a:prstGeom prst="roundRect">
          <a:avLst>
            <a:gd name="adj" fmla="val 10000"/>
          </a:avLst>
        </a:prstGeom>
        <a:solidFill>
          <a:srgbClr val="288C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Advertise &amp; Outreach</a:t>
          </a:r>
        </a:p>
      </dsp:txBody>
      <dsp:txXfrm>
        <a:off x="2033887" y="1095254"/>
        <a:ext cx="1300171" cy="985329"/>
      </dsp:txXfrm>
    </dsp:sp>
    <dsp:sp modelId="{2B18E122-42E1-4E49-AF64-94B151D3F5D9}">
      <dsp:nvSpPr>
        <dsp:cNvPr id="0" name=""/>
        <dsp:cNvSpPr/>
      </dsp:nvSpPr>
      <dsp:spPr>
        <a:xfrm rot="20596900">
          <a:off x="3481859" y="1138584"/>
          <a:ext cx="272037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483584" y="1217851"/>
        <a:ext cx="190426" cy="202589"/>
      </dsp:txXfrm>
    </dsp:sp>
    <dsp:sp modelId="{5FF64243-F1E4-4F6F-A961-B742DD5E7D4A}">
      <dsp:nvSpPr>
        <dsp:cNvPr id="0" name=""/>
        <dsp:cNvSpPr/>
      </dsp:nvSpPr>
      <dsp:spPr>
        <a:xfrm>
          <a:off x="3856295" y="508007"/>
          <a:ext cx="1361481" cy="104663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Screen &amp; Interview</a:t>
          </a:r>
        </a:p>
      </dsp:txBody>
      <dsp:txXfrm>
        <a:off x="3886950" y="538662"/>
        <a:ext cx="1300171" cy="985329"/>
      </dsp:txXfrm>
    </dsp:sp>
    <dsp:sp modelId="{4D37CFA0-F5D3-4B75-A553-45287DF245F3}">
      <dsp:nvSpPr>
        <dsp:cNvPr id="0" name=""/>
        <dsp:cNvSpPr/>
      </dsp:nvSpPr>
      <dsp:spPr>
        <a:xfrm rot="1163943">
          <a:off x="5348341" y="1203383"/>
          <a:ext cx="313454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5351010" y="1255295"/>
        <a:ext cx="219418" cy="202589"/>
      </dsp:txXfrm>
    </dsp:sp>
    <dsp:sp modelId="{292AFC98-0105-4870-9E9F-E44841346910}">
      <dsp:nvSpPr>
        <dsp:cNvPr id="0" name=""/>
        <dsp:cNvSpPr/>
      </dsp:nvSpPr>
      <dsp:spPr>
        <a:xfrm>
          <a:off x="5775625" y="1183874"/>
          <a:ext cx="1361481" cy="1046639"/>
        </a:xfrm>
        <a:prstGeom prst="roundRect">
          <a:avLst>
            <a:gd name="adj" fmla="val 10000"/>
          </a:avLst>
        </a:prstGeom>
        <a:solidFill>
          <a:srgbClr val="799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Reference &amp; Background Checks </a:t>
          </a:r>
        </a:p>
      </dsp:txBody>
      <dsp:txXfrm>
        <a:off x="5806280" y="1214529"/>
        <a:ext cx="1300171" cy="985329"/>
      </dsp:txXfrm>
    </dsp:sp>
    <dsp:sp modelId="{8E77E10F-4F70-43AC-9223-F5179501472A}">
      <dsp:nvSpPr>
        <dsp:cNvPr id="0" name=""/>
        <dsp:cNvSpPr/>
      </dsp:nvSpPr>
      <dsp:spPr>
        <a:xfrm rot="1981604">
          <a:off x="7219079" y="2118856"/>
          <a:ext cx="260488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7225393" y="2165089"/>
        <a:ext cx="182342" cy="202589"/>
      </dsp:txXfrm>
    </dsp:sp>
    <dsp:sp modelId="{49EF981B-8A55-427F-9E37-5511F483C6F1}">
      <dsp:nvSpPr>
        <dsp:cNvPr id="0" name=""/>
        <dsp:cNvSpPr/>
      </dsp:nvSpPr>
      <dsp:spPr>
        <a:xfrm>
          <a:off x="7549178" y="2336810"/>
          <a:ext cx="1361481" cy="1046639"/>
        </a:xfrm>
        <a:prstGeom prst="roundRect">
          <a:avLst>
            <a:gd name="adj" fmla="val 10000"/>
          </a:avLst>
        </a:prstGeom>
        <a:solidFill>
          <a:srgbClr val="4D89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 &amp; Onboard</a:t>
          </a:r>
        </a:p>
      </dsp:txBody>
      <dsp:txXfrm>
        <a:off x="7579833" y="2367465"/>
        <a:ext cx="1300171" cy="9853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690019" y="1770469"/>
          <a:ext cx="2334674" cy="139013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 Tools</a:t>
          </a:r>
        </a:p>
      </dsp:txBody>
      <dsp:txXfrm>
        <a:off x="1757880" y="1838330"/>
        <a:ext cx="2198952" cy="1254412"/>
      </dsp:txXfrm>
    </dsp:sp>
    <dsp:sp modelId="{D97D4AF9-72CB-4F60-BDA0-38B7421F667A}">
      <dsp:nvSpPr>
        <dsp:cNvPr id="0" name=""/>
        <dsp:cNvSpPr/>
      </dsp:nvSpPr>
      <dsp:spPr>
        <a:xfrm>
          <a:off x="486061" y="0"/>
          <a:ext cx="4706319" cy="490605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951452" y="413580"/>
          <a:ext cx="1250693" cy="12510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5297011" y="433694"/>
          <a:ext cx="1674101" cy="121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297011" y="433694"/>
        <a:ext cx="1674101" cy="1210813"/>
      </dsp:txXfrm>
    </dsp:sp>
    <dsp:sp modelId="{1B43FB79-FF1C-485F-91ED-29F6FD4655E0}">
      <dsp:nvSpPr>
        <dsp:cNvPr id="0" name=""/>
        <dsp:cNvSpPr/>
      </dsp:nvSpPr>
      <dsp:spPr>
        <a:xfrm>
          <a:off x="4434849" y="1836825"/>
          <a:ext cx="1250693" cy="12510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787383" y="1854487"/>
          <a:ext cx="1674101" cy="121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787383" y="1854487"/>
        <a:ext cx="1674101" cy="1210813"/>
      </dsp:txXfrm>
    </dsp:sp>
    <dsp:sp modelId="{1372E00B-CE48-4F25-85AE-48F4D7879294}">
      <dsp:nvSpPr>
        <dsp:cNvPr id="0" name=""/>
        <dsp:cNvSpPr/>
      </dsp:nvSpPr>
      <dsp:spPr>
        <a:xfrm>
          <a:off x="3951452" y="3280186"/>
          <a:ext cx="1250693" cy="125104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5297011" y="3305697"/>
          <a:ext cx="1674101" cy="121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297011" y="3305697"/>
        <a:ext cx="1674101" cy="12108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11B63-1789-4540-B46B-871B492790BC}">
      <dsp:nvSpPr>
        <dsp:cNvPr id="0" name=""/>
        <dsp:cNvSpPr/>
      </dsp:nvSpPr>
      <dsp:spPr>
        <a:xfrm>
          <a:off x="106856" y="2535587"/>
          <a:ext cx="1361481" cy="1046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 for the Search</a:t>
          </a:r>
        </a:p>
      </dsp:txBody>
      <dsp:txXfrm>
        <a:off x="137511" y="2566242"/>
        <a:ext cx="1300171" cy="985329"/>
      </dsp:txXfrm>
    </dsp:sp>
    <dsp:sp modelId="{7858A5AA-C9C0-4A1A-92BE-D3B3276C9B81}">
      <dsp:nvSpPr>
        <dsp:cNvPr id="0" name=""/>
        <dsp:cNvSpPr/>
      </dsp:nvSpPr>
      <dsp:spPr>
        <a:xfrm rot="19435791">
          <a:off x="1577048" y="2176318"/>
          <a:ext cx="380875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86757" y="2273667"/>
        <a:ext cx="279581" cy="202589"/>
      </dsp:txXfrm>
    </dsp:sp>
    <dsp:sp modelId="{6386714F-88CF-4DFF-B353-3BE63F2EFC2F}">
      <dsp:nvSpPr>
        <dsp:cNvPr id="0" name=""/>
        <dsp:cNvSpPr/>
      </dsp:nvSpPr>
      <dsp:spPr>
        <a:xfrm>
          <a:off x="2049206" y="1120751"/>
          <a:ext cx="1361481" cy="1046639"/>
        </a:xfrm>
        <a:prstGeom prst="roundRect">
          <a:avLst>
            <a:gd name="adj" fmla="val 10000"/>
          </a:avLst>
        </a:prstGeom>
        <a:solidFill>
          <a:srgbClr val="288C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Advertise &amp; Outreach</a:t>
          </a:r>
        </a:p>
      </dsp:txBody>
      <dsp:txXfrm>
        <a:off x="2079861" y="1151406"/>
        <a:ext cx="1300171" cy="985329"/>
      </dsp:txXfrm>
    </dsp:sp>
    <dsp:sp modelId="{2B18E122-42E1-4E49-AF64-94B151D3F5D9}">
      <dsp:nvSpPr>
        <dsp:cNvPr id="0" name=""/>
        <dsp:cNvSpPr/>
      </dsp:nvSpPr>
      <dsp:spPr>
        <a:xfrm rot="20476160">
          <a:off x="3515486" y="1166608"/>
          <a:ext cx="249379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517467" y="1246149"/>
        <a:ext cx="174565" cy="202589"/>
      </dsp:txXfrm>
    </dsp:sp>
    <dsp:sp modelId="{5FF64243-F1E4-4F6F-A961-B742DD5E7D4A}">
      <dsp:nvSpPr>
        <dsp:cNvPr id="0" name=""/>
        <dsp:cNvSpPr/>
      </dsp:nvSpPr>
      <dsp:spPr>
        <a:xfrm>
          <a:off x="3856295" y="508007"/>
          <a:ext cx="1361481" cy="104663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Screen &amp; Interview</a:t>
          </a:r>
        </a:p>
      </dsp:txBody>
      <dsp:txXfrm>
        <a:off x="3886950" y="538662"/>
        <a:ext cx="1300171" cy="985329"/>
      </dsp:txXfrm>
    </dsp:sp>
    <dsp:sp modelId="{4D37CFA0-F5D3-4B75-A553-45287DF245F3}">
      <dsp:nvSpPr>
        <dsp:cNvPr id="0" name=""/>
        <dsp:cNvSpPr/>
      </dsp:nvSpPr>
      <dsp:spPr>
        <a:xfrm rot="1163943">
          <a:off x="5348341" y="1203383"/>
          <a:ext cx="313454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351010" y="1255295"/>
        <a:ext cx="219418" cy="202589"/>
      </dsp:txXfrm>
    </dsp:sp>
    <dsp:sp modelId="{292AFC98-0105-4870-9E9F-E44841346910}">
      <dsp:nvSpPr>
        <dsp:cNvPr id="0" name=""/>
        <dsp:cNvSpPr/>
      </dsp:nvSpPr>
      <dsp:spPr>
        <a:xfrm>
          <a:off x="5775625" y="1183874"/>
          <a:ext cx="1361481" cy="1046639"/>
        </a:xfrm>
        <a:prstGeom prst="roundRect">
          <a:avLst>
            <a:gd name="adj" fmla="val 10000"/>
          </a:avLst>
        </a:prstGeom>
        <a:solidFill>
          <a:srgbClr val="799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Reference &amp; Background Checks </a:t>
          </a:r>
        </a:p>
      </dsp:txBody>
      <dsp:txXfrm>
        <a:off x="5806280" y="1214529"/>
        <a:ext cx="1300171" cy="985329"/>
      </dsp:txXfrm>
    </dsp:sp>
    <dsp:sp modelId="{8E77E10F-4F70-43AC-9223-F5179501472A}">
      <dsp:nvSpPr>
        <dsp:cNvPr id="0" name=""/>
        <dsp:cNvSpPr/>
      </dsp:nvSpPr>
      <dsp:spPr>
        <a:xfrm rot="1981604">
          <a:off x="7219079" y="2118856"/>
          <a:ext cx="260488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225393" y="2165089"/>
        <a:ext cx="182342" cy="202589"/>
      </dsp:txXfrm>
    </dsp:sp>
    <dsp:sp modelId="{49EF981B-8A55-427F-9E37-5511F483C6F1}">
      <dsp:nvSpPr>
        <dsp:cNvPr id="0" name=""/>
        <dsp:cNvSpPr/>
      </dsp:nvSpPr>
      <dsp:spPr>
        <a:xfrm>
          <a:off x="7549178" y="2336810"/>
          <a:ext cx="1361481" cy="1046639"/>
        </a:xfrm>
        <a:prstGeom prst="roundRect">
          <a:avLst>
            <a:gd name="adj" fmla="val 10000"/>
          </a:avLst>
        </a:prstGeom>
        <a:solidFill>
          <a:srgbClr val="4D89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 &amp; Onboard</a:t>
          </a:r>
        </a:p>
      </dsp:txBody>
      <dsp:txXfrm>
        <a:off x="7579833" y="2367465"/>
        <a:ext cx="1300171" cy="9853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690019" y="1796969"/>
          <a:ext cx="2334674" cy="1337134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Outreach Strategy</a:t>
          </a:r>
        </a:p>
      </dsp:txBody>
      <dsp:txXfrm>
        <a:off x="1755293" y="1862243"/>
        <a:ext cx="2204126" cy="1206586"/>
      </dsp:txXfrm>
    </dsp:sp>
    <dsp:sp modelId="{D97D4AF9-72CB-4F60-BDA0-38B7421F667A}">
      <dsp:nvSpPr>
        <dsp:cNvPr id="0" name=""/>
        <dsp:cNvSpPr/>
      </dsp:nvSpPr>
      <dsp:spPr>
        <a:xfrm>
          <a:off x="486061" y="0"/>
          <a:ext cx="4706319" cy="490605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5">
                <a:hueOff val="-7622160"/>
                <a:satOff val="40164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7622160"/>
                <a:satOff val="40164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7622160"/>
                <a:satOff val="40164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951452" y="413580"/>
          <a:ext cx="1250693" cy="1251043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5297011" y="433694"/>
          <a:ext cx="1674101" cy="121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297011" y="433694"/>
        <a:ext cx="1674101" cy="1210813"/>
      </dsp:txXfrm>
    </dsp:sp>
    <dsp:sp modelId="{1B43FB79-FF1C-485F-91ED-29F6FD4655E0}">
      <dsp:nvSpPr>
        <dsp:cNvPr id="0" name=""/>
        <dsp:cNvSpPr/>
      </dsp:nvSpPr>
      <dsp:spPr>
        <a:xfrm>
          <a:off x="4434849" y="1836825"/>
          <a:ext cx="1250693" cy="1251043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787383" y="1854487"/>
          <a:ext cx="1674101" cy="121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787383" y="1854487"/>
        <a:ext cx="1674101" cy="1210813"/>
      </dsp:txXfrm>
    </dsp:sp>
    <dsp:sp modelId="{1372E00B-CE48-4F25-85AE-48F4D7879294}">
      <dsp:nvSpPr>
        <dsp:cNvPr id="0" name=""/>
        <dsp:cNvSpPr/>
      </dsp:nvSpPr>
      <dsp:spPr>
        <a:xfrm>
          <a:off x="3951452" y="3280186"/>
          <a:ext cx="1250693" cy="1251043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5297011" y="3305697"/>
          <a:ext cx="1674101" cy="121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297011" y="3305697"/>
        <a:ext cx="1674101" cy="12108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266520" y="1496157"/>
          <a:ext cx="1987664" cy="1205836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Length of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Recruitment</a:t>
          </a:r>
        </a:p>
      </dsp:txBody>
      <dsp:txXfrm>
        <a:off x="1325384" y="1555021"/>
        <a:ext cx="1869936" cy="1088108"/>
      </dsp:txXfrm>
    </dsp:sp>
    <dsp:sp modelId="{D97D4AF9-72CB-4F60-BDA0-38B7421F667A}">
      <dsp:nvSpPr>
        <dsp:cNvPr id="0" name=""/>
        <dsp:cNvSpPr/>
      </dsp:nvSpPr>
      <dsp:spPr>
        <a:xfrm>
          <a:off x="241510" y="0"/>
          <a:ext cx="4006804" cy="417685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5">
                <a:hueOff val="-7622160"/>
                <a:satOff val="40164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7622160"/>
                <a:satOff val="40164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7622160"/>
                <a:satOff val="40164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191829" y="352108"/>
          <a:ext cx="1064799" cy="106509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337394" y="369233"/>
          <a:ext cx="1425274" cy="10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337394" y="369233"/>
        <a:ext cx="1425274" cy="1030846"/>
      </dsp:txXfrm>
    </dsp:sp>
    <dsp:sp modelId="{1B43FB79-FF1C-485F-91ED-29F6FD4655E0}">
      <dsp:nvSpPr>
        <dsp:cNvPr id="0" name=""/>
        <dsp:cNvSpPr/>
      </dsp:nvSpPr>
      <dsp:spPr>
        <a:xfrm>
          <a:off x="3603377" y="1563812"/>
          <a:ext cx="1064799" cy="106509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4754880" y="1578849"/>
          <a:ext cx="1425274" cy="10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754880" y="1578849"/>
        <a:ext cx="1425274" cy="1030846"/>
      </dsp:txXfrm>
    </dsp:sp>
    <dsp:sp modelId="{1372E00B-CE48-4F25-85AE-48F4D7879294}">
      <dsp:nvSpPr>
        <dsp:cNvPr id="0" name=""/>
        <dsp:cNvSpPr/>
      </dsp:nvSpPr>
      <dsp:spPr>
        <a:xfrm>
          <a:off x="3191829" y="2792641"/>
          <a:ext cx="1064799" cy="106509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337394" y="2814361"/>
          <a:ext cx="1425274" cy="10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337394" y="2814361"/>
        <a:ext cx="1425274" cy="10308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650407" y="1739573"/>
          <a:ext cx="2260104" cy="1294425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Advertisements</a:t>
          </a:r>
        </a:p>
      </dsp:txBody>
      <dsp:txXfrm>
        <a:off x="1713596" y="1802762"/>
        <a:ext cx="2133726" cy="1168047"/>
      </dsp:txXfrm>
    </dsp:sp>
    <dsp:sp modelId="{D97D4AF9-72CB-4F60-BDA0-38B7421F667A}">
      <dsp:nvSpPr>
        <dsp:cNvPr id="0" name=""/>
        <dsp:cNvSpPr/>
      </dsp:nvSpPr>
      <dsp:spPr>
        <a:xfrm>
          <a:off x="484904" y="0"/>
          <a:ext cx="4555997" cy="474935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5">
                <a:hueOff val="-7622160"/>
                <a:satOff val="40164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7622160"/>
                <a:satOff val="40164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7622160"/>
                <a:satOff val="40164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839609" y="400370"/>
          <a:ext cx="1210746" cy="121108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5142191" y="419842"/>
          <a:ext cx="1620630" cy="117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142191" y="419842"/>
        <a:ext cx="1620630" cy="1172139"/>
      </dsp:txXfrm>
    </dsp:sp>
    <dsp:sp modelId="{1B43FB79-FF1C-485F-91ED-29F6FD4655E0}">
      <dsp:nvSpPr>
        <dsp:cNvPr id="0" name=""/>
        <dsp:cNvSpPr/>
      </dsp:nvSpPr>
      <dsp:spPr>
        <a:xfrm>
          <a:off x="4307566" y="1778157"/>
          <a:ext cx="1210746" cy="1211084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616901" y="1795254"/>
          <a:ext cx="1620630" cy="117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616901" y="1795254"/>
        <a:ext cx="1620630" cy="1172139"/>
      </dsp:txXfrm>
    </dsp:sp>
    <dsp:sp modelId="{1372E00B-CE48-4F25-85AE-48F4D7879294}">
      <dsp:nvSpPr>
        <dsp:cNvPr id="0" name=""/>
        <dsp:cNvSpPr/>
      </dsp:nvSpPr>
      <dsp:spPr>
        <a:xfrm>
          <a:off x="3839609" y="3175416"/>
          <a:ext cx="1210746" cy="121108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5142191" y="3200112"/>
          <a:ext cx="1620630" cy="117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142191" y="3200112"/>
        <a:ext cx="1620630" cy="11721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690019" y="1780929"/>
          <a:ext cx="2334674" cy="1369214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/>
            <a:t>Workday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/>
            <a:t>Posting</a:t>
          </a:r>
          <a:endParaRPr lang="en-US" sz="2800" kern="1200" dirty="0"/>
        </a:p>
      </dsp:txBody>
      <dsp:txXfrm>
        <a:off x="1756859" y="1847769"/>
        <a:ext cx="2200994" cy="1235534"/>
      </dsp:txXfrm>
    </dsp:sp>
    <dsp:sp modelId="{D97D4AF9-72CB-4F60-BDA0-38B7421F667A}">
      <dsp:nvSpPr>
        <dsp:cNvPr id="0" name=""/>
        <dsp:cNvSpPr/>
      </dsp:nvSpPr>
      <dsp:spPr>
        <a:xfrm>
          <a:off x="486061" y="0"/>
          <a:ext cx="4706319" cy="490605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5">
                <a:hueOff val="-7622160"/>
                <a:satOff val="40164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7622160"/>
                <a:satOff val="40164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7622160"/>
                <a:satOff val="40164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951452" y="413580"/>
          <a:ext cx="1250693" cy="1251043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5297011" y="433694"/>
          <a:ext cx="1674101" cy="121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297011" y="433694"/>
        <a:ext cx="1674101" cy="1210813"/>
      </dsp:txXfrm>
    </dsp:sp>
    <dsp:sp modelId="{1B43FB79-FF1C-485F-91ED-29F6FD4655E0}">
      <dsp:nvSpPr>
        <dsp:cNvPr id="0" name=""/>
        <dsp:cNvSpPr/>
      </dsp:nvSpPr>
      <dsp:spPr>
        <a:xfrm>
          <a:off x="4434849" y="1836825"/>
          <a:ext cx="1250693" cy="1251043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787383" y="1854487"/>
          <a:ext cx="1674101" cy="121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787383" y="1854487"/>
        <a:ext cx="1674101" cy="1210813"/>
      </dsp:txXfrm>
    </dsp:sp>
    <dsp:sp modelId="{1372E00B-CE48-4F25-85AE-48F4D7879294}">
      <dsp:nvSpPr>
        <dsp:cNvPr id="0" name=""/>
        <dsp:cNvSpPr/>
      </dsp:nvSpPr>
      <dsp:spPr>
        <a:xfrm>
          <a:off x="3951452" y="3280186"/>
          <a:ext cx="1250693" cy="1251043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5297011" y="3305697"/>
          <a:ext cx="1674101" cy="121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297011" y="3305697"/>
        <a:ext cx="1674101" cy="12108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11B63-1789-4540-B46B-871B492790BC}">
      <dsp:nvSpPr>
        <dsp:cNvPr id="0" name=""/>
        <dsp:cNvSpPr/>
      </dsp:nvSpPr>
      <dsp:spPr>
        <a:xfrm>
          <a:off x="106856" y="2535587"/>
          <a:ext cx="1361481" cy="1046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 for the Search</a:t>
          </a:r>
        </a:p>
      </dsp:txBody>
      <dsp:txXfrm>
        <a:off x="137511" y="2566242"/>
        <a:ext cx="1300171" cy="985329"/>
      </dsp:txXfrm>
    </dsp:sp>
    <dsp:sp modelId="{7858A5AA-C9C0-4A1A-92BE-D3B3276C9B81}">
      <dsp:nvSpPr>
        <dsp:cNvPr id="0" name=""/>
        <dsp:cNvSpPr/>
      </dsp:nvSpPr>
      <dsp:spPr>
        <a:xfrm rot="19435791">
          <a:off x="1577048" y="2176318"/>
          <a:ext cx="380875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86757" y="2273667"/>
        <a:ext cx="279581" cy="202589"/>
      </dsp:txXfrm>
    </dsp:sp>
    <dsp:sp modelId="{6386714F-88CF-4DFF-B353-3BE63F2EFC2F}">
      <dsp:nvSpPr>
        <dsp:cNvPr id="0" name=""/>
        <dsp:cNvSpPr/>
      </dsp:nvSpPr>
      <dsp:spPr>
        <a:xfrm>
          <a:off x="2049206" y="1120751"/>
          <a:ext cx="1361481" cy="1046639"/>
        </a:xfrm>
        <a:prstGeom prst="roundRect">
          <a:avLst>
            <a:gd name="adj" fmla="val 10000"/>
          </a:avLst>
        </a:prstGeom>
        <a:solidFill>
          <a:srgbClr val="288C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Advertise &amp; Outreach</a:t>
          </a:r>
        </a:p>
      </dsp:txBody>
      <dsp:txXfrm>
        <a:off x="2079861" y="1151406"/>
        <a:ext cx="1300171" cy="985329"/>
      </dsp:txXfrm>
    </dsp:sp>
    <dsp:sp modelId="{2B18E122-42E1-4E49-AF64-94B151D3F5D9}">
      <dsp:nvSpPr>
        <dsp:cNvPr id="0" name=""/>
        <dsp:cNvSpPr/>
      </dsp:nvSpPr>
      <dsp:spPr>
        <a:xfrm rot="20476160">
          <a:off x="3515486" y="1166608"/>
          <a:ext cx="249379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517467" y="1246149"/>
        <a:ext cx="174565" cy="202589"/>
      </dsp:txXfrm>
    </dsp:sp>
    <dsp:sp modelId="{5FF64243-F1E4-4F6F-A961-B742DD5E7D4A}">
      <dsp:nvSpPr>
        <dsp:cNvPr id="0" name=""/>
        <dsp:cNvSpPr/>
      </dsp:nvSpPr>
      <dsp:spPr>
        <a:xfrm>
          <a:off x="3856295" y="508007"/>
          <a:ext cx="1361481" cy="104663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Screen &amp; Interview</a:t>
          </a:r>
        </a:p>
      </dsp:txBody>
      <dsp:txXfrm>
        <a:off x="3886950" y="538662"/>
        <a:ext cx="1300171" cy="985329"/>
      </dsp:txXfrm>
    </dsp:sp>
    <dsp:sp modelId="{4D37CFA0-F5D3-4B75-A553-45287DF245F3}">
      <dsp:nvSpPr>
        <dsp:cNvPr id="0" name=""/>
        <dsp:cNvSpPr/>
      </dsp:nvSpPr>
      <dsp:spPr>
        <a:xfrm rot="1163943">
          <a:off x="5348341" y="1203383"/>
          <a:ext cx="313454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351010" y="1255295"/>
        <a:ext cx="219418" cy="202589"/>
      </dsp:txXfrm>
    </dsp:sp>
    <dsp:sp modelId="{292AFC98-0105-4870-9E9F-E44841346910}">
      <dsp:nvSpPr>
        <dsp:cNvPr id="0" name=""/>
        <dsp:cNvSpPr/>
      </dsp:nvSpPr>
      <dsp:spPr>
        <a:xfrm>
          <a:off x="5775625" y="1183874"/>
          <a:ext cx="1361481" cy="1046639"/>
        </a:xfrm>
        <a:prstGeom prst="roundRect">
          <a:avLst>
            <a:gd name="adj" fmla="val 10000"/>
          </a:avLst>
        </a:prstGeom>
        <a:solidFill>
          <a:srgbClr val="799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Reference &amp; Background Checks </a:t>
          </a:r>
        </a:p>
      </dsp:txBody>
      <dsp:txXfrm>
        <a:off x="5806280" y="1214529"/>
        <a:ext cx="1300171" cy="985329"/>
      </dsp:txXfrm>
    </dsp:sp>
    <dsp:sp modelId="{8E77E10F-4F70-43AC-9223-F5179501472A}">
      <dsp:nvSpPr>
        <dsp:cNvPr id="0" name=""/>
        <dsp:cNvSpPr/>
      </dsp:nvSpPr>
      <dsp:spPr>
        <a:xfrm rot="1981604">
          <a:off x="7219079" y="2118856"/>
          <a:ext cx="260488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225393" y="2165089"/>
        <a:ext cx="182342" cy="202589"/>
      </dsp:txXfrm>
    </dsp:sp>
    <dsp:sp modelId="{49EF981B-8A55-427F-9E37-5511F483C6F1}">
      <dsp:nvSpPr>
        <dsp:cNvPr id="0" name=""/>
        <dsp:cNvSpPr/>
      </dsp:nvSpPr>
      <dsp:spPr>
        <a:xfrm>
          <a:off x="7549178" y="2336810"/>
          <a:ext cx="1361481" cy="1046639"/>
        </a:xfrm>
        <a:prstGeom prst="roundRect">
          <a:avLst>
            <a:gd name="adj" fmla="val 10000"/>
          </a:avLst>
        </a:prstGeom>
        <a:solidFill>
          <a:srgbClr val="4D89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 &amp; Onboard</a:t>
          </a:r>
        </a:p>
      </dsp:txBody>
      <dsp:txXfrm>
        <a:off x="7579833" y="2367465"/>
        <a:ext cx="1300171" cy="9853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294059" y="1421312"/>
          <a:ext cx="1993064" cy="1366931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Candidate Evaluation</a:t>
          </a:r>
        </a:p>
      </dsp:txBody>
      <dsp:txXfrm>
        <a:off x="1360787" y="1488040"/>
        <a:ext cx="1859608" cy="1233475"/>
      </dsp:txXfrm>
    </dsp:sp>
    <dsp:sp modelId="{D97D4AF9-72CB-4F60-BDA0-38B7421F667A}">
      <dsp:nvSpPr>
        <dsp:cNvPr id="0" name=""/>
        <dsp:cNvSpPr/>
      </dsp:nvSpPr>
      <dsp:spPr>
        <a:xfrm>
          <a:off x="266264" y="0"/>
          <a:ext cx="4017689" cy="418819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4">
                <a:hueOff val="9591855"/>
                <a:satOff val="-33602"/>
                <a:lumOff val="4313"/>
                <a:alphaOff val="0"/>
                <a:shade val="51000"/>
                <a:satMod val="130000"/>
              </a:schemeClr>
            </a:gs>
            <a:gs pos="80000">
              <a:schemeClr val="accent4">
                <a:hueOff val="9591855"/>
                <a:satOff val="-33602"/>
                <a:lumOff val="4313"/>
                <a:alphaOff val="0"/>
                <a:shade val="93000"/>
                <a:satMod val="130000"/>
              </a:schemeClr>
            </a:gs>
            <a:gs pos="100000">
              <a:schemeClr val="accent4">
                <a:hueOff val="9591855"/>
                <a:satOff val="-33602"/>
                <a:lumOff val="4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224598" y="353065"/>
          <a:ext cx="1067691" cy="106799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373274" y="370236"/>
          <a:ext cx="1429146" cy="103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373274" y="370236"/>
        <a:ext cx="1429146" cy="1033647"/>
      </dsp:txXfrm>
    </dsp:sp>
    <dsp:sp modelId="{1B43FB79-FF1C-485F-91ED-29F6FD4655E0}">
      <dsp:nvSpPr>
        <dsp:cNvPr id="0" name=""/>
        <dsp:cNvSpPr/>
      </dsp:nvSpPr>
      <dsp:spPr>
        <a:xfrm>
          <a:off x="3067415" y="2787257"/>
          <a:ext cx="1067691" cy="1067990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4791895" y="1583138"/>
          <a:ext cx="1429146" cy="103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791895" y="1583138"/>
        <a:ext cx="1429146" cy="1033647"/>
      </dsp:txXfrm>
    </dsp:sp>
    <dsp:sp modelId="{1372E00B-CE48-4F25-85AE-48F4D7879294}">
      <dsp:nvSpPr>
        <dsp:cNvPr id="0" name=""/>
        <dsp:cNvSpPr/>
      </dsp:nvSpPr>
      <dsp:spPr>
        <a:xfrm>
          <a:off x="3582403" y="1607529"/>
          <a:ext cx="1067691" cy="1067990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373274" y="2822007"/>
          <a:ext cx="1429146" cy="103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373274" y="2822007"/>
        <a:ext cx="1429146" cy="103364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286183" y="1535749"/>
          <a:ext cx="2151408" cy="147249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Candidate Evaluation</a:t>
          </a:r>
        </a:p>
      </dsp:txBody>
      <dsp:txXfrm>
        <a:off x="1358064" y="1607630"/>
        <a:ext cx="2007646" cy="1328735"/>
      </dsp:txXfrm>
    </dsp:sp>
    <dsp:sp modelId="{D97D4AF9-72CB-4F60-BDA0-38B7421F667A}">
      <dsp:nvSpPr>
        <dsp:cNvPr id="0" name=""/>
        <dsp:cNvSpPr/>
      </dsp:nvSpPr>
      <dsp:spPr>
        <a:xfrm>
          <a:off x="176732" y="0"/>
          <a:ext cx="4336885" cy="452094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4">
                <a:hueOff val="9591855"/>
                <a:satOff val="-33602"/>
                <a:lumOff val="4313"/>
                <a:alphaOff val="0"/>
                <a:shade val="51000"/>
                <a:satMod val="130000"/>
              </a:schemeClr>
            </a:gs>
            <a:gs pos="80000">
              <a:schemeClr val="accent4">
                <a:hueOff val="9591855"/>
                <a:satOff val="-33602"/>
                <a:lumOff val="4313"/>
                <a:alphaOff val="0"/>
                <a:shade val="93000"/>
                <a:satMod val="130000"/>
              </a:schemeClr>
            </a:gs>
            <a:gs pos="100000">
              <a:schemeClr val="accent4">
                <a:hueOff val="9591855"/>
                <a:satOff val="-33602"/>
                <a:lumOff val="4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370099" y="381115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610035" y="399651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10035" y="399651"/>
        <a:ext cx="1542689" cy="1115767"/>
      </dsp:txXfrm>
    </dsp:sp>
    <dsp:sp modelId="{1B43FB79-FF1C-485F-91ED-29F6FD4655E0}">
      <dsp:nvSpPr>
        <dsp:cNvPr id="0" name=""/>
        <dsp:cNvSpPr/>
      </dsp:nvSpPr>
      <dsp:spPr>
        <a:xfrm>
          <a:off x="3200429" y="3008698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061915" y="1708915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061915" y="1708915"/>
        <a:ext cx="1542689" cy="1115767"/>
      </dsp:txXfrm>
    </dsp:sp>
    <dsp:sp modelId="{1372E00B-CE48-4F25-85AE-48F4D7879294}">
      <dsp:nvSpPr>
        <dsp:cNvPr id="0" name=""/>
        <dsp:cNvSpPr/>
      </dsp:nvSpPr>
      <dsp:spPr>
        <a:xfrm>
          <a:off x="3756330" y="1735243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610035" y="3046209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10035" y="3046209"/>
        <a:ext cx="1542689" cy="111576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286183" y="1641765"/>
          <a:ext cx="2151408" cy="1260465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Vetting of the Applicants</a:t>
          </a:r>
        </a:p>
      </dsp:txBody>
      <dsp:txXfrm>
        <a:off x="1347714" y="1703296"/>
        <a:ext cx="2028346" cy="1137403"/>
      </dsp:txXfrm>
    </dsp:sp>
    <dsp:sp modelId="{D97D4AF9-72CB-4F60-BDA0-38B7421F667A}">
      <dsp:nvSpPr>
        <dsp:cNvPr id="0" name=""/>
        <dsp:cNvSpPr/>
      </dsp:nvSpPr>
      <dsp:spPr>
        <a:xfrm>
          <a:off x="176732" y="0"/>
          <a:ext cx="4336885" cy="452094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4">
                <a:hueOff val="9591855"/>
                <a:satOff val="-33602"/>
                <a:lumOff val="4313"/>
                <a:alphaOff val="0"/>
                <a:shade val="51000"/>
                <a:satMod val="130000"/>
              </a:schemeClr>
            </a:gs>
            <a:gs pos="80000">
              <a:schemeClr val="accent4">
                <a:hueOff val="9591855"/>
                <a:satOff val="-33602"/>
                <a:lumOff val="4313"/>
                <a:alphaOff val="0"/>
                <a:shade val="93000"/>
                <a:satMod val="130000"/>
              </a:schemeClr>
            </a:gs>
            <a:gs pos="100000">
              <a:schemeClr val="accent4">
                <a:hueOff val="9591855"/>
                <a:satOff val="-33602"/>
                <a:lumOff val="4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370099" y="381115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610035" y="399651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10035" y="399651"/>
        <a:ext cx="1542689" cy="1115767"/>
      </dsp:txXfrm>
    </dsp:sp>
    <dsp:sp modelId="{1B43FB79-FF1C-485F-91ED-29F6FD4655E0}">
      <dsp:nvSpPr>
        <dsp:cNvPr id="0" name=""/>
        <dsp:cNvSpPr/>
      </dsp:nvSpPr>
      <dsp:spPr>
        <a:xfrm>
          <a:off x="3200429" y="3008698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061915" y="1708915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061915" y="1708915"/>
        <a:ext cx="1542689" cy="1115767"/>
      </dsp:txXfrm>
    </dsp:sp>
    <dsp:sp modelId="{1372E00B-CE48-4F25-85AE-48F4D7879294}">
      <dsp:nvSpPr>
        <dsp:cNvPr id="0" name=""/>
        <dsp:cNvSpPr/>
      </dsp:nvSpPr>
      <dsp:spPr>
        <a:xfrm>
          <a:off x="3756330" y="1735243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610035" y="3046209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10035" y="3046209"/>
        <a:ext cx="1542689" cy="1115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40C21-7ACE-414B-8260-DD93CF5186A6}">
      <dsp:nvSpPr>
        <dsp:cNvPr id="0" name=""/>
        <dsp:cNvSpPr/>
      </dsp:nvSpPr>
      <dsp:spPr>
        <a:xfrm>
          <a:off x="1981242" y="208168"/>
          <a:ext cx="4131353" cy="143476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060DA-6017-4C04-BD78-B530A3D3C33A}">
      <dsp:nvSpPr>
        <dsp:cNvPr id="0" name=""/>
        <dsp:cNvSpPr/>
      </dsp:nvSpPr>
      <dsp:spPr>
        <a:xfrm rot="2086443">
          <a:off x="3406575" y="3899684"/>
          <a:ext cx="800649" cy="51241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6C759-181E-4552-AF37-5940578A3675}">
      <dsp:nvSpPr>
        <dsp:cNvPr id="0" name=""/>
        <dsp:cNvSpPr/>
      </dsp:nvSpPr>
      <dsp:spPr>
        <a:xfrm>
          <a:off x="0" y="4163379"/>
          <a:ext cx="8099220" cy="96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>
            <a:solidFill>
              <a:srgbClr val="981E32"/>
            </a:solidFill>
          </a:endParaRPr>
        </a:p>
      </dsp:txBody>
      <dsp:txXfrm>
        <a:off x="0" y="4163379"/>
        <a:ext cx="8099220" cy="960779"/>
      </dsp:txXfrm>
    </dsp:sp>
    <dsp:sp modelId="{C34D6378-6837-4621-9E90-1336C5420F9B}">
      <dsp:nvSpPr>
        <dsp:cNvPr id="0" name=""/>
        <dsp:cNvSpPr/>
      </dsp:nvSpPr>
      <dsp:spPr>
        <a:xfrm>
          <a:off x="3221242" y="1718434"/>
          <a:ext cx="1441169" cy="1441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Broadly </a:t>
          </a:r>
          <a:r>
            <a:rPr lang="en-US" sz="1200" kern="1200" dirty="0" err="1"/>
            <a:t>Represen-tative</a:t>
          </a:r>
          <a:r>
            <a:rPr lang="en-US" sz="1200" kern="1200" dirty="0"/>
            <a:t> of WSU</a:t>
          </a:r>
        </a:p>
      </dsp:txBody>
      <dsp:txXfrm>
        <a:off x="3432296" y="1929488"/>
        <a:ext cx="1019061" cy="1019061"/>
      </dsp:txXfrm>
    </dsp:sp>
    <dsp:sp modelId="{BEF1223D-9A76-4762-B044-43762CBDC092}">
      <dsp:nvSpPr>
        <dsp:cNvPr id="0" name=""/>
        <dsp:cNvSpPr/>
      </dsp:nvSpPr>
      <dsp:spPr>
        <a:xfrm>
          <a:off x="3997203" y="484646"/>
          <a:ext cx="1441169" cy="1441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Variety</a:t>
          </a:r>
          <a:r>
            <a:rPr lang="en-US" sz="1200" kern="1200" baseline="0" dirty="0"/>
            <a:t> of Perspectives</a:t>
          </a:r>
          <a:endParaRPr lang="en-US" sz="1200" kern="1200" dirty="0"/>
        </a:p>
      </dsp:txBody>
      <dsp:txXfrm>
        <a:off x="4208257" y="695700"/>
        <a:ext cx="1019061" cy="1019061"/>
      </dsp:txXfrm>
    </dsp:sp>
    <dsp:sp modelId="{3139D182-72CF-4834-BDB4-C91DFE17E559}">
      <dsp:nvSpPr>
        <dsp:cNvPr id="0" name=""/>
        <dsp:cNvSpPr/>
      </dsp:nvSpPr>
      <dsp:spPr>
        <a:xfrm>
          <a:off x="2513883" y="484476"/>
          <a:ext cx="1441169" cy="1441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Diverse Group of Individuals</a:t>
          </a:r>
        </a:p>
      </dsp:txBody>
      <dsp:txXfrm>
        <a:off x="2724937" y="695530"/>
        <a:ext cx="1019061" cy="1019061"/>
      </dsp:txXfrm>
    </dsp:sp>
    <dsp:sp modelId="{CB0EEFDC-1D78-49B9-976F-B26364C80248}">
      <dsp:nvSpPr>
        <dsp:cNvPr id="0" name=""/>
        <dsp:cNvSpPr/>
      </dsp:nvSpPr>
      <dsp:spPr>
        <a:xfrm>
          <a:off x="1781554" y="210725"/>
          <a:ext cx="4483639" cy="358691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286183" y="1528348"/>
          <a:ext cx="2151408" cy="148729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Development of Interview Questions</a:t>
          </a:r>
        </a:p>
      </dsp:txBody>
      <dsp:txXfrm>
        <a:off x="1358787" y="1600952"/>
        <a:ext cx="2006200" cy="1342091"/>
      </dsp:txXfrm>
    </dsp:sp>
    <dsp:sp modelId="{D97D4AF9-72CB-4F60-BDA0-38B7421F667A}">
      <dsp:nvSpPr>
        <dsp:cNvPr id="0" name=""/>
        <dsp:cNvSpPr/>
      </dsp:nvSpPr>
      <dsp:spPr>
        <a:xfrm>
          <a:off x="176732" y="0"/>
          <a:ext cx="4336885" cy="452094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4">
                <a:hueOff val="9591855"/>
                <a:satOff val="-33602"/>
                <a:lumOff val="4313"/>
                <a:alphaOff val="0"/>
                <a:shade val="51000"/>
                <a:satMod val="130000"/>
              </a:schemeClr>
            </a:gs>
            <a:gs pos="80000">
              <a:schemeClr val="accent4">
                <a:hueOff val="9591855"/>
                <a:satOff val="-33602"/>
                <a:lumOff val="4313"/>
                <a:alphaOff val="0"/>
                <a:shade val="93000"/>
                <a:satMod val="130000"/>
              </a:schemeClr>
            </a:gs>
            <a:gs pos="100000">
              <a:schemeClr val="accent4">
                <a:hueOff val="9591855"/>
                <a:satOff val="-33602"/>
                <a:lumOff val="4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370099" y="381115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610035" y="399651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10035" y="399651"/>
        <a:ext cx="1542689" cy="1115767"/>
      </dsp:txXfrm>
    </dsp:sp>
    <dsp:sp modelId="{1B43FB79-FF1C-485F-91ED-29F6FD4655E0}">
      <dsp:nvSpPr>
        <dsp:cNvPr id="0" name=""/>
        <dsp:cNvSpPr/>
      </dsp:nvSpPr>
      <dsp:spPr>
        <a:xfrm>
          <a:off x="3200429" y="3008698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061915" y="1708915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061915" y="1708915"/>
        <a:ext cx="1542689" cy="1115767"/>
      </dsp:txXfrm>
    </dsp:sp>
    <dsp:sp modelId="{1372E00B-CE48-4F25-85AE-48F4D7879294}">
      <dsp:nvSpPr>
        <dsp:cNvPr id="0" name=""/>
        <dsp:cNvSpPr/>
      </dsp:nvSpPr>
      <dsp:spPr>
        <a:xfrm>
          <a:off x="3756330" y="1735243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610035" y="3046209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10035" y="3046209"/>
        <a:ext cx="1542689" cy="111576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286183" y="1554855"/>
          <a:ext cx="2151408" cy="1434286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Interview Questions</a:t>
          </a:r>
        </a:p>
      </dsp:txBody>
      <dsp:txXfrm>
        <a:off x="1356199" y="1624871"/>
        <a:ext cx="2011376" cy="1294254"/>
      </dsp:txXfrm>
    </dsp:sp>
    <dsp:sp modelId="{D97D4AF9-72CB-4F60-BDA0-38B7421F667A}">
      <dsp:nvSpPr>
        <dsp:cNvPr id="0" name=""/>
        <dsp:cNvSpPr/>
      </dsp:nvSpPr>
      <dsp:spPr>
        <a:xfrm>
          <a:off x="176732" y="0"/>
          <a:ext cx="4336885" cy="452094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4">
                <a:hueOff val="9591855"/>
                <a:satOff val="-33602"/>
                <a:lumOff val="4313"/>
                <a:alphaOff val="0"/>
                <a:shade val="51000"/>
                <a:satMod val="130000"/>
              </a:schemeClr>
            </a:gs>
            <a:gs pos="80000">
              <a:schemeClr val="accent4">
                <a:hueOff val="9591855"/>
                <a:satOff val="-33602"/>
                <a:lumOff val="4313"/>
                <a:alphaOff val="0"/>
                <a:shade val="93000"/>
                <a:satMod val="130000"/>
              </a:schemeClr>
            </a:gs>
            <a:gs pos="100000">
              <a:schemeClr val="accent4">
                <a:hueOff val="9591855"/>
                <a:satOff val="-33602"/>
                <a:lumOff val="4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370099" y="381115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610035" y="399651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10035" y="399651"/>
        <a:ext cx="1542689" cy="1115767"/>
      </dsp:txXfrm>
    </dsp:sp>
    <dsp:sp modelId="{1B43FB79-FF1C-485F-91ED-29F6FD4655E0}">
      <dsp:nvSpPr>
        <dsp:cNvPr id="0" name=""/>
        <dsp:cNvSpPr/>
      </dsp:nvSpPr>
      <dsp:spPr>
        <a:xfrm>
          <a:off x="3200429" y="3008698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061915" y="1708915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061915" y="1708915"/>
        <a:ext cx="1542689" cy="1115767"/>
      </dsp:txXfrm>
    </dsp:sp>
    <dsp:sp modelId="{1372E00B-CE48-4F25-85AE-48F4D7879294}">
      <dsp:nvSpPr>
        <dsp:cNvPr id="0" name=""/>
        <dsp:cNvSpPr/>
      </dsp:nvSpPr>
      <dsp:spPr>
        <a:xfrm>
          <a:off x="3756330" y="1735243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610035" y="3046209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10035" y="3046209"/>
        <a:ext cx="1542689" cy="11157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286183" y="1583309"/>
          <a:ext cx="2151408" cy="137737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Screening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Interviews</a:t>
          </a:r>
        </a:p>
      </dsp:txBody>
      <dsp:txXfrm>
        <a:off x="1353421" y="1650547"/>
        <a:ext cx="2016932" cy="1242902"/>
      </dsp:txXfrm>
    </dsp:sp>
    <dsp:sp modelId="{D97D4AF9-72CB-4F60-BDA0-38B7421F667A}">
      <dsp:nvSpPr>
        <dsp:cNvPr id="0" name=""/>
        <dsp:cNvSpPr/>
      </dsp:nvSpPr>
      <dsp:spPr>
        <a:xfrm>
          <a:off x="176732" y="0"/>
          <a:ext cx="4336885" cy="452094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4">
                <a:hueOff val="9591855"/>
                <a:satOff val="-33602"/>
                <a:lumOff val="4313"/>
                <a:alphaOff val="0"/>
                <a:shade val="51000"/>
                <a:satMod val="130000"/>
              </a:schemeClr>
            </a:gs>
            <a:gs pos="80000">
              <a:schemeClr val="accent4">
                <a:hueOff val="9591855"/>
                <a:satOff val="-33602"/>
                <a:lumOff val="4313"/>
                <a:alphaOff val="0"/>
                <a:shade val="93000"/>
                <a:satMod val="130000"/>
              </a:schemeClr>
            </a:gs>
            <a:gs pos="100000">
              <a:schemeClr val="accent4">
                <a:hueOff val="9591855"/>
                <a:satOff val="-33602"/>
                <a:lumOff val="4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370099" y="381115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610035" y="399651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10035" y="399651"/>
        <a:ext cx="1542689" cy="1115767"/>
      </dsp:txXfrm>
    </dsp:sp>
    <dsp:sp modelId="{1B43FB79-FF1C-485F-91ED-29F6FD4655E0}">
      <dsp:nvSpPr>
        <dsp:cNvPr id="0" name=""/>
        <dsp:cNvSpPr/>
      </dsp:nvSpPr>
      <dsp:spPr>
        <a:xfrm>
          <a:off x="3200429" y="3008698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061915" y="1708915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061915" y="1708915"/>
        <a:ext cx="1542689" cy="1115767"/>
      </dsp:txXfrm>
    </dsp:sp>
    <dsp:sp modelId="{1372E00B-CE48-4F25-85AE-48F4D7879294}">
      <dsp:nvSpPr>
        <dsp:cNvPr id="0" name=""/>
        <dsp:cNvSpPr/>
      </dsp:nvSpPr>
      <dsp:spPr>
        <a:xfrm>
          <a:off x="3756330" y="1735243"/>
          <a:ext cx="1152517" cy="1152839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610035" y="3046209"/>
          <a:ext cx="1542689" cy="11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10035" y="3046209"/>
        <a:ext cx="1542689" cy="11157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11B63-1789-4540-B46B-871B492790BC}">
      <dsp:nvSpPr>
        <dsp:cNvPr id="0" name=""/>
        <dsp:cNvSpPr/>
      </dsp:nvSpPr>
      <dsp:spPr>
        <a:xfrm>
          <a:off x="106856" y="2535587"/>
          <a:ext cx="1361481" cy="1046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 for the Search</a:t>
          </a:r>
        </a:p>
      </dsp:txBody>
      <dsp:txXfrm>
        <a:off x="137511" y="2566242"/>
        <a:ext cx="1300171" cy="985329"/>
      </dsp:txXfrm>
    </dsp:sp>
    <dsp:sp modelId="{7858A5AA-C9C0-4A1A-92BE-D3B3276C9B81}">
      <dsp:nvSpPr>
        <dsp:cNvPr id="0" name=""/>
        <dsp:cNvSpPr/>
      </dsp:nvSpPr>
      <dsp:spPr>
        <a:xfrm rot="19435791">
          <a:off x="1577048" y="2176318"/>
          <a:ext cx="380875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86757" y="2273667"/>
        <a:ext cx="279581" cy="202589"/>
      </dsp:txXfrm>
    </dsp:sp>
    <dsp:sp modelId="{6386714F-88CF-4DFF-B353-3BE63F2EFC2F}">
      <dsp:nvSpPr>
        <dsp:cNvPr id="0" name=""/>
        <dsp:cNvSpPr/>
      </dsp:nvSpPr>
      <dsp:spPr>
        <a:xfrm>
          <a:off x="2049206" y="1120751"/>
          <a:ext cx="1361481" cy="1046639"/>
        </a:xfrm>
        <a:prstGeom prst="roundRect">
          <a:avLst>
            <a:gd name="adj" fmla="val 10000"/>
          </a:avLst>
        </a:prstGeom>
        <a:solidFill>
          <a:srgbClr val="288C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Advertise &amp; Outreach</a:t>
          </a:r>
        </a:p>
      </dsp:txBody>
      <dsp:txXfrm>
        <a:off x="2079861" y="1151406"/>
        <a:ext cx="1300171" cy="985329"/>
      </dsp:txXfrm>
    </dsp:sp>
    <dsp:sp modelId="{2B18E122-42E1-4E49-AF64-94B151D3F5D9}">
      <dsp:nvSpPr>
        <dsp:cNvPr id="0" name=""/>
        <dsp:cNvSpPr/>
      </dsp:nvSpPr>
      <dsp:spPr>
        <a:xfrm rot="20476160">
          <a:off x="3515486" y="1166608"/>
          <a:ext cx="249379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517467" y="1246149"/>
        <a:ext cx="174565" cy="202589"/>
      </dsp:txXfrm>
    </dsp:sp>
    <dsp:sp modelId="{5FF64243-F1E4-4F6F-A961-B742DD5E7D4A}">
      <dsp:nvSpPr>
        <dsp:cNvPr id="0" name=""/>
        <dsp:cNvSpPr/>
      </dsp:nvSpPr>
      <dsp:spPr>
        <a:xfrm>
          <a:off x="3856295" y="508007"/>
          <a:ext cx="1361481" cy="104663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Screen &amp; Interview</a:t>
          </a:r>
        </a:p>
      </dsp:txBody>
      <dsp:txXfrm>
        <a:off x="3886950" y="538662"/>
        <a:ext cx="1300171" cy="985329"/>
      </dsp:txXfrm>
    </dsp:sp>
    <dsp:sp modelId="{4D37CFA0-F5D3-4B75-A553-45287DF245F3}">
      <dsp:nvSpPr>
        <dsp:cNvPr id="0" name=""/>
        <dsp:cNvSpPr/>
      </dsp:nvSpPr>
      <dsp:spPr>
        <a:xfrm rot="1163943">
          <a:off x="5348341" y="1203383"/>
          <a:ext cx="313454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351010" y="1255295"/>
        <a:ext cx="219418" cy="202589"/>
      </dsp:txXfrm>
    </dsp:sp>
    <dsp:sp modelId="{292AFC98-0105-4870-9E9F-E44841346910}">
      <dsp:nvSpPr>
        <dsp:cNvPr id="0" name=""/>
        <dsp:cNvSpPr/>
      </dsp:nvSpPr>
      <dsp:spPr>
        <a:xfrm>
          <a:off x="5775625" y="1183874"/>
          <a:ext cx="1361481" cy="1046639"/>
        </a:xfrm>
        <a:prstGeom prst="roundRect">
          <a:avLst>
            <a:gd name="adj" fmla="val 10000"/>
          </a:avLst>
        </a:prstGeom>
        <a:solidFill>
          <a:srgbClr val="799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Reference &amp; Background Checks </a:t>
          </a:r>
        </a:p>
      </dsp:txBody>
      <dsp:txXfrm>
        <a:off x="5806280" y="1214529"/>
        <a:ext cx="1300171" cy="985329"/>
      </dsp:txXfrm>
    </dsp:sp>
    <dsp:sp modelId="{8E77E10F-4F70-43AC-9223-F5179501472A}">
      <dsp:nvSpPr>
        <dsp:cNvPr id="0" name=""/>
        <dsp:cNvSpPr/>
      </dsp:nvSpPr>
      <dsp:spPr>
        <a:xfrm rot="1981604">
          <a:off x="7219079" y="2118856"/>
          <a:ext cx="260488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225393" y="2165089"/>
        <a:ext cx="182342" cy="202589"/>
      </dsp:txXfrm>
    </dsp:sp>
    <dsp:sp modelId="{49EF981B-8A55-427F-9E37-5511F483C6F1}">
      <dsp:nvSpPr>
        <dsp:cNvPr id="0" name=""/>
        <dsp:cNvSpPr/>
      </dsp:nvSpPr>
      <dsp:spPr>
        <a:xfrm>
          <a:off x="7549178" y="2336810"/>
          <a:ext cx="1361481" cy="1046639"/>
        </a:xfrm>
        <a:prstGeom prst="roundRect">
          <a:avLst>
            <a:gd name="adj" fmla="val 10000"/>
          </a:avLst>
        </a:prstGeom>
        <a:solidFill>
          <a:srgbClr val="4D89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 &amp; Onboard</a:t>
          </a:r>
        </a:p>
      </dsp:txBody>
      <dsp:txXfrm>
        <a:off x="7579833" y="2367465"/>
        <a:ext cx="1300171" cy="98532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302787" y="1666354"/>
          <a:ext cx="2153740" cy="1216212"/>
        </a:xfrm>
        <a:prstGeom prst="roundRect">
          <a:avLst/>
        </a:prstGeom>
        <a:solidFill>
          <a:srgbClr val="799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Reference Checks</a:t>
          </a:r>
        </a:p>
      </dsp:txBody>
      <dsp:txXfrm>
        <a:off x="1362158" y="1725725"/>
        <a:ext cx="2034998" cy="1097470"/>
      </dsp:txXfrm>
    </dsp:sp>
    <dsp:sp modelId="{D97D4AF9-72CB-4F60-BDA0-38B7421F667A}">
      <dsp:nvSpPr>
        <dsp:cNvPr id="0" name=""/>
        <dsp:cNvSpPr/>
      </dsp:nvSpPr>
      <dsp:spPr>
        <a:xfrm>
          <a:off x="192134" y="0"/>
          <a:ext cx="4341585" cy="452583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9F1B3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388962" y="381528"/>
          <a:ext cx="1153766" cy="115408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630242" y="400084"/>
          <a:ext cx="1544361" cy="111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30242" y="400084"/>
        <a:ext cx="1544361" cy="1116977"/>
      </dsp:txXfrm>
    </dsp:sp>
    <dsp:sp modelId="{1B43FB79-FF1C-485F-91ED-29F6FD4655E0}">
      <dsp:nvSpPr>
        <dsp:cNvPr id="0" name=""/>
        <dsp:cNvSpPr/>
      </dsp:nvSpPr>
      <dsp:spPr>
        <a:xfrm rot="20404307">
          <a:off x="3834896" y="1694474"/>
          <a:ext cx="1153766" cy="1154088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082611" y="1710767"/>
          <a:ext cx="1544361" cy="111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082611" y="1710767"/>
        <a:ext cx="1544361" cy="1116977"/>
      </dsp:txXfrm>
    </dsp:sp>
    <dsp:sp modelId="{1372E00B-CE48-4F25-85AE-48F4D7879294}">
      <dsp:nvSpPr>
        <dsp:cNvPr id="0" name=""/>
        <dsp:cNvSpPr/>
      </dsp:nvSpPr>
      <dsp:spPr>
        <a:xfrm>
          <a:off x="3388962" y="3025975"/>
          <a:ext cx="1153766" cy="115408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630242" y="3049510"/>
          <a:ext cx="1544361" cy="111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30242" y="3049510"/>
        <a:ext cx="1544361" cy="111697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302787" y="1626594"/>
          <a:ext cx="2153740" cy="1295732"/>
        </a:xfrm>
        <a:prstGeom prst="roundRect">
          <a:avLst/>
        </a:prstGeom>
        <a:solidFill>
          <a:srgbClr val="799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Reference Checks</a:t>
          </a:r>
        </a:p>
      </dsp:txBody>
      <dsp:txXfrm>
        <a:off x="1366039" y="1689846"/>
        <a:ext cx="2027236" cy="1169228"/>
      </dsp:txXfrm>
    </dsp:sp>
    <dsp:sp modelId="{D97D4AF9-72CB-4F60-BDA0-38B7421F667A}">
      <dsp:nvSpPr>
        <dsp:cNvPr id="0" name=""/>
        <dsp:cNvSpPr/>
      </dsp:nvSpPr>
      <dsp:spPr>
        <a:xfrm>
          <a:off x="192134" y="0"/>
          <a:ext cx="4341585" cy="452583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9F1B3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388962" y="381528"/>
          <a:ext cx="1153766" cy="115408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630242" y="400084"/>
          <a:ext cx="1544361" cy="111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30242" y="400084"/>
        <a:ext cx="1544361" cy="1116977"/>
      </dsp:txXfrm>
    </dsp:sp>
    <dsp:sp modelId="{1B43FB79-FF1C-485F-91ED-29F6FD4655E0}">
      <dsp:nvSpPr>
        <dsp:cNvPr id="0" name=""/>
        <dsp:cNvSpPr/>
      </dsp:nvSpPr>
      <dsp:spPr>
        <a:xfrm rot="20404307">
          <a:off x="3834896" y="1694474"/>
          <a:ext cx="1153766" cy="1154088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082611" y="1710767"/>
          <a:ext cx="1544361" cy="111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082611" y="1710767"/>
        <a:ext cx="1544361" cy="1116977"/>
      </dsp:txXfrm>
    </dsp:sp>
    <dsp:sp modelId="{1372E00B-CE48-4F25-85AE-48F4D7879294}">
      <dsp:nvSpPr>
        <dsp:cNvPr id="0" name=""/>
        <dsp:cNvSpPr/>
      </dsp:nvSpPr>
      <dsp:spPr>
        <a:xfrm>
          <a:off x="3388962" y="3025975"/>
          <a:ext cx="1153766" cy="115408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630242" y="3049510"/>
          <a:ext cx="1544361" cy="111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30242" y="3049510"/>
        <a:ext cx="1544361" cy="111697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302787" y="1666354"/>
          <a:ext cx="2153740" cy="1216212"/>
        </a:xfrm>
        <a:prstGeom prst="roundRect">
          <a:avLst/>
        </a:prstGeom>
        <a:solidFill>
          <a:srgbClr val="799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Internet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Searches</a:t>
          </a:r>
        </a:p>
      </dsp:txBody>
      <dsp:txXfrm>
        <a:off x="1362158" y="1725725"/>
        <a:ext cx="2034998" cy="1097470"/>
      </dsp:txXfrm>
    </dsp:sp>
    <dsp:sp modelId="{D97D4AF9-72CB-4F60-BDA0-38B7421F667A}">
      <dsp:nvSpPr>
        <dsp:cNvPr id="0" name=""/>
        <dsp:cNvSpPr/>
      </dsp:nvSpPr>
      <dsp:spPr>
        <a:xfrm>
          <a:off x="192134" y="0"/>
          <a:ext cx="4341585" cy="452583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9F1B3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388962" y="381528"/>
          <a:ext cx="1153766" cy="115408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630242" y="400084"/>
          <a:ext cx="1544361" cy="111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30242" y="400084"/>
        <a:ext cx="1544361" cy="1116977"/>
      </dsp:txXfrm>
    </dsp:sp>
    <dsp:sp modelId="{1B43FB79-FF1C-485F-91ED-29F6FD4655E0}">
      <dsp:nvSpPr>
        <dsp:cNvPr id="0" name=""/>
        <dsp:cNvSpPr/>
      </dsp:nvSpPr>
      <dsp:spPr>
        <a:xfrm rot="20404307">
          <a:off x="3834896" y="1694474"/>
          <a:ext cx="1153766" cy="1154088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082611" y="1710767"/>
          <a:ext cx="1544361" cy="111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082611" y="1710767"/>
        <a:ext cx="1544361" cy="1116977"/>
      </dsp:txXfrm>
    </dsp:sp>
    <dsp:sp modelId="{1372E00B-CE48-4F25-85AE-48F4D7879294}">
      <dsp:nvSpPr>
        <dsp:cNvPr id="0" name=""/>
        <dsp:cNvSpPr/>
      </dsp:nvSpPr>
      <dsp:spPr>
        <a:xfrm>
          <a:off x="3388962" y="3025975"/>
          <a:ext cx="1153766" cy="115408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630242" y="3049510"/>
          <a:ext cx="1544361" cy="111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30242" y="3049510"/>
        <a:ext cx="1544361" cy="111697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101068" y="1814474"/>
          <a:ext cx="2060440" cy="1015086"/>
        </a:xfrm>
        <a:prstGeom prst="roundRect">
          <a:avLst/>
        </a:prstGeom>
        <a:solidFill>
          <a:srgbClr val="799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Recommendation </a:t>
          </a:r>
        </a:p>
      </dsp:txBody>
      <dsp:txXfrm>
        <a:off x="1150620" y="1864026"/>
        <a:ext cx="1961336" cy="915982"/>
      </dsp:txXfrm>
    </dsp:sp>
    <dsp:sp modelId="{D97D4AF9-72CB-4F60-BDA0-38B7421F667A}">
      <dsp:nvSpPr>
        <dsp:cNvPr id="0" name=""/>
        <dsp:cNvSpPr/>
      </dsp:nvSpPr>
      <dsp:spPr>
        <a:xfrm>
          <a:off x="-365064" y="29780"/>
          <a:ext cx="4341585" cy="452583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9F1B3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2683606" y="381528"/>
          <a:ext cx="1153766" cy="115408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630242" y="400084"/>
          <a:ext cx="1544361" cy="111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30242" y="400084"/>
        <a:ext cx="1544361" cy="1116977"/>
      </dsp:txXfrm>
    </dsp:sp>
    <dsp:sp modelId="{1B43FB79-FF1C-485F-91ED-29F6FD4655E0}">
      <dsp:nvSpPr>
        <dsp:cNvPr id="0" name=""/>
        <dsp:cNvSpPr/>
      </dsp:nvSpPr>
      <dsp:spPr>
        <a:xfrm rot="20404307">
          <a:off x="3197324" y="1744965"/>
          <a:ext cx="1153766" cy="1154088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082611" y="1710767"/>
          <a:ext cx="1544361" cy="111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082611" y="1710767"/>
        <a:ext cx="1544361" cy="1116977"/>
      </dsp:txXfrm>
    </dsp:sp>
    <dsp:sp modelId="{1372E00B-CE48-4F25-85AE-48F4D7879294}">
      <dsp:nvSpPr>
        <dsp:cNvPr id="0" name=""/>
        <dsp:cNvSpPr/>
      </dsp:nvSpPr>
      <dsp:spPr>
        <a:xfrm>
          <a:off x="2683606" y="3079271"/>
          <a:ext cx="1153766" cy="115408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630242" y="3049510"/>
          <a:ext cx="1544361" cy="111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630242" y="3049510"/>
        <a:ext cx="1544361" cy="111697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11B63-1789-4540-B46B-871B492790BC}">
      <dsp:nvSpPr>
        <dsp:cNvPr id="0" name=""/>
        <dsp:cNvSpPr/>
      </dsp:nvSpPr>
      <dsp:spPr>
        <a:xfrm>
          <a:off x="106856" y="2535587"/>
          <a:ext cx="1361481" cy="1046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Prepare for the Search</a:t>
          </a:r>
        </a:p>
      </dsp:txBody>
      <dsp:txXfrm>
        <a:off x="137511" y="2566242"/>
        <a:ext cx="1300171" cy="985329"/>
      </dsp:txXfrm>
    </dsp:sp>
    <dsp:sp modelId="{7858A5AA-C9C0-4A1A-92BE-D3B3276C9B81}">
      <dsp:nvSpPr>
        <dsp:cNvPr id="0" name=""/>
        <dsp:cNvSpPr/>
      </dsp:nvSpPr>
      <dsp:spPr>
        <a:xfrm rot="19435791">
          <a:off x="1577048" y="2176318"/>
          <a:ext cx="380875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86757" y="2273667"/>
        <a:ext cx="279581" cy="202589"/>
      </dsp:txXfrm>
    </dsp:sp>
    <dsp:sp modelId="{6386714F-88CF-4DFF-B353-3BE63F2EFC2F}">
      <dsp:nvSpPr>
        <dsp:cNvPr id="0" name=""/>
        <dsp:cNvSpPr/>
      </dsp:nvSpPr>
      <dsp:spPr>
        <a:xfrm>
          <a:off x="2049206" y="1120751"/>
          <a:ext cx="1361481" cy="1046639"/>
        </a:xfrm>
        <a:prstGeom prst="roundRect">
          <a:avLst>
            <a:gd name="adj" fmla="val 10000"/>
          </a:avLst>
        </a:prstGeom>
        <a:solidFill>
          <a:srgbClr val="288C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Advertise</a:t>
          </a:r>
          <a:r>
            <a:rPr lang="en-US" sz="1600" kern="1200" baseline="0" dirty="0"/>
            <a:t> &amp; Outreach</a:t>
          </a:r>
          <a:endParaRPr lang="en-US" sz="1600" kern="1200" dirty="0"/>
        </a:p>
      </dsp:txBody>
      <dsp:txXfrm>
        <a:off x="2079861" y="1151406"/>
        <a:ext cx="1300171" cy="985329"/>
      </dsp:txXfrm>
    </dsp:sp>
    <dsp:sp modelId="{2B18E122-42E1-4E49-AF64-94B151D3F5D9}">
      <dsp:nvSpPr>
        <dsp:cNvPr id="0" name=""/>
        <dsp:cNvSpPr/>
      </dsp:nvSpPr>
      <dsp:spPr>
        <a:xfrm rot="20476160">
          <a:off x="3515486" y="1166608"/>
          <a:ext cx="249379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517467" y="1246149"/>
        <a:ext cx="174565" cy="202589"/>
      </dsp:txXfrm>
    </dsp:sp>
    <dsp:sp modelId="{5FF64243-F1E4-4F6F-A961-B742DD5E7D4A}">
      <dsp:nvSpPr>
        <dsp:cNvPr id="0" name=""/>
        <dsp:cNvSpPr/>
      </dsp:nvSpPr>
      <dsp:spPr>
        <a:xfrm>
          <a:off x="3856295" y="508007"/>
          <a:ext cx="1361481" cy="104663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Screen &amp; Interview</a:t>
          </a:r>
        </a:p>
      </dsp:txBody>
      <dsp:txXfrm>
        <a:off x="3886950" y="538662"/>
        <a:ext cx="1300171" cy="985329"/>
      </dsp:txXfrm>
    </dsp:sp>
    <dsp:sp modelId="{4D37CFA0-F5D3-4B75-A553-45287DF245F3}">
      <dsp:nvSpPr>
        <dsp:cNvPr id="0" name=""/>
        <dsp:cNvSpPr/>
      </dsp:nvSpPr>
      <dsp:spPr>
        <a:xfrm rot="1186670">
          <a:off x="5338694" y="1203231"/>
          <a:ext cx="291802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341276" y="1255949"/>
        <a:ext cx="204261" cy="202589"/>
      </dsp:txXfrm>
    </dsp:sp>
    <dsp:sp modelId="{292AFC98-0105-4870-9E9F-E44841346910}">
      <dsp:nvSpPr>
        <dsp:cNvPr id="0" name=""/>
        <dsp:cNvSpPr/>
      </dsp:nvSpPr>
      <dsp:spPr>
        <a:xfrm>
          <a:off x="5735870" y="1183874"/>
          <a:ext cx="1361481" cy="1046639"/>
        </a:xfrm>
        <a:prstGeom prst="roundRect">
          <a:avLst>
            <a:gd name="adj" fmla="val 10000"/>
          </a:avLst>
        </a:prstGeom>
        <a:solidFill>
          <a:srgbClr val="799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Perform Reference &amp; Background Checks </a:t>
          </a:r>
        </a:p>
      </dsp:txBody>
      <dsp:txXfrm>
        <a:off x="5766525" y="1214529"/>
        <a:ext cx="1300171" cy="985329"/>
      </dsp:txXfrm>
    </dsp:sp>
    <dsp:sp modelId="{8E77E10F-4F70-43AC-9223-F5179501472A}">
      <dsp:nvSpPr>
        <dsp:cNvPr id="0" name=""/>
        <dsp:cNvSpPr/>
      </dsp:nvSpPr>
      <dsp:spPr>
        <a:xfrm rot="1946938">
          <a:off x="7188155" y="2119147"/>
          <a:ext cx="283773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194801" y="2163837"/>
        <a:ext cx="198641" cy="202589"/>
      </dsp:txXfrm>
    </dsp:sp>
    <dsp:sp modelId="{49EF981B-8A55-427F-9E37-5511F483C6F1}">
      <dsp:nvSpPr>
        <dsp:cNvPr id="0" name=""/>
        <dsp:cNvSpPr/>
      </dsp:nvSpPr>
      <dsp:spPr>
        <a:xfrm>
          <a:off x="7549178" y="2336810"/>
          <a:ext cx="1361481" cy="1046639"/>
        </a:xfrm>
        <a:prstGeom prst="roundRect">
          <a:avLst>
            <a:gd name="adj" fmla="val 10000"/>
          </a:avLst>
        </a:prstGeom>
        <a:solidFill>
          <a:srgbClr val="4D89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Hire</a:t>
          </a:r>
          <a:r>
            <a:rPr lang="en-US" sz="1600" kern="1200" baseline="0" dirty="0"/>
            <a:t> &amp; Onboard</a:t>
          </a:r>
          <a:endParaRPr lang="en-US" sz="1600" kern="1200" dirty="0"/>
        </a:p>
      </dsp:txBody>
      <dsp:txXfrm>
        <a:off x="7579833" y="2367465"/>
        <a:ext cx="1300171" cy="98532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294059" y="1512519"/>
          <a:ext cx="1993064" cy="1184516"/>
        </a:xfrm>
        <a:prstGeom prst="roundRect">
          <a:avLst/>
        </a:prstGeom>
        <a:solidFill>
          <a:srgbClr val="4D89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Notify Candidates</a:t>
          </a:r>
        </a:p>
      </dsp:txBody>
      <dsp:txXfrm>
        <a:off x="1351882" y="1570342"/>
        <a:ext cx="1877418" cy="1068870"/>
      </dsp:txXfrm>
    </dsp:sp>
    <dsp:sp modelId="{D97D4AF9-72CB-4F60-BDA0-38B7421F667A}">
      <dsp:nvSpPr>
        <dsp:cNvPr id="0" name=""/>
        <dsp:cNvSpPr/>
      </dsp:nvSpPr>
      <dsp:spPr>
        <a:xfrm>
          <a:off x="266264" y="0"/>
          <a:ext cx="4017689" cy="418819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224598" y="353065"/>
          <a:ext cx="1067691" cy="10679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373274" y="370236"/>
          <a:ext cx="1429146" cy="103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373274" y="370236"/>
        <a:ext cx="1429146" cy="1033647"/>
      </dsp:txXfrm>
    </dsp:sp>
    <dsp:sp modelId="{1B43FB79-FF1C-485F-91ED-29F6FD4655E0}">
      <dsp:nvSpPr>
        <dsp:cNvPr id="0" name=""/>
        <dsp:cNvSpPr/>
      </dsp:nvSpPr>
      <dsp:spPr>
        <a:xfrm>
          <a:off x="3637264" y="1568060"/>
          <a:ext cx="1067691" cy="10679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4791895" y="1583138"/>
          <a:ext cx="1429146" cy="103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791895" y="1583138"/>
        <a:ext cx="1429146" cy="1033647"/>
      </dsp:txXfrm>
    </dsp:sp>
    <dsp:sp modelId="{1372E00B-CE48-4F25-85AE-48F4D7879294}">
      <dsp:nvSpPr>
        <dsp:cNvPr id="0" name=""/>
        <dsp:cNvSpPr/>
      </dsp:nvSpPr>
      <dsp:spPr>
        <a:xfrm>
          <a:off x="3224598" y="2800228"/>
          <a:ext cx="1067691" cy="106799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373274" y="2822007"/>
          <a:ext cx="1429146" cy="103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373274" y="2822007"/>
        <a:ext cx="1429146" cy="1033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BA4BE-F5D6-46B7-BD61-2FD64B5C7B0F}">
      <dsp:nvSpPr>
        <dsp:cNvPr id="0" name=""/>
        <dsp:cNvSpPr/>
      </dsp:nvSpPr>
      <dsp:spPr>
        <a:xfrm>
          <a:off x="54173" y="909"/>
          <a:ext cx="2133079" cy="170646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7E7DB-928B-4CE7-8485-C3EB67686EA7}">
      <dsp:nvSpPr>
        <dsp:cNvPr id="0" name=""/>
        <dsp:cNvSpPr/>
      </dsp:nvSpPr>
      <dsp:spPr>
        <a:xfrm>
          <a:off x="246150" y="1536726"/>
          <a:ext cx="1898440" cy="5972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Office of the Provost</a:t>
          </a:r>
        </a:p>
      </dsp:txBody>
      <dsp:txXfrm>
        <a:off x="246150" y="1536726"/>
        <a:ext cx="1898440" cy="597262"/>
      </dsp:txXfrm>
    </dsp:sp>
    <dsp:sp modelId="{C2DF3662-2434-4381-A78E-AC6222CE8DF1}">
      <dsp:nvSpPr>
        <dsp:cNvPr id="0" name=""/>
        <dsp:cNvSpPr/>
      </dsp:nvSpPr>
      <dsp:spPr>
        <a:xfrm>
          <a:off x="2400560" y="909"/>
          <a:ext cx="2133079" cy="170646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17C99-6AA5-488F-A406-ECAB3F6742CC}">
      <dsp:nvSpPr>
        <dsp:cNvPr id="0" name=""/>
        <dsp:cNvSpPr/>
      </dsp:nvSpPr>
      <dsp:spPr>
        <a:xfrm>
          <a:off x="2592537" y="1536726"/>
          <a:ext cx="1898440" cy="5972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Appointing Authority</a:t>
          </a:r>
        </a:p>
      </dsp:txBody>
      <dsp:txXfrm>
        <a:off x="2592537" y="1536726"/>
        <a:ext cx="1898440" cy="597262"/>
      </dsp:txXfrm>
    </dsp:sp>
    <dsp:sp modelId="{ED5BE659-E764-4201-BA36-B4D25CDC747C}">
      <dsp:nvSpPr>
        <dsp:cNvPr id="0" name=""/>
        <dsp:cNvSpPr/>
      </dsp:nvSpPr>
      <dsp:spPr>
        <a:xfrm>
          <a:off x="4746947" y="909"/>
          <a:ext cx="2133079" cy="170646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3330A-B3B3-4591-B16D-89D09DC2E102}">
      <dsp:nvSpPr>
        <dsp:cNvPr id="0" name=""/>
        <dsp:cNvSpPr/>
      </dsp:nvSpPr>
      <dsp:spPr>
        <a:xfrm>
          <a:off x="4938924" y="1536726"/>
          <a:ext cx="1898440" cy="5972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Search Chair</a:t>
          </a:r>
        </a:p>
      </dsp:txBody>
      <dsp:txXfrm>
        <a:off x="4938924" y="1536726"/>
        <a:ext cx="1898440" cy="597262"/>
      </dsp:txXfrm>
    </dsp:sp>
    <dsp:sp modelId="{C3B37410-5FEF-46AC-B371-86468844E034}">
      <dsp:nvSpPr>
        <dsp:cNvPr id="0" name=""/>
        <dsp:cNvSpPr/>
      </dsp:nvSpPr>
      <dsp:spPr>
        <a:xfrm>
          <a:off x="1227366" y="2347296"/>
          <a:ext cx="2133079" cy="170646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25DAE-1A88-408F-80F1-2A07218093EC}">
      <dsp:nvSpPr>
        <dsp:cNvPr id="0" name=""/>
        <dsp:cNvSpPr/>
      </dsp:nvSpPr>
      <dsp:spPr>
        <a:xfrm>
          <a:off x="1419344" y="3883113"/>
          <a:ext cx="1898440" cy="5972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Search Committee Members</a:t>
          </a:r>
        </a:p>
      </dsp:txBody>
      <dsp:txXfrm>
        <a:off x="1419344" y="3883113"/>
        <a:ext cx="1898440" cy="597262"/>
      </dsp:txXfrm>
    </dsp:sp>
    <dsp:sp modelId="{C957230C-09E7-4EA4-8B45-E99F1C702E37}">
      <dsp:nvSpPr>
        <dsp:cNvPr id="0" name=""/>
        <dsp:cNvSpPr/>
      </dsp:nvSpPr>
      <dsp:spPr>
        <a:xfrm>
          <a:off x="3573753" y="2347296"/>
          <a:ext cx="2133079" cy="1706463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D1245-95E6-4709-9B53-EDC9E0AF8264}">
      <dsp:nvSpPr>
        <dsp:cNvPr id="0" name=""/>
        <dsp:cNvSpPr/>
      </dsp:nvSpPr>
      <dsp:spPr>
        <a:xfrm>
          <a:off x="3765731" y="3883113"/>
          <a:ext cx="1898440" cy="5972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Search Support</a:t>
          </a:r>
        </a:p>
      </dsp:txBody>
      <dsp:txXfrm>
        <a:off x="3765731" y="3883113"/>
        <a:ext cx="1898440" cy="59726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294059" y="1499265"/>
          <a:ext cx="1993064" cy="1211025"/>
        </a:xfrm>
        <a:prstGeom prst="roundRect">
          <a:avLst/>
        </a:prstGeom>
        <a:solidFill>
          <a:srgbClr val="4D89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Records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Retention</a:t>
          </a:r>
        </a:p>
      </dsp:txBody>
      <dsp:txXfrm>
        <a:off x="1353176" y="1558382"/>
        <a:ext cx="1874830" cy="1092791"/>
      </dsp:txXfrm>
    </dsp:sp>
    <dsp:sp modelId="{D97D4AF9-72CB-4F60-BDA0-38B7421F667A}">
      <dsp:nvSpPr>
        <dsp:cNvPr id="0" name=""/>
        <dsp:cNvSpPr/>
      </dsp:nvSpPr>
      <dsp:spPr>
        <a:xfrm>
          <a:off x="266264" y="0"/>
          <a:ext cx="4017689" cy="418819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224598" y="353065"/>
          <a:ext cx="1067691" cy="10679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373274" y="370236"/>
          <a:ext cx="1429146" cy="103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373274" y="370236"/>
        <a:ext cx="1429146" cy="1033647"/>
      </dsp:txXfrm>
    </dsp:sp>
    <dsp:sp modelId="{1B43FB79-FF1C-485F-91ED-29F6FD4655E0}">
      <dsp:nvSpPr>
        <dsp:cNvPr id="0" name=""/>
        <dsp:cNvSpPr/>
      </dsp:nvSpPr>
      <dsp:spPr>
        <a:xfrm>
          <a:off x="3637264" y="1568060"/>
          <a:ext cx="1067691" cy="10679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4791895" y="1583138"/>
          <a:ext cx="1429146" cy="103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791895" y="1583138"/>
        <a:ext cx="1429146" cy="1033647"/>
      </dsp:txXfrm>
    </dsp:sp>
    <dsp:sp modelId="{1372E00B-CE48-4F25-85AE-48F4D7879294}">
      <dsp:nvSpPr>
        <dsp:cNvPr id="0" name=""/>
        <dsp:cNvSpPr/>
      </dsp:nvSpPr>
      <dsp:spPr>
        <a:xfrm>
          <a:off x="3224598" y="2800228"/>
          <a:ext cx="1067691" cy="106799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373274" y="2822007"/>
          <a:ext cx="1429146" cy="103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373274" y="2822007"/>
        <a:ext cx="1429146" cy="103364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294059" y="1565528"/>
          <a:ext cx="1993064" cy="1078500"/>
        </a:xfrm>
        <a:prstGeom prst="roundRect">
          <a:avLst/>
        </a:prstGeom>
        <a:solidFill>
          <a:srgbClr val="4D89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Onboarding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</a:t>
          </a:r>
        </a:p>
      </dsp:txBody>
      <dsp:txXfrm>
        <a:off x="1346707" y="1618176"/>
        <a:ext cx="1887768" cy="973204"/>
      </dsp:txXfrm>
    </dsp:sp>
    <dsp:sp modelId="{D97D4AF9-72CB-4F60-BDA0-38B7421F667A}">
      <dsp:nvSpPr>
        <dsp:cNvPr id="0" name=""/>
        <dsp:cNvSpPr/>
      </dsp:nvSpPr>
      <dsp:spPr>
        <a:xfrm>
          <a:off x="266264" y="0"/>
          <a:ext cx="4017689" cy="418819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224598" y="353065"/>
          <a:ext cx="1067691" cy="10679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4373274" y="370236"/>
          <a:ext cx="1429146" cy="103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373274" y="370236"/>
        <a:ext cx="1429146" cy="1033647"/>
      </dsp:txXfrm>
    </dsp:sp>
    <dsp:sp modelId="{1B43FB79-FF1C-485F-91ED-29F6FD4655E0}">
      <dsp:nvSpPr>
        <dsp:cNvPr id="0" name=""/>
        <dsp:cNvSpPr/>
      </dsp:nvSpPr>
      <dsp:spPr>
        <a:xfrm>
          <a:off x="3637264" y="1568060"/>
          <a:ext cx="1067691" cy="10679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4791895" y="1583138"/>
          <a:ext cx="1429146" cy="103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791895" y="1583138"/>
        <a:ext cx="1429146" cy="1033647"/>
      </dsp:txXfrm>
    </dsp:sp>
    <dsp:sp modelId="{1372E00B-CE48-4F25-85AE-48F4D7879294}">
      <dsp:nvSpPr>
        <dsp:cNvPr id="0" name=""/>
        <dsp:cNvSpPr/>
      </dsp:nvSpPr>
      <dsp:spPr>
        <a:xfrm>
          <a:off x="3224598" y="2800228"/>
          <a:ext cx="1067691" cy="106799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4373274" y="2822007"/>
          <a:ext cx="1429146" cy="103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373274" y="2822007"/>
        <a:ext cx="1429146" cy="10336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11B63-1789-4540-B46B-871B492790BC}">
      <dsp:nvSpPr>
        <dsp:cNvPr id="0" name=""/>
        <dsp:cNvSpPr/>
      </dsp:nvSpPr>
      <dsp:spPr>
        <a:xfrm>
          <a:off x="106856" y="2535587"/>
          <a:ext cx="1361481" cy="1046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 for the Search</a:t>
          </a:r>
        </a:p>
      </dsp:txBody>
      <dsp:txXfrm>
        <a:off x="137511" y="2566242"/>
        <a:ext cx="1300171" cy="985329"/>
      </dsp:txXfrm>
    </dsp:sp>
    <dsp:sp modelId="{7858A5AA-C9C0-4A1A-92BE-D3B3276C9B81}">
      <dsp:nvSpPr>
        <dsp:cNvPr id="0" name=""/>
        <dsp:cNvSpPr/>
      </dsp:nvSpPr>
      <dsp:spPr>
        <a:xfrm rot="19331990">
          <a:off x="1560517" y="2148224"/>
          <a:ext cx="366946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71145" y="2246795"/>
        <a:ext cx="265652" cy="202589"/>
      </dsp:txXfrm>
    </dsp:sp>
    <dsp:sp modelId="{6386714F-88CF-4DFF-B353-3BE63F2EFC2F}">
      <dsp:nvSpPr>
        <dsp:cNvPr id="0" name=""/>
        <dsp:cNvSpPr/>
      </dsp:nvSpPr>
      <dsp:spPr>
        <a:xfrm>
          <a:off x="2003232" y="1064599"/>
          <a:ext cx="1361481" cy="1046639"/>
        </a:xfrm>
        <a:prstGeom prst="roundRect">
          <a:avLst>
            <a:gd name="adj" fmla="val 10000"/>
          </a:avLst>
        </a:prstGeom>
        <a:solidFill>
          <a:srgbClr val="288C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Advertise &amp; Outreach</a:t>
          </a:r>
        </a:p>
      </dsp:txBody>
      <dsp:txXfrm>
        <a:off x="2033887" y="1095254"/>
        <a:ext cx="1300171" cy="985329"/>
      </dsp:txXfrm>
    </dsp:sp>
    <dsp:sp modelId="{2B18E122-42E1-4E49-AF64-94B151D3F5D9}">
      <dsp:nvSpPr>
        <dsp:cNvPr id="0" name=""/>
        <dsp:cNvSpPr/>
      </dsp:nvSpPr>
      <dsp:spPr>
        <a:xfrm rot="20657311">
          <a:off x="3501109" y="1145170"/>
          <a:ext cx="313269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502865" y="1225424"/>
        <a:ext cx="219288" cy="202589"/>
      </dsp:txXfrm>
    </dsp:sp>
    <dsp:sp modelId="{5FF64243-F1E4-4F6F-A961-B742DD5E7D4A}">
      <dsp:nvSpPr>
        <dsp:cNvPr id="0" name=""/>
        <dsp:cNvSpPr/>
      </dsp:nvSpPr>
      <dsp:spPr>
        <a:xfrm>
          <a:off x="3933704" y="521550"/>
          <a:ext cx="1361481" cy="104663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Screen &amp; Interview</a:t>
          </a:r>
        </a:p>
      </dsp:txBody>
      <dsp:txXfrm>
        <a:off x="3964359" y="552205"/>
        <a:ext cx="1300171" cy="985329"/>
      </dsp:txXfrm>
    </dsp:sp>
    <dsp:sp modelId="{4D37CFA0-F5D3-4B75-A553-45287DF245F3}">
      <dsp:nvSpPr>
        <dsp:cNvPr id="0" name=""/>
        <dsp:cNvSpPr/>
      </dsp:nvSpPr>
      <dsp:spPr>
        <a:xfrm rot="1186663">
          <a:off x="5407315" y="1209799"/>
          <a:ext cx="270594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409709" y="1263594"/>
        <a:ext cx="189416" cy="202589"/>
      </dsp:txXfrm>
    </dsp:sp>
    <dsp:sp modelId="{292AFC98-0105-4870-9E9F-E44841346910}">
      <dsp:nvSpPr>
        <dsp:cNvPr id="0" name=""/>
        <dsp:cNvSpPr/>
      </dsp:nvSpPr>
      <dsp:spPr>
        <a:xfrm>
          <a:off x="5775625" y="1183874"/>
          <a:ext cx="1361481" cy="1046639"/>
        </a:xfrm>
        <a:prstGeom prst="roundRect">
          <a:avLst>
            <a:gd name="adj" fmla="val 10000"/>
          </a:avLst>
        </a:prstGeom>
        <a:solidFill>
          <a:srgbClr val="799A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 Reference &amp; Background Checks </a:t>
          </a:r>
        </a:p>
      </dsp:txBody>
      <dsp:txXfrm>
        <a:off x="5806280" y="1214529"/>
        <a:ext cx="1300171" cy="985329"/>
      </dsp:txXfrm>
    </dsp:sp>
    <dsp:sp modelId="{8E77E10F-4F70-43AC-9223-F5179501472A}">
      <dsp:nvSpPr>
        <dsp:cNvPr id="0" name=""/>
        <dsp:cNvSpPr/>
      </dsp:nvSpPr>
      <dsp:spPr>
        <a:xfrm rot="1981604">
          <a:off x="7219079" y="2118856"/>
          <a:ext cx="260488" cy="337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225393" y="2165089"/>
        <a:ext cx="182342" cy="202589"/>
      </dsp:txXfrm>
    </dsp:sp>
    <dsp:sp modelId="{49EF981B-8A55-427F-9E37-5511F483C6F1}">
      <dsp:nvSpPr>
        <dsp:cNvPr id="0" name=""/>
        <dsp:cNvSpPr/>
      </dsp:nvSpPr>
      <dsp:spPr>
        <a:xfrm>
          <a:off x="7549178" y="2336810"/>
          <a:ext cx="1361481" cy="1046639"/>
        </a:xfrm>
        <a:prstGeom prst="roundRect">
          <a:avLst>
            <a:gd name="adj" fmla="val 10000"/>
          </a:avLst>
        </a:prstGeom>
        <a:solidFill>
          <a:srgbClr val="4D89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 &amp; Onboard</a:t>
          </a:r>
        </a:p>
      </dsp:txBody>
      <dsp:txXfrm>
        <a:off x="7579833" y="2367465"/>
        <a:ext cx="1300171" cy="985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690019" y="1861888"/>
          <a:ext cx="2334674" cy="1207296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Hire the Best</a:t>
          </a:r>
        </a:p>
      </dsp:txBody>
      <dsp:txXfrm>
        <a:off x="1748954" y="1920823"/>
        <a:ext cx="2216804" cy="1089426"/>
      </dsp:txXfrm>
    </dsp:sp>
    <dsp:sp modelId="{D97D4AF9-72CB-4F60-BDA0-38B7421F667A}">
      <dsp:nvSpPr>
        <dsp:cNvPr id="0" name=""/>
        <dsp:cNvSpPr/>
      </dsp:nvSpPr>
      <dsp:spPr>
        <a:xfrm>
          <a:off x="486061" y="0"/>
          <a:ext cx="4706319" cy="490605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951452" y="413580"/>
          <a:ext cx="1250693" cy="12510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5297011" y="433694"/>
          <a:ext cx="1674101" cy="121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297011" y="433694"/>
        <a:ext cx="1674101" cy="1210813"/>
      </dsp:txXfrm>
    </dsp:sp>
    <dsp:sp modelId="{1B43FB79-FF1C-485F-91ED-29F6FD4655E0}">
      <dsp:nvSpPr>
        <dsp:cNvPr id="0" name=""/>
        <dsp:cNvSpPr/>
      </dsp:nvSpPr>
      <dsp:spPr>
        <a:xfrm>
          <a:off x="4434849" y="1836825"/>
          <a:ext cx="1250693" cy="12510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787383" y="1854487"/>
          <a:ext cx="1674101" cy="121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787383" y="1854487"/>
        <a:ext cx="1674101" cy="1210813"/>
      </dsp:txXfrm>
    </dsp:sp>
    <dsp:sp modelId="{1372E00B-CE48-4F25-85AE-48F4D7879294}">
      <dsp:nvSpPr>
        <dsp:cNvPr id="0" name=""/>
        <dsp:cNvSpPr/>
      </dsp:nvSpPr>
      <dsp:spPr>
        <a:xfrm>
          <a:off x="3951452" y="3280186"/>
          <a:ext cx="1250693" cy="125104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5297011" y="3305697"/>
          <a:ext cx="1674101" cy="121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297011" y="3305697"/>
        <a:ext cx="1674101" cy="12108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647358" y="1676926"/>
          <a:ext cx="2262170" cy="142408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Preparation Details</a:t>
          </a:r>
        </a:p>
      </dsp:txBody>
      <dsp:txXfrm>
        <a:off x="1716876" y="1746444"/>
        <a:ext cx="2123134" cy="1285048"/>
      </dsp:txXfrm>
    </dsp:sp>
    <dsp:sp modelId="{D97D4AF9-72CB-4F60-BDA0-38B7421F667A}">
      <dsp:nvSpPr>
        <dsp:cNvPr id="0" name=""/>
        <dsp:cNvSpPr/>
      </dsp:nvSpPr>
      <dsp:spPr>
        <a:xfrm>
          <a:off x="480789" y="0"/>
          <a:ext cx="4560162" cy="475369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838561" y="400736"/>
          <a:ext cx="1211852" cy="121219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5142334" y="420226"/>
          <a:ext cx="1622112" cy="117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142334" y="420226"/>
        <a:ext cx="1622112" cy="1173211"/>
      </dsp:txXfrm>
    </dsp:sp>
    <dsp:sp modelId="{1B43FB79-FF1C-485F-91ED-29F6FD4655E0}">
      <dsp:nvSpPr>
        <dsp:cNvPr id="0" name=""/>
        <dsp:cNvSpPr/>
      </dsp:nvSpPr>
      <dsp:spPr>
        <a:xfrm>
          <a:off x="4306946" y="1779782"/>
          <a:ext cx="1211852" cy="121219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617478" y="1796895"/>
          <a:ext cx="1622112" cy="117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617478" y="1796895"/>
        <a:ext cx="1622112" cy="1173211"/>
      </dsp:txXfrm>
    </dsp:sp>
    <dsp:sp modelId="{1372E00B-CE48-4F25-85AE-48F4D7879294}">
      <dsp:nvSpPr>
        <dsp:cNvPr id="0" name=""/>
        <dsp:cNvSpPr/>
      </dsp:nvSpPr>
      <dsp:spPr>
        <a:xfrm>
          <a:off x="3838561" y="3178319"/>
          <a:ext cx="1211852" cy="121219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5142334" y="3203038"/>
          <a:ext cx="1622112" cy="117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142334" y="3203038"/>
        <a:ext cx="1622112" cy="11732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615142" y="1730067"/>
          <a:ext cx="2274783" cy="134444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Search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Expectations</a:t>
          </a:r>
        </a:p>
      </dsp:txBody>
      <dsp:txXfrm>
        <a:off x="1680772" y="1795697"/>
        <a:ext cx="2143523" cy="1213180"/>
      </dsp:txXfrm>
    </dsp:sp>
    <dsp:sp modelId="{D97D4AF9-72CB-4F60-BDA0-38B7421F667A}">
      <dsp:nvSpPr>
        <dsp:cNvPr id="0" name=""/>
        <dsp:cNvSpPr/>
      </dsp:nvSpPr>
      <dsp:spPr>
        <a:xfrm>
          <a:off x="442069" y="0"/>
          <a:ext cx="4585587" cy="478019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818562" y="402970"/>
          <a:ext cx="1218609" cy="121895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5129604" y="422569"/>
          <a:ext cx="1631156" cy="117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129604" y="422569"/>
        <a:ext cx="1631156" cy="1179752"/>
      </dsp:txXfrm>
    </dsp:sp>
    <dsp:sp modelId="{1B43FB79-FF1C-485F-91ED-29F6FD4655E0}">
      <dsp:nvSpPr>
        <dsp:cNvPr id="0" name=""/>
        <dsp:cNvSpPr/>
      </dsp:nvSpPr>
      <dsp:spPr>
        <a:xfrm>
          <a:off x="4289559" y="1789705"/>
          <a:ext cx="1218609" cy="12189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607397" y="1806914"/>
          <a:ext cx="1631156" cy="117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607397" y="1806914"/>
        <a:ext cx="1631156" cy="1179752"/>
      </dsp:txXfrm>
    </dsp:sp>
    <dsp:sp modelId="{1372E00B-CE48-4F25-85AE-48F4D7879294}">
      <dsp:nvSpPr>
        <dsp:cNvPr id="0" name=""/>
        <dsp:cNvSpPr/>
      </dsp:nvSpPr>
      <dsp:spPr>
        <a:xfrm>
          <a:off x="3818562" y="3196039"/>
          <a:ext cx="1218609" cy="12189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5129604" y="3220896"/>
          <a:ext cx="1631156" cy="117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129604" y="3220896"/>
        <a:ext cx="1631156" cy="11797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627480" y="1676926"/>
          <a:ext cx="2262170" cy="142408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Notice of Vacancy</a:t>
          </a:r>
        </a:p>
      </dsp:txBody>
      <dsp:txXfrm>
        <a:off x="1696998" y="1746444"/>
        <a:ext cx="2123134" cy="1285048"/>
      </dsp:txXfrm>
    </dsp:sp>
    <dsp:sp modelId="{D97D4AF9-72CB-4F60-BDA0-38B7421F667A}">
      <dsp:nvSpPr>
        <dsp:cNvPr id="0" name=""/>
        <dsp:cNvSpPr/>
      </dsp:nvSpPr>
      <dsp:spPr>
        <a:xfrm>
          <a:off x="460911" y="0"/>
          <a:ext cx="4560162" cy="475369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818683" y="400736"/>
          <a:ext cx="1211852" cy="121219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5122455" y="420226"/>
          <a:ext cx="1622112" cy="117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122455" y="420226"/>
        <a:ext cx="1622112" cy="1173211"/>
      </dsp:txXfrm>
    </dsp:sp>
    <dsp:sp modelId="{1B43FB79-FF1C-485F-91ED-29F6FD4655E0}">
      <dsp:nvSpPr>
        <dsp:cNvPr id="0" name=""/>
        <dsp:cNvSpPr/>
      </dsp:nvSpPr>
      <dsp:spPr>
        <a:xfrm>
          <a:off x="4287068" y="1779782"/>
          <a:ext cx="1211852" cy="121219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597599" y="1796895"/>
          <a:ext cx="1622112" cy="117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597599" y="1796895"/>
        <a:ext cx="1622112" cy="1173211"/>
      </dsp:txXfrm>
    </dsp:sp>
    <dsp:sp modelId="{1372E00B-CE48-4F25-85AE-48F4D7879294}">
      <dsp:nvSpPr>
        <dsp:cNvPr id="0" name=""/>
        <dsp:cNvSpPr/>
      </dsp:nvSpPr>
      <dsp:spPr>
        <a:xfrm>
          <a:off x="3818683" y="3178319"/>
          <a:ext cx="1211852" cy="121219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5122455" y="3203038"/>
          <a:ext cx="1622112" cy="117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122455" y="3203038"/>
        <a:ext cx="1622112" cy="11732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CA9-6373-4F3F-986D-F96344332C0B}">
      <dsp:nvSpPr>
        <dsp:cNvPr id="0" name=""/>
        <dsp:cNvSpPr/>
      </dsp:nvSpPr>
      <dsp:spPr>
        <a:xfrm>
          <a:off x="1656271" y="1762543"/>
          <a:ext cx="2293702" cy="1319448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Notice of Vacancy</a:t>
          </a:r>
        </a:p>
      </dsp:txBody>
      <dsp:txXfrm>
        <a:off x="1720681" y="1826953"/>
        <a:ext cx="2164882" cy="1190628"/>
      </dsp:txXfrm>
    </dsp:sp>
    <dsp:sp modelId="{D97D4AF9-72CB-4F60-BDA0-38B7421F667A}">
      <dsp:nvSpPr>
        <dsp:cNvPr id="0" name=""/>
        <dsp:cNvSpPr/>
      </dsp:nvSpPr>
      <dsp:spPr>
        <a:xfrm>
          <a:off x="473441" y="0"/>
          <a:ext cx="4623725" cy="481995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CE22E-6C3C-4C91-AE5A-B64A36006B32}">
      <dsp:nvSpPr>
        <dsp:cNvPr id="0" name=""/>
        <dsp:cNvSpPr/>
      </dsp:nvSpPr>
      <dsp:spPr>
        <a:xfrm>
          <a:off x="3878016" y="406322"/>
          <a:ext cx="1228744" cy="12290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DD4C8-7531-407D-A146-9BC2AA9BD240}">
      <dsp:nvSpPr>
        <dsp:cNvPr id="0" name=""/>
        <dsp:cNvSpPr/>
      </dsp:nvSpPr>
      <dsp:spPr>
        <a:xfrm>
          <a:off x="5199962" y="426083"/>
          <a:ext cx="1644722" cy="1189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199962" y="426083"/>
        <a:ext cx="1644722" cy="1189564"/>
      </dsp:txXfrm>
    </dsp:sp>
    <dsp:sp modelId="{1B43FB79-FF1C-485F-91ED-29F6FD4655E0}">
      <dsp:nvSpPr>
        <dsp:cNvPr id="0" name=""/>
        <dsp:cNvSpPr/>
      </dsp:nvSpPr>
      <dsp:spPr>
        <a:xfrm>
          <a:off x="4352930" y="1804590"/>
          <a:ext cx="1228744" cy="12290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03C638-5E87-41A3-9C66-309BB773A0C9}">
      <dsp:nvSpPr>
        <dsp:cNvPr id="0" name=""/>
        <dsp:cNvSpPr/>
      </dsp:nvSpPr>
      <dsp:spPr>
        <a:xfrm>
          <a:off x="5681728" y="1821942"/>
          <a:ext cx="1644722" cy="1189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681728" y="1821942"/>
        <a:ext cx="1644722" cy="1189564"/>
      </dsp:txXfrm>
    </dsp:sp>
    <dsp:sp modelId="{1372E00B-CE48-4F25-85AE-48F4D7879294}">
      <dsp:nvSpPr>
        <dsp:cNvPr id="0" name=""/>
        <dsp:cNvSpPr/>
      </dsp:nvSpPr>
      <dsp:spPr>
        <a:xfrm>
          <a:off x="3878016" y="3222620"/>
          <a:ext cx="1228744" cy="122908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C9755-80C8-4094-B608-E570E4C352AD}">
      <dsp:nvSpPr>
        <dsp:cNvPr id="0" name=""/>
        <dsp:cNvSpPr/>
      </dsp:nvSpPr>
      <dsp:spPr>
        <a:xfrm>
          <a:off x="5199962" y="3247684"/>
          <a:ext cx="1644722" cy="1189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199962" y="3247684"/>
        <a:ext cx="1644722" cy="118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57852" y="2"/>
            <a:ext cx="3443853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4" tIns="47236" rIns="94474" bIns="47236" numCol="1" anchor="t" anchorCtr="0" compatLnSpc="1">
            <a:prstTxWarp prst="textNoShape">
              <a:avLst/>
            </a:prstTxWarp>
          </a:bodyPr>
          <a:lstStyle>
            <a:lvl1pPr defTabSz="94567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13018" y="2"/>
            <a:ext cx="800926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4" tIns="47236" rIns="94474" bIns="47236" numCol="1" anchor="t" anchorCtr="0" compatLnSpc="1">
            <a:prstTxWarp prst="textNoShape">
              <a:avLst/>
            </a:prstTxWarp>
          </a:bodyPr>
          <a:lstStyle>
            <a:lvl1pPr algn="r" defTabSz="94567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367EBA8C-9BB7-45D0-9E36-112579222334}" type="datetime1">
              <a:rPr lang="en-US"/>
              <a:pPr>
                <a:defRPr/>
              </a:pPr>
              <a:t>4/1/2021</a:t>
            </a:fld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532"/>
            <a:ext cx="3169753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4" tIns="47236" rIns="94474" bIns="47236" numCol="1" anchor="b" anchorCtr="0" compatLnSpc="1">
            <a:prstTxWarp prst="textNoShape">
              <a:avLst/>
            </a:prstTxWarp>
          </a:bodyPr>
          <a:lstStyle>
            <a:lvl1pPr defTabSz="94567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Template-Primary on 431-shield.ppt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36" y="9118532"/>
            <a:ext cx="3171009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4" tIns="47236" rIns="94474" bIns="47236" numCol="1" anchor="b" anchorCtr="0" compatLnSpc="1">
            <a:prstTxWarp prst="textNoShape">
              <a:avLst/>
            </a:prstTxWarp>
          </a:bodyPr>
          <a:lstStyle>
            <a:lvl1pPr algn="r" defTabSz="944146" eaLnBrk="1" hangingPunct="1">
              <a:defRPr sz="1300"/>
            </a:lvl1pPr>
          </a:lstStyle>
          <a:p>
            <a:pPr>
              <a:defRPr/>
            </a:pPr>
            <a:fld id="{2D391691-A2D7-4D3B-8E71-6C8F06970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" y="10876"/>
            <a:ext cx="2957262" cy="494844"/>
          </a:xfrm>
          <a:prstGeom prst="rect">
            <a:avLst/>
          </a:prstGeom>
          <a:noFill/>
        </p:spPr>
        <p:txBody>
          <a:bodyPr lIns="93816" tIns="46909" rIns="93816" bIns="46909">
            <a:spAutoFit/>
          </a:bodyPr>
          <a:lstStyle/>
          <a:p>
            <a:pPr eaLnBrk="1" hangingPunct="1">
              <a:defRPr/>
            </a:pPr>
            <a:r>
              <a:rPr lang="en-US" sz="1300" spc="308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03806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69753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4" tIns="47236" rIns="94474" bIns="47236" numCol="1" anchor="t" anchorCtr="0" compatLnSpc="1">
            <a:prstTxWarp prst="textNoShape">
              <a:avLst/>
            </a:prstTxWarp>
          </a:bodyPr>
          <a:lstStyle>
            <a:lvl1pPr defTabSz="94567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36" y="2"/>
            <a:ext cx="3171009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4" tIns="47236" rIns="94474" bIns="47236" numCol="1" anchor="t" anchorCtr="0" compatLnSpc="1">
            <a:prstTxWarp prst="textNoShape">
              <a:avLst/>
            </a:prstTxWarp>
          </a:bodyPr>
          <a:lstStyle>
            <a:lvl1pPr algn="r" defTabSz="94567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DE65BFD1-E81D-41FF-B01A-2DB05425F505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2187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774" y="4561443"/>
            <a:ext cx="5851657" cy="43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4" tIns="47236" rIns="94474" bIns="472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532"/>
            <a:ext cx="3169753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4" tIns="47236" rIns="94474" bIns="47236" numCol="1" anchor="b" anchorCtr="0" compatLnSpc="1">
            <a:prstTxWarp prst="textNoShape">
              <a:avLst/>
            </a:prstTxWarp>
          </a:bodyPr>
          <a:lstStyle>
            <a:lvl1pPr defTabSz="94567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Template-Primary on 431-shield.ppt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36" y="9118532"/>
            <a:ext cx="3171009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4" tIns="47236" rIns="94474" bIns="47236" numCol="1" anchor="b" anchorCtr="0" compatLnSpc="1">
            <a:prstTxWarp prst="textNoShape">
              <a:avLst/>
            </a:prstTxWarp>
          </a:bodyPr>
          <a:lstStyle>
            <a:lvl1pPr algn="r" defTabSz="944146" eaLnBrk="1" hangingPunct="1">
              <a:defRPr sz="1300"/>
            </a:lvl1pPr>
          </a:lstStyle>
          <a:p>
            <a:pPr>
              <a:defRPr/>
            </a:pPr>
            <a:fld id="{F42E8D49-072D-4F69-AE97-4EBBBF07B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96835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3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7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5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9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7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0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3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6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9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2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0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4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4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7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9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8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3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7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4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8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2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7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2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6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D0D9D0-A650-4769-9AC6-CA02C796C709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F8406E-461C-4E52-A67B-6CACFDEC0AC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6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62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1174" indent="-24025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09CFDF-423C-42D3-9A63-B2CF93B9E645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360684-DFA0-4E82-BEAA-8E152DA6D2B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1594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19"/>
              </a:spcAft>
            </a:pPr>
            <a:endParaRPr lang="en-US" dirty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465CE-0103-4C78-9616-679F6898491A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10A19D-4192-40FE-AF46-B9CB31E20636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662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465CE-0103-4C78-9616-679F6898491A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10A19D-4192-40FE-AF46-B9CB31E20636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4578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672235-C218-4B8C-9B13-6F2790E25E65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D99BDA-6F6A-4220-899B-486E5C722B8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613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ts val="439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57A95A-A222-4940-90A1-388608E89743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28911-4CCF-4E53-8C96-7498E23E51B2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618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98956-C6A5-41EB-A8D7-7E6C07B383B9}" type="datetime1">
              <a:rPr lang="en-US" altLang="en-US" smtClean="0"/>
              <a:pPr/>
              <a:t>4/1/2021</a:t>
            </a:fld>
            <a:endParaRPr lang="en-US" altLang="en-US" dirty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Template-Primary on 431-shield.ppt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46FEC2-212A-4E44-AD2A-BAFE6551084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069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DA4863-B6C2-44AE-89A1-0ACA1DCE463C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B34D6C-8B0C-4F84-B94C-A361E59B1D9A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8272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ts val="446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38544F-9237-4DA5-AF1D-B8DDDB0134AF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237363-3188-4BBC-BED3-8CAC372B1797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3700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DA4863-B6C2-44AE-89A1-0ACA1DCE463C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B34D6C-8B0C-4F84-B94C-A361E59B1D9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8272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ts val="446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E7F979-FCC3-4AF4-B71C-674B07123B44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1C1D09-A9BB-4F11-8AFD-5D4AB0EF456E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90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439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98956-C6A5-41EB-A8D7-7E6C07B383B9}" type="datetime1">
              <a:rPr lang="en-US" altLang="en-US" smtClean="0"/>
              <a:pPr/>
              <a:t>4/1/2021</a:t>
            </a:fld>
            <a:endParaRPr lang="en-US" altLang="en-US" dirty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Template-Primary on 431-shield.ppt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46FEC2-212A-4E44-AD2A-BAFE6551084D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1954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37"/>
              </a:spcAft>
            </a:pPr>
            <a:endParaRPr lang="en-US" alt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98956-C6A5-41EB-A8D7-7E6C07B383B9}" type="datetime1">
              <a:rPr lang="en-US" altLang="en-US" smtClean="0"/>
              <a:pPr/>
              <a:t>4/1/2021</a:t>
            </a:fld>
            <a:endParaRPr lang="en-US" altLang="en-US" dirty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Template-Primary on 431-shield.ppt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46FEC2-212A-4E44-AD2A-BAFE6551084D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2427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D8F21B-0B86-47C5-B129-D64E05C5E27C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337020-92F2-4008-A1E2-D29A7F64F2E6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3155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D8F21B-0B86-47C5-B129-D64E05C5E27C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337020-92F2-4008-A1E2-D29A7F64F2E6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1234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37"/>
              </a:spcAft>
            </a:pPr>
            <a:endParaRPr lang="en-US" altLang="en-US" dirty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EC4A9-AA43-4EBC-99B6-ADA5EB67F909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1B7654-3197-4F27-996A-4458EC7D5B41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397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7B82C1-390D-4F04-9481-F9BFB862F59F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11D890-ABAD-43E8-B79C-8DF204A81762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168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BB1A90-BB45-4D3C-8306-1106F9C2D4C6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E35E54-7B10-4334-9DB7-A95C019824CE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39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D7C49D-6727-42EC-B37F-6E4CDD80EDC6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42E73-07A3-4751-BB6B-BA1595FC5B17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09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D7C49D-6727-42EC-B37F-6E4CDD80EDC6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42E73-07A3-4751-BB6B-BA1595FC5B17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2874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32"/>
              </a:spcAft>
              <a:defRPr/>
            </a:pPr>
            <a:endParaRPr lang="en-US" dirty="0"/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EECFC5-F447-4137-BC5A-085C64C6CB87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CD6401-ACB8-4E8C-A90E-35C327932E69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607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32"/>
              </a:spcAft>
              <a:defRPr/>
            </a:pPr>
            <a:endParaRPr lang="en-US" dirty="0"/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C4D35-660B-421E-A2CF-518B7379B0A0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DC765D-A009-4EF4-851F-C979DE88C123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07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ts val="452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39DDC7-3009-425D-8B9E-6485DD7F2F10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CA0BC1-6F52-4C3C-9718-C63D0A0FE9F2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4556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32"/>
              </a:spcAft>
              <a:defRPr/>
            </a:pPr>
            <a:endParaRPr lang="en-US" dirty="0"/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C4D35-660B-421E-A2CF-518B7379B0A0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DC765D-A009-4EF4-851F-C979DE88C123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742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51"/>
              </a:spcAft>
              <a:buFont typeface="Symbol" panose="05050102010706020507" pitchFamily="18" charset="2"/>
              <a:buChar char=""/>
            </a:pPr>
            <a:endParaRPr lang="en-US" altLang="en-US" dirty="0"/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9666E7-67CD-401F-83DE-0F19A4C8C88D}" type="datetime1">
              <a:rPr lang="en-US" altLang="en-US" smtClean="0"/>
              <a:pPr/>
              <a:t>4/1/2021</a:t>
            </a:fld>
            <a:endParaRPr lang="en-US" altLang="en-US"/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Template-Primary on 431-shield.ppt</a:t>
            </a: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0A9DE5-C724-45A4-900C-9FBD12A45407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9825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51"/>
              </a:spcAft>
              <a:buFont typeface="Symbol" panose="05050102010706020507" pitchFamily="18" charset="2"/>
              <a:buChar char="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9666E7-67CD-401F-83DE-0F19A4C8C88D}" type="datetime1">
              <a:rPr lang="en-US" altLang="en-US" smtClean="0"/>
              <a:pPr/>
              <a:t>4/1/2021</a:t>
            </a:fld>
            <a:endParaRPr lang="en-US" altLang="en-US"/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Template-Primary on 431-shield.ppt</a:t>
            </a: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0A9DE5-C724-45A4-900C-9FBD12A45407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5653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98956-C6A5-41EB-A8D7-7E6C07B383B9}" type="datetime1">
              <a:rPr lang="en-US" altLang="en-US" smtClean="0"/>
              <a:pPr/>
              <a:t>4/1/2021</a:t>
            </a:fld>
            <a:endParaRPr lang="en-US" altLang="en-US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Template-Primary on 431-shield.ppt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46FEC2-212A-4E44-AD2A-BAFE6551084D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988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1E50E2-AB1D-43C0-ACA5-5589364A8889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F2633-E76C-47BA-9BF7-9C3EB4433297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776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37"/>
              </a:spcAft>
            </a:pPr>
            <a:endParaRPr lang="en-US" altLang="en-US" dirty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1E50E2-AB1D-43C0-ACA5-5589364A8889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F2633-E76C-47BA-9BF7-9C3EB4433297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0955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37"/>
              </a:spcAft>
            </a:pPr>
            <a:endParaRPr lang="en-US" altLang="en-US" dirty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1E50E2-AB1D-43C0-ACA5-5589364A8889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F2633-E76C-47BA-9BF7-9C3EB4433297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9378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37"/>
              </a:spcAft>
            </a:pPr>
            <a:endParaRPr lang="en-US" altLang="en-US" dirty="0"/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0B2F15-9778-4EF5-94CE-191642FA8F82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F44294-93DE-4192-A2E8-BCA64062A957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799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0B2F15-9778-4EF5-94CE-191642FA8F82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F44294-93DE-4192-A2E8-BCA64062A957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3545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32"/>
              </a:spcAft>
              <a:defRPr/>
            </a:pPr>
            <a:endParaRPr lang="en-US" dirty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D6F9B2-94C5-49F6-B712-C7C4C6D1DD4C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5939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593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A537C4-791C-4A03-BA0B-E2887A632B17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29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28AB92-D0AC-49CB-A5F1-56F29B16666E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5C7CAD-40FD-4514-86BA-DD0713281C7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5722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98956-C6A5-41EB-A8D7-7E6C07B383B9}" type="datetime1">
              <a:rPr lang="en-US" altLang="en-US" smtClean="0"/>
              <a:pPr/>
              <a:t>4/1/2021</a:t>
            </a:fld>
            <a:endParaRPr lang="en-US" altLang="en-US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Template-Primary on 431-shield.ppt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46FEC2-212A-4E44-AD2A-BAFE6551084D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1015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37"/>
              </a:spcAft>
              <a:defRPr/>
            </a:pPr>
            <a:endParaRPr lang="en-US" altLang="en-US" dirty="0"/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B1FC09-E641-499A-8408-570D5DEFEF28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889C26-A38D-46F4-B6D0-3ADF763AD8DC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281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37"/>
              </a:spcAft>
              <a:defRPr/>
            </a:pPr>
            <a:endParaRPr lang="en-US" altLang="en-US" dirty="0"/>
          </a:p>
        </p:txBody>
      </p:sp>
      <p:sp>
        <p:nvSpPr>
          <p:cNvPr id="675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FEEAB1-1902-41E7-ACA7-6538640AE1CB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7D44DE-6566-464F-98CA-9882B7D1840F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45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37"/>
              </a:spcAft>
              <a:defRPr/>
            </a:pPr>
            <a:endParaRPr lang="en-US" altLang="en-US" dirty="0"/>
          </a:p>
        </p:txBody>
      </p:sp>
      <p:sp>
        <p:nvSpPr>
          <p:cNvPr id="6963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1E0F74-E7A6-4D70-8543-B606602A20D5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09BC67-4FA3-4A5C-BA80-A4A28AFF9D18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8909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2259" indent="-296389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87203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63072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37294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11516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085739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59962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34184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2CE228-308B-4154-86BB-B7613A6C19A4}" type="datetime1">
              <a:rPr lang="en-US" altLang="en-US" smtClean="0"/>
              <a:pPr eaLnBrk="1" hangingPunct="1"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2259" indent="-296389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87203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63072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37294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11516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085739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59962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34184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Template-WSU Hrz 201.ppt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2259" indent="-296389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87203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63072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37294" indent="-237111" defTabSz="95667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11516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085739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59962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34184" indent="-237111" defTabSz="9566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61341B-831D-4F2E-AF09-3795CFD88F84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 dirty="0"/>
          </a:p>
        </p:txBody>
      </p:sp>
      <p:sp>
        <p:nvSpPr>
          <p:cNvPr id="10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000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7360B5-ED96-49CE-B16C-36A41824F595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BF810F-257C-4D92-84AB-233D4735DD0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09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5A0AF7-381A-429D-B698-1AC0C7E989DC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11201D-4F4A-4B44-ABB2-E89CB582803F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34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439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98956-C6A5-41EB-A8D7-7E6C07B383B9}" type="datetime1">
              <a:rPr lang="en-US" altLang="en-US" smtClean="0"/>
              <a:pPr/>
              <a:t>4/1/2021</a:t>
            </a:fld>
            <a:endParaRPr lang="en-US" altLang="en-US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51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5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Template-Primary on 431-shield.ppt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11" indent="-296389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556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778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001" indent="-237111" defTabSz="9435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24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445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668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0891" indent="-237111" defTabSz="9435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46FEC2-212A-4E44-AD2A-BAFE6551084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54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32"/>
              </a:spcAft>
              <a:defRPr/>
            </a:pPr>
            <a:endParaRPr lang="en-US" dirty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830" indent="-295318"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277" indent="-236922"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789" indent="-236922"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632" indent="-236922"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149" indent="-236922" defTabSz="956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666" indent="-236922" defTabSz="956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7184" indent="-236922" defTabSz="956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701" indent="-236922" defTabSz="956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C8B162-F8BD-4F5D-AA51-24CD0EBA9BBC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830" indent="-295318"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277" indent="-236922"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789" indent="-236922"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632" indent="-236922"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149" indent="-236922" defTabSz="956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666" indent="-236922" defTabSz="956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7184" indent="-236922" defTabSz="956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701" indent="-236922" defTabSz="956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Template-Primary on 431-shield.ppt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830" indent="-295318"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277" indent="-236922"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789" indent="-236922"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632" indent="-236922" defTabSz="95603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149" indent="-236922" defTabSz="956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666" indent="-236922" defTabSz="956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7184" indent="-236922" defTabSz="956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701" indent="-236922" defTabSz="956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E5A0AF-F567-44FD-9F97-3605902A87CF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2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09CFDF-423C-42D3-9A63-B2CF93B9E645}" type="datetime1">
              <a:rPr lang="en-US" altLang="en-US" smtClean="0"/>
              <a:pPr>
                <a:spcBef>
                  <a:spcPct val="0"/>
                </a:spcBef>
              </a:pPr>
              <a:t>4/1/2021</a:t>
            </a:fld>
            <a:endParaRPr lang="en-US" altLang="en-US" dirty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Template-Primary on 431-shield.ppt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732" indent="-291450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0737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019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7655" indent="-233818" defTabSz="94350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1877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100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0323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545" indent="-233818" defTabSz="9435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360684-DFA0-4E82-BEAA-8E152DA6D2B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54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833438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1" y="2392432"/>
            <a:ext cx="9143996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0" y="3025243"/>
            <a:ext cx="9143997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A3707-354C-4B77-8470-D39A9BB83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3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543"/>
            <a:ext cx="9144000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82" y="2287148"/>
            <a:ext cx="7651836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3A60-6E37-4D2B-A56E-2B3AB2042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8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5889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5889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B17D-3AFE-49C9-BFD8-1B407B0FA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6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8389"/>
            <a:ext cx="9144001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47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67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36F3-AB3D-44A7-B934-27C30AEF7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0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081"/>
            <a:ext cx="91440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45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44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70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69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6CB4-8FAF-4077-84E5-F65A1D135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4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1092"/>
            <a:ext cx="9144000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67533-DB12-4346-B102-99CE26935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4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66952-DDE0-46B6-81D6-0EB8B8DC5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9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74F6C-3F5B-4111-BD6A-403F810E8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6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0D169-3B25-42B4-A5A1-50F6AB934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8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 flipH="1">
            <a:off x="0" y="0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34654" r="20833" b="36215"/>
          <a:stretch>
            <a:fillRect/>
          </a:stretch>
        </p:blipFill>
        <p:spPr bwMode="auto">
          <a:xfrm>
            <a:off x="0" y="-1588"/>
            <a:ext cx="454025" cy="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400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0" y="1512888"/>
            <a:ext cx="9144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5A12435-A645-4823-B965-3EE58CE63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7463" y="611188"/>
            <a:ext cx="91614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1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tags" Target="../tags/tag36.xml"/><Relationship Id="rId7" Type="http://schemas.openxmlformats.org/officeDocument/2006/relationships/diagramLayout" Target="../diagrams/layout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diagramData" Target="../diagrams/data7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10.xml"/><Relationship Id="rId10" Type="http://schemas.microsoft.com/office/2007/relationships/diagramDrawing" Target="../diagrams/drawing7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tags" Target="../tags/tag40.xml"/><Relationship Id="rId7" Type="http://schemas.openxmlformats.org/officeDocument/2006/relationships/diagramLayout" Target="../diagrams/layout8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diagramData" Target="../diagrams/data8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11.xml"/><Relationship Id="rId10" Type="http://schemas.microsoft.com/office/2007/relationships/diagramDrawing" Target="../diagrams/drawing8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tags" Target="../tags/tag44.xml"/><Relationship Id="rId7" Type="http://schemas.openxmlformats.org/officeDocument/2006/relationships/diagramLayout" Target="../diagrams/layout9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diagramData" Target="../diagrams/data9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12.xml"/><Relationship Id="rId10" Type="http://schemas.microsoft.com/office/2007/relationships/diagramDrawing" Target="../diagrams/drawing9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tags" Target="../tags/tag48.xml"/><Relationship Id="rId7" Type="http://schemas.openxmlformats.org/officeDocument/2006/relationships/diagramLayout" Target="../diagrams/layout10.xml"/><Relationship Id="rId12" Type="http://schemas.openxmlformats.org/officeDocument/2006/relationships/image" Target="../media/image4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diagramData" Target="../diagrams/data10.xml"/><Relationship Id="rId11" Type="http://schemas.openxmlformats.org/officeDocument/2006/relationships/hyperlink" Target="http://hrs.wsu.edu/FRTK%20Main" TargetMode="External"/><Relationship Id="rId5" Type="http://schemas.openxmlformats.org/officeDocument/2006/relationships/notesSlide" Target="../notesSlides/notesSlide13.xml"/><Relationship Id="rId10" Type="http://schemas.microsoft.com/office/2007/relationships/diagramDrawing" Target="../diagrams/drawing10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2.xml"/><Relationship Id="rId7" Type="http://schemas.openxmlformats.org/officeDocument/2006/relationships/image" Target="../media/image23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hyperlink" Target="http://hrs.wsu.edu/utils/File.aspx?fileid=6224" TargetMode="Externa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tags" Target="../tags/tag56.xml"/><Relationship Id="rId7" Type="http://schemas.openxmlformats.org/officeDocument/2006/relationships/diagramLayout" Target="../diagrams/layout11.xml"/><Relationship Id="rId12" Type="http://schemas.openxmlformats.org/officeDocument/2006/relationships/image" Target="../media/image5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diagramData" Target="../diagrams/data11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15.xml"/><Relationship Id="rId10" Type="http://schemas.microsoft.com/office/2007/relationships/diagramDrawing" Target="../diagrams/drawing1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tags" Target="../tags/tag60.xml"/><Relationship Id="rId7" Type="http://schemas.openxmlformats.org/officeDocument/2006/relationships/diagramLayout" Target="../diagrams/layout12.xml"/><Relationship Id="rId12" Type="http://schemas.openxmlformats.org/officeDocument/2006/relationships/hyperlink" Target="http://hrs.wsu.edu/FRTK%20Main" TargetMode="Externa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diagramData" Target="../diagrams/data12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16.xml"/><Relationship Id="rId10" Type="http://schemas.microsoft.com/office/2007/relationships/diagramDrawing" Target="../diagrams/drawing12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tags" Target="../tags/tag64.xml"/><Relationship Id="rId7" Type="http://schemas.openxmlformats.org/officeDocument/2006/relationships/diagramData" Target="../diagrams/data1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4.jpeg"/><Relationship Id="rId11" Type="http://schemas.microsoft.com/office/2007/relationships/diagramDrawing" Target="../diagrams/drawing13.xml"/><Relationship Id="rId5" Type="http://schemas.openxmlformats.org/officeDocument/2006/relationships/notesSlide" Target="../notesSlides/notesSlide17.xml"/><Relationship Id="rId10" Type="http://schemas.openxmlformats.org/officeDocument/2006/relationships/diagramColors" Target="../diagrams/colors13.xml"/><Relationship Id="rId4" Type="http://schemas.openxmlformats.org/officeDocument/2006/relationships/slideLayout" Target="../slideLayouts/slideLayout3.xml"/><Relationship Id="rId9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tags" Target="../tags/tag68.xml"/><Relationship Id="rId7" Type="http://schemas.openxmlformats.org/officeDocument/2006/relationships/diagramLayout" Target="../diagrams/layout14.xml"/><Relationship Id="rId12" Type="http://schemas.openxmlformats.org/officeDocument/2006/relationships/hyperlink" Target="http://hrs.wsu.edu/FRTK%20Main" TargetMode="Externa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diagramData" Target="../diagrams/data14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18.xml"/><Relationship Id="rId10" Type="http://schemas.microsoft.com/office/2007/relationships/diagramDrawing" Target="../diagrams/drawing14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tags" Target="../tags/tag72.xml"/><Relationship Id="rId7" Type="http://schemas.openxmlformats.org/officeDocument/2006/relationships/diagramData" Target="../diagrams/data15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4.jpeg"/><Relationship Id="rId11" Type="http://schemas.microsoft.com/office/2007/relationships/diagramDrawing" Target="../diagrams/drawing15.xml"/><Relationship Id="rId5" Type="http://schemas.openxmlformats.org/officeDocument/2006/relationships/notesSlide" Target="../notesSlides/notesSlide19.xml"/><Relationship Id="rId10" Type="http://schemas.openxmlformats.org/officeDocument/2006/relationships/diagramColors" Target="../diagrams/colors15.xml"/><Relationship Id="rId4" Type="http://schemas.openxmlformats.org/officeDocument/2006/relationships/slideLayout" Target="../slideLayouts/slideLayout3.xml"/><Relationship Id="rId9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slide" Target="slide7.xml"/><Relationship Id="rId3" Type="http://schemas.openxmlformats.org/officeDocument/2006/relationships/tags" Target="../tags/tag7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jpeg"/><Relationship Id="rId17" Type="http://schemas.openxmlformats.org/officeDocument/2006/relationships/slide" Target="slide40.xml"/><Relationship Id="rId2" Type="http://schemas.openxmlformats.org/officeDocument/2006/relationships/tags" Target="../tags/tag6.xml"/><Relationship Id="rId16" Type="http://schemas.openxmlformats.org/officeDocument/2006/relationships/slide" Target="slide33.xml"/><Relationship Id="rId1" Type="http://schemas.openxmlformats.org/officeDocument/2006/relationships/tags" Target="../tags/tag5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2.xml"/><Relationship Id="rId15" Type="http://schemas.openxmlformats.org/officeDocument/2006/relationships/slide" Target="slide20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tags" Target="../tags/tag76.xml"/><Relationship Id="rId7" Type="http://schemas.openxmlformats.org/officeDocument/2006/relationships/diagramLayout" Target="../diagrams/layout16.xml"/><Relationship Id="rId12" Type="http://schemas.openxmlformats.org/officeDocument/2006/relationships/image" Target="../media/image5.jpe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diagramData" Target="../diagrams/data16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20.xml"/><Relationship Id="rId10" Type="http://schemas.microsoft.com/office/2007/relationships/diagramDrawing" Target="../diagrams/drawing16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4.jpe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tags" Target="../tags/tag95.xml"/><Relationship Id="rId7" Type="http://schemas.openxmlformats.org/officeDocument/2006/relationships/diagramLayout" Target="../diagrams/layout17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diagramData" Target="../diagrams/data17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26.xml"/><Relationship Id="rId10" Type="http://schemas.microsoft.com/office/2007/relationships/diagramDrawing" Target="../diagrams/drawing17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tags" Target="../tags/tag99.xml"/><Relationship Id="rId7" Type="http://schemas.openxmlformats.org/officeDocument/2006/relationships/diagramData" Target="../diagrams/data18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4.jpeg"/><Relationship Id="rId11" Type="http://schemas.microsoft.com/office/2007/relationships/diagramDrawing" Target="../diagrams/drawing18.xml"/><Relationship Id="rId5" Type="http://schemas.openxmlformats.org/officeDocument/2006/relationships/notesSlide" Target="../notesSlides/notesSlide27.xml"/><Relationship Id="rId10" Type="http://schemas.openxmlformats.org/officeDocument/2006/relationships/diagramColors" Target="../diagrams/colors18.xml"/><Relationship Id="rId4" Type="http://schemas.openxmlformats.org/officeDocument/2006/relationships/slideLayout" Target="../slideLayouts/slideLayout3.xml"/><Relationship Id="rId9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tags" Target="../tags/tag103.xml"/><Relationship Id="rId7" Type="http://schemas.openxmlformats.org/officeDocument/2006/relationships/diagramData" Target="../diagrams/data19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.jpeg"/><Relationship Id="rId11" Type="http://schemas.microsoft.com/office/2007/relationships/diagramDrawing" Target="../diagrams/drawing19.xml"/><Relationship Id="rId5" Type="http://schemas.openxmlformats.org/officeDocument/2006/relationships/notesSlide" Target="../notesSlides/notesSlide28.xml"/><Relationship Id="rId10" Type="http://schemas.openxmlformats.org/officeDocument/2006/relationships/diagramColors" Target="../diagrams/colors19.xml"/><Relationship Id="rId4" Type="http://schemas.openxmlformats.org/officeDocument/2006/relationships/slideLayout" Target="../slideLayouts/slideLayout3.xml"/><Relationship Id="rId9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hrs.wsu.edu/File/Sample%20Interview%20Questions.pdf" TargetMode="External"/><Relationship Id="rId13" Type="http://schemas.openxmlformats.org/officeDocument/2006/relationships/diagramColors" Target="../diagrams/colors20.xml"/><Relationship Id="rId3" Type="http://schemas.openxmlformats.org/officeDocument/2006/relationships/tags" Target="../tags/tag107.xml"/><Relationship Id="rId7" Type="http://schemas.openxmlformats.org/officeDocument/2006/relationships/image" Target="../media/image4.jpeg"/><Relationship Id="rId12" Type="http://schemas.openxmlformats.org/officeDocument/2006/relationships/diagramQuickStyle" Target="../diagrams/quickStyle20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29.xml"/><Relationship Id="rId11" Type="http://schemas.openxmlformats.org/officeDocument/2006/relationships/diagramLayout" Target="../diagrams/layout20.xml"/><Relationship Id="rId5" Type="http://schemas.openxmlformats.org/officeDocument/2006/relationships/slideLayout" Target="../slideLayouts/slideLayout3.xml"/><Relationship Id="rId10" Type="http://schemas.openxmlformats.org/officeDocument/2006/relationships/diagramData" Target="../diagrams/data20.xml"/><Relationship Id="rId4" Type="http://schemas.openxmlformats.org/officeDocument/2006/relationships/tags" Target="../tags/tag108.xml"/><Relationship Id="rId9" Type="http://schemas.openxmlformats.org/officeDocument/2006/relationships/image" Target="../media/image23.png"/><Relationship Id="rId14" Type="http://schemas.microsoft.com/office/2007/relationships/diagramDrawing" Target="../diagrams/drawin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.wsu.edu/~forms/PDF/BPPM/60-08.pdf" TargetMode="External"/><Relationship Id="rId13" Type="http://schemas.openxmlformats.org/officeDocument/2006/relationships/diagramColors" Target="../diagrams/colors21.xml"/><Relationship Id="rId3" Type="http://schemas.openxmlformats.org/officeDocument/2006/relationships/tags" Target="../tags/tag112.xml"/><Relationship Id="rId7" Type="http://schemas.openxmlformats.org/officeDocument/2006/relationships/image" Target="../media/image4.jpeg"/><Relationship Id="rId12" Type="http://schemas.openxmlformats.org/officeDocument/2006/relationships/diagramQuickStyle" Target="../diagrams/quickStyle2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30.xml"/><Relationship Id="rId11" Type="http://schemas.openxmlformats.org/officeDocument/2006/relationships/diagramLayout" Target="../diagrams/layout21.xml"/><Relationship Id="rId5" Type="http://schemas.openxmlformats.org/officeDocument/2006/relationships/slideLayout" Target="../slideLayouts/slideLayout3.xml"/><Relationship Id="rId10" Type="http://schemas.openxmlformats.org/officeDocument/2006/relationships/diagramData" Target="../diagrams/data21.xml"/><Relationship Id="rId4" Type="http://schemas.openxmlformats.org/officeDocument/2006/relationships/tags" Target="../tags/tag113.xml"/><Relationship Id="rId9" Type="http://schemas.openxmlformats.org/officeDocument/2006/relationships/image" Target="../media/image23.png"/><Relationship Id="rId14" Type="http://schemas.microsoft.com/office/2007/relationships/diagramDrawing" Target="../diagrams/drawing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2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notesSlide" Target="../notesSlides/notesSlide31.xml"/><Relationship Id="rId9" Type="http://schemas.microsoft.com/office/2007/relationships/diagramDrawing" Target="../diagrams/drawing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tags" Target="../tags/tag122.xml"/><Relationship Id="rId7" Type="http://schemas.openxmlformats.org/officeDocument/2006/relationships/diagramLayout" Target="../diagrams/layout23.xml"/><Relationship Id="rId12" Type="http://schemas.openxmlformats.org/officeDocument/2006/relationships/image" Target="../media/image5.jpe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diagramData" Target="../diagrams/data23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33.xml"/><Relationship Id="rId10" Type="http://schemas.microsoft.com/office/2007/relationships/diagramDrawing" Target="../diagrams/drawing23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2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hrs.wsu.edu/FRTK%20Main" TargetMode="External"/><Relationship Id="rId13" Type="http://schemas.openxmlformats.org/officeDocument/2006/relationships/diagramColors" Target="../diagrams/colors24.xml"/><Relationship Id="rId3" Type="http://schemas.openxmlformats.org/officeDocument/2006/relationships/tags" Target="../tags/tag126.xml"/><Relationship Id="rId7" Type="http://schemas.openxmlformats.org/officeDocument/2006/relationships/image" Target="../media/image4.jpeg"/><Relationship Id="rId12" Type="http://schemas.openxmlformats.org/officeDocument/2006/relationships/diagramQuickStyle" Target="../diagrams/quickStyle24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notesSlide" Target="../notesSlides/notesSlide34.xml"/><Relationship Id="rId11" Type="http://schemas.openxmlformats.org/officeDocument/2006/relationships/diagramLayout" Target="../diagrams/layout24.xml"/><Relationship Id="rId5" Type="http://schemas.openxmlformats.org/officeDocument/2006/relationships/slideLayout" Target="../slideLayouts/slideLayout3.xml"/><Relationship Id="rId10" Type="http://schemas.openxmlformats.org/officeDocument/2006/relationships/diagramData" Target="../diagrams/data24.xml"/><Relationship Id="rId4" Type="http://schemas.openxmlformats.org/officeDocument/2006/relationships/tags" Target="../tags/tag127.xml"/><Relationship Id="rId9" Type="http://schemas.openxmlformats.org/officeDocument/2006/relationships/image" Target="../media/image23.png"/><Relationship Id="rId14" Type="http://schemas.microsoft.com/office/2007/relationships/diagramDrawing" Target="../diagrams/drawing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hrs.wsu.edu/FRTK%20Main" TargetMode="External"/><Relationship Id="rId13" Type="http://schemas.openxmlformats.org/officeDocument/2006/relationships/diagramColors" Target="../diagrams/colors25.xml"/><Relationship Id="rId3" Type="http://schemas.openxmlformats.org/officeDocument/2006/relationships/tags" Target="../tags/tag131.xml"/><Relationship Id="rId7" Type="http://schemas.openxmlformats.org/officeDocument/2006/relationships/image" Target="../media/image4.jpeg"/><Relationship Id="rId12" Type="http://schemas.openxmlformats.org/officeDocument/2006/relationships/diagramQuickStyle" Target="../diagrams/quickStyle2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notesSlide" Target="../notesSlides/notesSlide35.xml"/><Relationship Id="rId11" Type="http://schemas.openxmlformats.org/officeDocument/2006/relationships/diagramLayout" Target="../diagrams/layout25.xml"/><Relationship Id="rId5" Type="http://schemas.openxmlformats.org/officeDocument/2006/relationships/slideLayout" Target="../slideLayouts/slideLayout3.xml"/><Relationship Id="rId10" Type="http://schemas.openxmlformats.org/officeDocument/2006/relationships/diagramData" Target="../diagrams/data25.xml"/><Relationship Id="rId4" Type="http://schemas.openxmlformats.org/officeDocument/2006/relationships/tags" Target="../tags/tag132.xml"/><Relationship Id="rId9" Type="http://schemas.openxmlformats.org/officeDocument/2006/relationships/image" Target="../media/image23.png"/><Relationship Id="rId14" Type="http://schemas.microsoft.com/office/2007/relationships/diagramDrawing" Target="../diagrams/drawing2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tags" Target="../tags/tag136.xml"/><Relationship Id="rId7" Type="http://schemas.openxmlformats.org/officeDocument/2006/relationships/diagramLayout" Target="../diagrams/layout2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diagramData" Target="../diagrams/data26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36.xml"/><Relationship Id="rId10" Type="http://schemas.microsoft.com/office/2007/relationships/diagramDrawing" Target="../diagrams/drawing26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40.xml"/><Relationship Id="rId7" Type="http://schemas.openxmlformats.org/officeDocument/2006/relationships/hyperlink" Target="http://public.wsu.edu/~forms/HTML/BPPM/60_Personnel/60.16_Background_Checks.htm" TargetMode="Externa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46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3" Type="http://schemas.openxmlformats.org/officeDocument/2006/relationships/tags" Target="../tags/tag147.xml"/><Relationship Id="rId7" Type="http://schemas.openxmlformats.org/officeDocument/2006/relationships/image" Target="../media/image4.jpeg"/><Relationship Id="rId12" Type="http://schemas.microsoft.com/office/2007/relationships/diagramDrawing" Target="../diagrams/drawing2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hyperlink" Target="https://app.leg.wa.gov/RCW/default.aspx?cite=28B.112.080" TargetMode="External"/><Relationship Id="rId11" Type="http://schemas.openxmlformats.org/officeDocument/2006/relationships/diagramColors" Target="../diagrams/colors27.xml"/><Relationship Id="rId5" Type="http://schemas.openxmlformats.org/officeDocument/2006/relationships/notesSlide" Target="../notesSlides/notesSlide39.xml"/><Relationship Id="rId10" Type="http://schemas.openxmlformats.org/officeDocument/2006/relationships/diagramQuickStyle" Target="../diagrams/quickStyle27.xml"/><Relationship Id="rId4" Type="http://schemas.openxmlformats.org/officeDocument/2006/relationships/slideLayout" Target="../slideLayouts/slideLayout3.xml"/><Relationship Id="rId9" Type="http://schemas.openxmlformats.org/officeDocument/2006/relationships/diagramLayout" Target="../diagrams/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tags" Target="../tags/tag151.xml"/><Relationship Id="rId7" Type="http://schemas.openxmlformats.org/officeDocument/2006/relationships/diagramLayout" Target="../diagrams/layout28.xml"/><Relationship Id="rId12" Type="http://schemas.openxmlformats.org/officeDocument/2006/relationships/image" Target="../media/image5.jpe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diagramData" Target="../diagrams/data28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40.xml"/><Relationship Id="rId10" Type="http://schemas.microsoft.com/office/2007/relationships/diagramDrawing" Target="../diagrams/drawing28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2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hyperlink" Target="http://hrs.wsu.edu/FRTK%20Main" TargetMode="External"/><Relationship Id="rId3" Type="http://schemas.openxmlformats.org/officeDocument/2006/relationships/tags" Target="../tags/tag155.xml"/><Relationship Id="rId7" Type="http://schemas.openxmlformats.org/officeDocument/2006/relationships/diagramData" Target="../diagrams/data29.xml"/><Relationship Id="rId12" Type="http://schemas.openxmlformats.org/officeDocument/2006/relationships/image" Target="../media/image4.jpe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notesSlide" Target="../notesSlides/notesSlide41.xml"/><Relationship Id="rId11" Type="http://schemas.microsoft.com/office/2007/relationships/diagramDrawing" Target="../diagrams/drawing29.xml"/><Relationship Id="rId5" Type="http://schemas.openxmlformats.org/officeDocument/2006/relationships/slideLayout" Target="../slideLayouts/slideLayout3.xml"/><Relationship Id="rId10" Type="http://schemas.openxmlformats.org/officeDocument/2006/relationships/diagramColors" Target="../diagrams/colors29.xml"/><Relationship Id="rId4" Type="http://schemas.openxmlformats.org/officeDocument/2006/relationships/tags" Target="../tags/tag156.xml"/><Relationship Id="rId9" Type="http://schemas.openxmlformats.org/officeDocument/2006/relationships/diagramQuickStyle" Target="../diagrams/quickStyle29.xml"/><Relationship Id="rId1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hyperlink" Target="http://public.wsu.edu/~forms/HTML/BPPM/90_Records/90.01_University_Records--Retention_and_Disposition.htm" TargetMode="External"/><Relationship Id="rId3" Type="http://schemas.openxmlformats.org/officeDocument/2006/relationships/tags" Target="../tags/tag160.xml"/><Relationship Id="rId7" Type="http://schemas.openxmlformats.org/officeDocument/2006/relationships/diagramData" Target="../diagrams/data30.xml"/><Relationship Id="rId12" Type="http://schemas.openxmlformats.org/officeDocument/2006/relationships/image" Target="../media/image4.jpe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notesSlide" Target="../notesSlides/notesSlide42.xml"/><Relationship Id="rId11" Type="http://schemas.microsoft.com/office/2007/relationships/diagramDrawing" Target="../diagrams/drawing30.xml"/><Relationship Id="rId5" Type="http://schemas.openxmlformats.org/officeDocument/2006/relationships/slideLayout" Target="../slideLayouts/slideLayout3.xml"/><Relationship Id="rId10" Type="http://schemas.openxmlformats.org/officeDocument/2006/relationships/diagramColors" Target="../diagrams/colors30.xml"/><Relationship Id="rId4" Type="http://schemas.openxmlformats.org/officeDocument/2006/relationships/tags" Target="../tags/tag161.xml"/><Relationship Id="rId9" Type="http://schemas.openxmlformats.org/officeDocument/2006/relationships/diagramQuickStyle" Target="../diagrams/quickStyle30.xml"/><Relationship Id="rId1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13" Type="http://schemas.openxmlformats.org/officeDocument/2006/relationships/hyperlink" Target="http://faculty.wsu.edu/new/orientation/" TargetMode="External"/><Relationship Id="rId3" Type="http://schemas.openxmlformats.org/officeDocument/2006/relationships/tags" Target="../tags/tag165.xml"/><Relationship Id="rId7" Type="http://schemas.openxmlformats.org/officeDocument/2006/relationships/diagramLayout" Target="../diagrams/layout31.xml"/><Relationship Id="rId12" Type="http://schemas.openxmlformats.org/officeDocument/2006/relationships/hyperlink" Target="https://hrs.wsu.edu/New%20Employees" TargetMode="Externa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diagramData" Target="../diagrams/data31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43.xml"/><Relationship Id="rId10" Type="http://schemas.microsoft.com/office/2007/relationships/diagramDrawing" Target="../diagrams/drawing31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hrs@wsu.edu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rovost@wsu.edu" TargetMode="External"/><Relationship Id="rId5" Type="http://schemas.openxmlformats.org/officeDocument/2006/relationships/hyperlink" Target="mailto:oeo@wsu.edu" TargetMode="External"/><Relationship Id="rId4" Type="http://schemas.openxmlformats.org/officeDocument/2006/relationships/hyperlink" Target="mailto:jan.keiser@wsu.ed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17.xml"/><Relationship Id="rId7" Type="http://schemas.openxmlformats.org/officeDocument/2006/relationships/diagramLayout" Target="../diagrams/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diagramData" Target="../diagrams/data2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5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1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diagramData" Target="../diagrams/data3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6.xml"/><Relationship Id="rId10" Type="http://schemas.microsoft.com/office/2007/relationships/diagramDrawing" Target="../diagrams/drawing3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tags" Target="../tags/tag25.xml"/><Relationship Id="rId7" Type="http://schemas.openxmlformats.org/officeDocument/2006/relationships/diagramLayout" Target="../diagrams/layout4.xml"/><Relationship Id="rId12" Type="http://schemas.openxmlformats.org/officeDocument/2006/relationships/image" Target="../media/image5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diagramData" Target="../diagrams/data4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7.xml"/><Relationship Id="rId10" Type="http://schemas.microsoft.com/office/2007/relationships/diagramDrawing" Target="../diagrams/drawing4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5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hyperlink" Target="https://strategicplan.wsu.edu/" TargetMode="External"/><Relationship Id="rId4" Type="http://schemas.openxmlformats.org/officeDocument/2006/relationships/notesSlide" Target="../notesSlides/notesSlide8.xml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tags" Target="../tags/tag32.xml"/><Relationship Id="rId7" Type="http://schemas.openxmlformats.org/officeDocument/2006/relationships/diagramLayout" Target="../diagrams/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diagramData" Target="../diagrams/data6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9.xml"/><Relationship Id="rId10" Type="http://schemas.microsoft.com/office/2007/relationships/diagramDrawing" Target="../diagrams/drawing6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57375" y="2068513"/>
            <a:ext cx="9144000" cy="1089025"/>
          </a:xfrm>
        </p:spPr>
        <p:txBody>
          <a:bodyPr/>
          <a:lstStyle/>
          <a:p>
            <a:r>
              <a:rPr lang="en-US" altLang="en-US" sz="3600" dirty="0"/>
              <a:t>WSU Faculty </a:t>
            </a:r>
            <a:r>
              <a:rPr lang="en-US" altLang="en-US" sz="3600" dirty="0">
                <a:solidFill>
                  <a:srgbClr val="FF00FF"/>
                </a:solidFill>
              </a:rPr>
              <a:t/>
            </a:r>
            <a:br>
              <a:rPr lang="en-US" altLang="en-US" sz="3600" dirty="0">
                <a:solidFill>
                  <a:srgbClr val="FF00FF"/>
                </a:solidFill>
              </a:rPr>
            </a:br>
            <a:r>
              <a:rPr lang="en-US" altLang="en-US" sz="3600" dirty="0"/>
              <a:t>Recruitment Basics</a:t>
            </a:r>
          </a:p>
        </p:txBody>
      </p:sp>
      <p:sp>
        <p:nvSpPr>
          <p:cNvPr id="5123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383087" y="5688516"/>
            <a:ext cx="4484688" cy="1408078"/>
          </a:xfrm>
        </p:spPr>
        <p:txBody>
          <a:bodyPr/>
          <a:lstStyle/>
          <a:p>
            <a:r>
              <a:rPr altLang="en-US" sz="1800" dirty="0">
                <a:solidFill>
                  <a:srgbClr val="5E6A71"/>
                </a:solidFill>
              </a:rPr>
              <a:t>Presented by: </a:t>
            </a:r>
          </a:p>
          <a:p>
            <a:r>
              <a:rPr lang="en-US" altLang="en-US" sz="1800" dirty="0">
                <a:solidFill>
                  <a:srgbClr val="5E6A71"/>
                </a:solidFill>
              </a:rPr>
              <a:t>Jake Murray </a:t>
            </a:r>
          </a:p>
          <a:p>
            <a:r>
              <a:rPr lang="en-US" altLang="en-US" sz="1800" dirty="0">
                <a:solidFill>
                  <a:srgbClr val="5E6A71"/>
                </a:solidFill>
              </a:rPr>
              <a:t>Human Resource Services</a:t>
            </a:r>
          </a:p>
          <a:p>
            <a:endParaRPr altLang="en-US" sz="1800" dirty="0">
              <a:solidFill>
                <a:srgbClr val="5E6A7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263"/>
            <a:ext cx="3973513" cy="596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4486275" y="4040188"/>
            <a:ext cx="40592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i="1" dirty="0">
                <a:solidFill>
                  <a:srgbClr val="9A2236"/>
                </a:solidFill>
              </a:rPr>
              <a:t>Overview of the Faculty Recruitment Process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032250" y="3252788"/>
            <a:ext cx="483552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03960" y="6223278"/>
            <a:ext cx="25146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Updated March 2021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46161" y="787737"/>
            <a:ext cx="745167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9F1B3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Prepare</a:t>
            </a:r>
          </a:p>
        </p:txBody>
      </p:sp>
      <p:graphicFrame>
        <p:nvGraphicFramePr>
          <p:cNvPr id="6" name="Diagram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7764807"/>
              </p:ext>
            </p:extLst>
          </p:nvPr>
        </p:nvGraphicFramePr>
        <p:xfrm>
          <a:off x="-1558119" y="1908312"/>
          <a:ext cx="7680623" cy="478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4176713" y="1654175"/>
            <a:ext cx="4967287" cy="5434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a centralized and defined process</a:t>
            </a: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timeline and status updates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needs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 and outreach strategies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Backgrounds and/or experiences desired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Preferred number of final recommendations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Workday approval through the Office of the Provost has been completed.</a:t>
            </a:r>
          </a:p>
        </p:txBody>
      </p:sp>
      <p:pic>
        <p:nvPicPr>
          <p:cNvPr id="7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0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46161" y="787737"/>
            <a:ext cx="745167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9F1B3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Prepare</a:t>
            </a:r>
          </a:p>
        </p:txBody>
      </p:sp>
      <p:graphicFrame>
        <p:nvGraphicFramePr>
          <p:cNvPr id="6" name="Diagram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2843144"/>
              </p:ext>
            </p:extLst>
          </p:nvPr>
        </p:nvGraphicFramePr>
        <p:xfrm>
          <a:off x="-1558119" y="1934816"/>
          <a:ext cx="7680623" cy="475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4176713" y="1654175"/>
            <a:ext cx="4967287" cy="5434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Notice of Vacancy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/>
              <a:t>Draft the Notice of Vacancy (NOV)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Designed to “sell” the position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Submitted as position description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Posted to Workday 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Modified versions of the NOV are used in advertisements as part of the outreach and recruitment plan.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46161" y="787737"/>
            <a:ext cx="745167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9F1B3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Prepare</a:t>
            </a:r>
          </a:p>
        </p:txBody>
      </p:sp>
      <p:graphicFrame>
        <p:nvGraphicFramePr>
          <p:cNvPr id="6" name="Diagram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4525234"/>
              </p:ext>
            </p:extLst>
          </p:nvPr>
        </p:nvGraphicFramePr>
        <p:xfrm>
          <a:off x="-1558119" y="1868556"/>
          <a:ext cx="7799893" cy="481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4176713" y="1654175"/>
            <a:ext cx="4967287" cy="5434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Notice of Vacancy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Best Practice Tips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Describe duties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Broaden appeal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Diversity commitment/needs</a:t>
            </a:r>
          </a:p>
        </p:txBody>
      </p:sp>
      <p:pic>
        <p:nvPicPr>
          <p:cNvPr id="9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1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46161" y="787737"/>
            <a:ext cx="745167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9F1B3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Prepare</a:t>
            </a:r>
          </a:p>
        </p:txBody>
      </p:sp>
      <p:graphicFrame>
        <p:nvGraphicFramePr>
          <p:cNvPr id="6" name="Diagram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7927088"/>
              </p:ext>
            </p:extLst>
          </p:nvPr>
        </p:nvGraphicFramePr>
        <p:xfrm>
          <a:off x="-1558119" y="1782458"/>
          <a:ext cx="7947547" cy="490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4176713" y="1654175"/>
            <a:ext cx="4967287" cy="5434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tx1"/>
                </a:solidFill>
                <a:cs typeface="Arial" pitchFamily="34" charset="0"/>
              </a:rPr>
              <a:t>Evaluation Tools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Objective and measurable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Consistent with position details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Interpretation consensus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Sufficient flexibility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Qualification weight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Screening matrix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5761" y="6484647"/>
            <a:ext cx="3335338" cy="3079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Clr>
                <a:srgbClr val="5E6A71"/>
              </a:buClr>
              <a:buSzPct val="80000"/>
            </a:pPr>
            <a:r>
              <a:rPr lang="en-US" altLang="en-US" sz="1400" b="1" i="1" dirty="0">
                <a:solidFill>
                  <a:schemeClr val="bg2"/>
                </a:solidFill>
                <a:cs typeface="Arial" panose="020B0604020202020204" pitchFamily="34" charset="0"/>
              </a:rPr>
              <a:t>See </a:t>
            </a:r>
            <a:r>
              <a:rPr lang="en-US" altLang="en-US" sz="1400" b="1" i="1" dirty="0">
                <a:solidFill>
                  <a:schemeClr val="bg2"/>
                </a:solidFill>
                <a:cs typeface="Arial" panose="020B0604020202020204" pitchFamily="34" charset="0"/>
                <a:hlinkClick r:id="rId11"/>
              </a:rPr>
              <a:t>Faculty Recruitment</a:t>
            </a:r>
            <a:r>
              <a:rPr lang="en-US" altLang="en-US" sz="1400" b="1" i="1" dirty="0">
                <a:solidFill>
                  <a:schemeClr val="bg2"/>
                </a:solidFill>
                <a:cs typeface="Arial" panose="020B0604020202020204" pitchFamily="34" charset="0"/>
              </a:rPr>
              <a:t> Toolkit </a:t>
            </a:r>
          </a:p>
        </p:txBody>
      </p:sp>
      <p:pic>
        <p:nvPicPr>
          <p:cNvPr id="9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66357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62549" y="555256"/>
            <a:ext cx="745167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9F1B3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Roles Overview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82587" y="1385584"/>
            <a:ext cx="837882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1" name="TextBox 21"/>
          <p:cNvSpPr txBox="1">
            <a:spLocks noChangeArrowheads="1"/>
          </p:cNvSpPr>
          <p:nvPr/>
        </p:nvSpPr>
        <p:spPr bwMode="auto">
          <a:xfrm>
            <a:off x="2470150" y="6307929"/>
            <a:ext cx="4916731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 dirty="0">
                <a:solidFill>
                  <a:schemeClr val="bg2"/>
                </a:solidFill>
              </a:rPr>
              <a:t>Also see the </a:t>
            </a:r>
            <a:r>
              <a:rPr lang="en-US" altLang="en-US" b="1" i="1" dirty="0">
                <a:solidFill>
                  <a:schemeClr val="bg2"/>
                </a:solidFill>
                <a:hlinkClick r:id="rId6"/>
              </a:rPr>
              <a:t>Faculty Recruitment Checklist</a:t>
            </a:r>
            <a:endParaRPr lang="en-US" altLang="en-US" b="1" i="1" dirty="0">
              <a:solidFill>
                <a:schemeClr val="bg2"/>
              </a:solidFill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2" y="6452651"/>
            <a:ext cx="3143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23843"/>
              </p:ext>
            </p:extLst>
          </p:nvPr>
        </p:nvGraphicFramePr>
        <p:xfrm>
          <a:off x="74814" y="1579208"/>
          <a:ext cx="8994370" cy="364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723">
                  <a:extLst>
                    <a:ext uri="{9D8B030D-6E8A-4147-A177-3AD203B41FA5}">
                      <a16:colId xmlns:a16="http://schemas.microsoft.com/office/drawing/2014/main" val="1093292721"/>
                    </a:ext>
                  </a:extLst>
                </a:gridCol>
                <a:gridCol w="5386647">
                  <a:extLst>
                    <a:ext uri="{9D8B030D-6E8A-4147-A177-3AD203B41FA5}">
                      <a16:colId xmlns:a16="http://schemas.microsoft.com/office/drawing/2014/main" val="287561249"/>
                    </a:ext>
                  </a:extLst>
                </a:gridCol>
              </a:tblGrid>
              <a:tr h="44947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1</a:t>
                      </a:r>
                      <a:r>
                        <a:rPr lang="en-US" baseline="0" dirty="0" smtClean="0"/>
                        <a:t>: Preparation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502164"/>
                  </a:ext>
                </a:extLst>
              </a:tr>
              <a:tr h="4494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Appointing Authority (or designee)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Sets the Charge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Outlines Search Expectations</a:t>
                      </a:r>
                      <a:endParaRPr lang="en-US" sz="1400" b="1" dirty="0" smtClean="0">
                        <a:solidFill>
                          <a:schemeClr val="bg2"/>
                        </a:solidFill>
                        <a:cs typeface="Arial" pitchFamily="34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19544"/>
                  </a:ext>
                </a:extLst>
              </a:tr>
              <a:tr h="12141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Primary</a:t>
                      </a:r>
                      <a:r>
                        <a:rPr lang="en-US" sz="1400" baseline="0" dirty="0" smtClean="0"/>
                        <a:t> Recruiter, Recruiting Coordinator, HR Partner and Search Committee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Preparation Tasks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Administrative tasks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Take action on candidates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124856"/>
                  </a:ext>
                </a:extLst>
              </a:tr>
              <a:tr h="44947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 Services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Serves as a resource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88031"/>
                  </a:ext>
                </a:extLst>
              </a:tr>
              <a:tr h="449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International Programs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May review draft advertisements for Tenure/Tenure-track teaching positions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460568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68558" y="2391665"/>
            <a:ext cx="1722782" cy="131894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7093827"/>
              </p:ext>
            </p:extLst>
          </p:nvPr>
        </p:nvGraphicFramePr>
        <p:xfrm>
          <a:off x="-6521" y="1651883"/>
          <a:ext cx="8994563" cy="460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1468339" y="607296"/>
            <a:ext cx="647423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Search Phases</a:t>
            </a:r>
          </a:p>
        </p:txBody>
      </p:sp>
      <p:pic>
        <p:nvPicPr>
          <p:cNvPr id="21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al-catholic.com/wordpress/wp-content/uploads/2012/05/1325623457-examining-search-term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4" y="3955421"/>
            <a:ext cx="2706895" cy="269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7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5899" y="789484"/>
            <a:ext cx="891220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288C9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Advertise &amp; Outreach</a:t>
            </a:r>
          </a:p>
        </p:txBody>
      </p:sp>
      <p:graphicFrame>
        <p:nvGraphicFramePr>
          <p:cNvPr id="6" name="Diagram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1479559"/>
              </p:ext>
            </p:extLst>
          </p:nvPr>
        </p:nvGraphicFramePr>
        <p:xfrm>
          <a:off x="-1558119" y="1698807"/>
          <a:ext cx="7947547" cy="490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4176713" y="1668463"/>
            <a:ext cx="4967287" cy="51895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Attract an appropriately-sized pool of qualified, talented and skilled candidates.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Good faith efforts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Cast a wide inclusive net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Review underutilized data; This data is for outreach efforts ONLY!</a:t>
            </a:r>
          </a:p>
        </p:txBody>
      </p:sp>
      <p:pic>
        <p:nvPicPr>
          <p:cNvPr id="29702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3013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9763" y="6491386"/>
            <a:ext cx="3372788" cy="30777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Clr>
                <a:srgbClr val="5E6A71"/>
              </a:buClr>
              <a:buSzPct val="80000"/>
            </a:pPr>
            <a:r>
              <a:rPr lang="en-US" altLang="en-US" sz="1400" b="1" i="1" dirty="0">
                <a:solidFill>
                  <a:schemeClr val="bg2"/>
                </a:solidFill>
                <a:cs typeface="Arial" panose="020B0604020202020204" pitchFamily="34" charset="0"/>
              </a:rPr>
              <a:t>See </a:t>
            </a:r>
            <a:r>
              <a:rPr lang="en-US" altLang="en-US" sz="1400" b="1" i="1" dirty="0">
                <a:solidFill>
                  <a:schemeClr val="bg2"/>
                </a:solidFill>
                <a:cs typeface="Arial" panose="020B0604020202020204" pitchFamily="34" charset="0"/>
                <a:hlinkClick r:id="rId12"/>
              </a:rPr>
              <a:t>Faculty Recruitment</a:t>
            </a:r>
            <a:r>
              <a:rPr lang="en-US" altLang="en-US" sz="1400" b="1" i="1" dirty="0">
                <a:solidFill>
                  <a:schemeClr val="bg2"/>
                </a:solidFill>
                <a:cs typeface="Arial" panose="020B0604020202020204" pitchFamily="34" charset="0"/>
              </a:rPr>
              <a:t> Website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1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843" name="Picture 4" descr="http://kaga.wsulibs.wsu.edu/cgi-bin/showfile.exe?CISOROOT=/photo_serv&amp;CISOPTR=3648"/>
          <p:cNvSpPr>
            <a:spLocks noChangeAspect="1" noChangeArrowheads="1"/>
          </p:cNvSpPr>
          <p:nvPr/>
        </p:nvSpPr>
        <p:spPr bwMode="auto">
          <a:xfrm>
            <a:off x="0" y="1530350"/>
            <a:ext cx="9144000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760442"/>
            <a:ext cx="878915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288C9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Advertise &amp; Outreach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16576"/>
              </p:ext>
            </p:extLst>
          </p:nvPr>
        </p:nvGraphicFramePr>
        <p:xfrm>
          <a:off x="3530600" y="2911475"/>
          <a:ext cx="5510214" cy="2671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Recruitment Periods</a:t>
                      </a:r>
                    </a:p>
                  </a:txBody>
                  <a:tcPr marT="45712" marB="45712">
                    <a:solidFill>
                      <a:srgbClr val="288C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>
                    <a:solidFill>
                      <a:srgbClr val="288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5">
                <a:tc>
                  <a:txBody>
                    <a:bodyPr/>
                    <a:lstStyle/>
                    <a:p>
                      <a:r>
                        <a:rPr lang="en-US" sz="1800" dirty="0"/>
                        <a:t>National</a:t>
                      </a:r>
                    </a:p>
                  </a:txBody>
                  <a:tcPr marT="45712" marB="4571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 calendar days*</a:t>
                      </a:r>
                    </a:p>
                  </a:txBody>
                  <a:tcPr marT="45712" marB="4571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5">
                <a:tc>
                  <a:txBody>
                    <a:bodyPr/>
                    <a:lstStyle/>
                    <a:p>
                      <a:r>
                        <a:rPr lang="en-US" sz="1800" dirty="0"/>
                        <a:t>NW Regional</a:t>
                      </a:r>
                    </a:p>
                  </a:txBody>
                  <a:tcPr marT="45712" marB="4571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 calendar days</a:t>
                      </a:r>
                    </a:p>
                  </a:txBody>
                  <a:tcPr marT="45712" marB="4571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5">
                <a:tc>
                  <a:txBody>
                    <a:bodyPr/>
                    <a:lstStyle/>
                    <a:p>
                      <a:r>
                        <a:rPr lang="en-US" sz="1800" dirty="0"/>
                        <a:t>Statewide</a:t>
                      </a:r>
                    </a:p>
                  </a:txBody>
                  <a:tcPr marT="45712" marB="4571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 calendar days</a:t>
                      </a:r>
                    </a:p>
                  </a:txBody>
                  <a:tcPr marT="45712" marB="4571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04">
                <a:tc>
                  <a:txBody>
                    <a:bodyPr/>
                    <a:lstStyle/>
                    <a:p>
                      <a:r>
                        <a:rPr lang="en-US" sz="1800" dirty="0"/>
                        <a:t>Local</a:t>
                      </a:r>
                    </a:p>
                  </a:txBody>
                  <a:tcPr marT="45712" marB="4571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 calendar days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*Required</a:t>
                      </a:r>
                      <a:r>
                        <a:rPr lang="en-US" sz="1800" baseline="0" dirty="0"/>
                        <a:t> for tenure-track/tenured positions</a:t>
                      </a:r>
                      <a:endParaRPr lang="en-US" sz="1800" dirty="0"/>
                    </a:p>
                  </a:txBody>
                  <a:tcPr marT="45712" marB="4571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5866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13475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49682781"/>
              </p:ext>
            </p:extLst>
          </p:nvPr>
        </p:nvGraphicFramePr>
        <p:xfrm>
          <a:off x="-1226814" y="2174806"/>
          <a:ext cx="6421666" cy="41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5899" y="789484"/>
            <a:ext cx="891220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288C9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Advertise &amp; Outreach</a:t>
            </a:r>
          </a:p>
        </p:txBody>
      </p:sp>
      <p:graphicFrame>
        <p:nvGraphicFramePr>
          <p:cNvPr id="6" name="Diagram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8225248"/>
              </p:ext>
            </p:extLst>
          </p:nvPr>
        </p:nvGraphicFramePr>
        <p:xfrm>
          <a:off x="-1510821" y="1741936"/>
          <a:ext cx="7722436" cy="474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4176713" y="1668463"/>
            <a:ext cx="4967287" cy="51895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Advertisements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Consistent with position details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EEO/AA verbiage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DOL requirements</a:t>
            </a:r>
          </a:p>
        </p:txBody>
      </p:sp>
      <p:pic>
        <p:nvPicPr>
          <p:cNvPr id="29702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3013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5899" y="6491287"/>
            <a:ext cx="3335338" cy="3079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Clr>
                <a:srgbClr val="5E6A71"/>
              </a:buClr>
              <a:buSzPct val="80000"/>
            </a:pPr>
            <a:r>
              <a:rPr lang="en-US" altLang="en-US" sz="1400" b="1" i="1" dirty="0">
                <a:solidFill>
                  <a:schemeClr val="bg2"/>
                </a:solidFill>
                <a:cs typeface="Arial" panose="020B0604020202020204" pitchFamily="34" charset="0"/>
              </a:rPr>
              <a:t>See </a:t>
            </a:r>
            <a:r>
              <a:rPr lang="en-US" altLang="en-US" sz="1400" b="1" i="1" dirty="0">
                <a:solidFill>
                  <a:schemeClr val="bg2"/>
                </a:solidFill>
                <a:cs typeface="Arial" panose="020B0604020202020204" pitchFamily="34" charset="0"/>
                <a:hlinkClick r:id="rId12"/>
              </a:rPr>
              <a:t>Faculty Recruitment</a:t>
            </a:r>
            <a:r>
              <a:rPr lang="en-US" altLang="en-US" sz="1400" b="1" i="1" dirty="0">
                <a:solidFill>
                  <a:schemeClr val="bg2"/>
                </a:solidFill>
                <a:cs typeface="Arial" panose="020B0604020202020204" pitchFamily="34" charset="0"/>
              </a:rPr>
              <a:t> Toolkit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98296"/>
            <a:ext cx="878915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288C9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Advertise &amp; Outreach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6713" y="1668463"/>
            <a:ext cx="4967287" cy="5295900"/>
          </a:xfrm>
          <a:prstGeom prst="rect">
            <a:avLst/>
          </a:prstGeom>
          <a:solidFill>
            <a:srgbClr val="288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HR Partner or Primary Recruiter submits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the job posting in Workday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HRS and International Programs (IP) reviews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Recruitment documents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Direct link created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Search committee access varies</a:t>
            </a:r>
          </a:p>
        </p:txBody>
      </p:sp>
      <p:pic>
        <p:nvPicPr>
          <p:cNvPr id="37894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3013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62545594"/>
              </p:ext>
            </p:extLst>
          </p:nvPr>
        </p:nvGraphicFramePr>
        <p:xfrm>
          <a:off x="-1611128" y="1779669"/>
          <a:ext cx="7947547" cy="490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7361275"/>
              </p:ext>
            </p:extLst>
          </p:nvPr>
        </p:nvGraphicFramePr>
        <p:xfrm>
          <a:off x="91010" y="1530626"/>
          <a:ext cx="8994563" cy="460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1468339" y="607296"/>
            <a:ext cx="647423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Search Phases</a:t>
            </a:r>
          </a:p>
        </p:txBody>
      </p:sp>
      <p:pic>
        <p:nvPicPr>
          <p:cNvPr id="21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al-catholic.com/wordpress/wp-content/uploads/2012/05/1325623457-examining-search-term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4" y="3955421"/>
            <a:ext cx="2706895" cy="269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13" action="ppaction://hlinksldjump"/>
          </p:cNvPr>
          <p:cNvSpPr/>
          <p:nvPr/>
        </p:nvSpPr>
        <p:spPr>
          <a:xfrm>
            <a:off x="0" y="3955421"/>
            <a:ext cx="1981200" cy="1835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hlinkClick r:id="rId14" action="ppaction://hlinksldjump"/>
          </p:cNvPr>
          <p:cNvSpPr/>
          <p:nvPr/>
        </p:nvSpPr>
        <p:spPr>
          <a:xfrm>
            <a:off x="1752600" y="1955171"/>
            <a:ext cx="1981200" cy="1835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hlinkClick r:id="rId15" action="ppaction://hlinksldjump"/>
          </p:cNvPr>
          <p:cNvSpPr/>
          <p:nvPr/>
        </p:nvSpPr>
        <p:spPr>
          <a:xfrm>
            <a:off x="3714856" y="1530626"/>
            <a:ext cx="1981200" cy="1835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hlinkClick r:id="rId16" action="ppaction://hlinksldjump"/>
          </p:cNvPr>
          <p:cNvSpPr/>
          <p:nvPr/>
        </p:nvSpPr>
        <p:spPr>
          <a:xfrm>
            <a:off x="5562706" y="2378941"/>
            <a:ext cx="1981200" cy="1835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hlinkClick r:id="rId17" action="ppaction://hlinksldjump"/>
          </p:cNvPr>
          <p:cNvSpPr/>
          <p:nvPr/>
        </p:nvSpPr>
        <p:spPr>
          <a:xfrm>
            <a:off x="7104479" y="3580835"/>
            <a:ext cx="1981200" cy="1835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5387" y="1860945"/>
            <a:ext cx="1722782" cy="131894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482894"/>
              </p:ext>
            </p:extLst>
          </p:nvPr>
        </p:nvGraphicFramePr>
        <p:xfrm>
          <a:off x="16739" y="1863284"/>
          <a:ext cx="8994563" cy="460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1468339" y="607296"/>
            <a:ext cx="647423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Search Phases</a:t>
            </a:r>
          </a:p>
        </p:txBody>
      </p:sp>
      <p:pic>
        <p:nvPicPr>
          <p:cNvPr id="21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al-catholic.com/wordpress/wp-content/uploads/2012/05/1325623457-examining-search-term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13" y="4059826"/>
            <a:ext cx="2558596" cy="254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2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64105"/>
            <a:ext cx="9144000" cy="5293895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492125" y="594222"/>
            <a:ext cx="8651875" cy="769441"/>
          </a:xfrm>
        </p:spPr>
        <p:txBody>
          <a:bodyPr/>
          <a:lstStyle/>
          <a:p>
            <a:pPr>
              <a:defRPr/>
            </a:pPr>
            <a:r>
              <a:rPr lang="en-US" altLang="en-US" sz="4400" kern="120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Recruitment Laws &amp; Policies</a:t>
            </a:r>
            <a:endParaRPr lang="en-US" altLang="en-US" sz="4400" kern="1200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7"/>
          <p:cNvSpPr txBox="1">
            <a:spLocks/>
          </p:cNvSpPr>
          <p:nvPr/>
        </p:nvSpPr>
        <p:spPr bwMode="black">
          <a:xfrm>
            <a:off x="-1877825" y="1564105"/>
            <a:ext cx="12899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509588" indent="-1651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688975" indent="-179388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914400" indent="-1651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1079500" indent="-1651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1536700" indent="-1651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1993900" indent="-1651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2451100" indent="-1651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2908300" indent="-1651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5E6A7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altLang="en-US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Equal Opportunity in Employment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63430"/>
              </p:ext>
            </p:extLst>
          </p:nvPr>
        </p:nvGraphicFramePr>
        <p:xfrm>
          <a:off x="492125" y="2376598"/>
          <a:ext cx="7098908" cy="407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602">
                <a:tc>
                  <a:txBody>
                    <a:bodyPr/>
                    <a:lstStyle/>
                    <a:p>
                      <a:r>
                        <a:rPr lang="en-US" sz="1800" b="0" dirty="0"/>
                        <a:t>FEDERAL</a:t>
                      </a:r>
                      <a:r>
                        <a:rPr lang="en-US" sz="1800" b="0" baseline="0" dirty="0"/>
                        <a:t> LAWS</a:t>
                      </a:r>
                      <a:endParaRPr lang="en-US" sz="1800" b="0" dirty="0"/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845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VII of the Civil Rights Act</a:t>
                      </a:r>
                      <a:endParaRPr lang="en-US" sz="1600" b="0" dirty="0"/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5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Discrimination in Employment Act</a:t>
                      </a:r>
                      <a:endParaRPr lang="en-US" sz="1600" b="0" dirty="0"/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991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with Disabilities Act  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Rehabilitation Act</a:t>
                      </a:r>
                      <a:r>
                        <a:rPr lang="en-US" altLang="en-US" sz="1600" b="1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en-US" sz="1600" b="1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altLang="en-US" sz="16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5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Genetic Information Non-Discrimination Act</a:t>
                      </a:r>
                      <a:endParaRPr lang="en-US" sz="1600" b="0" dirty="0"/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13475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4695" y="2750745"/>
            <a:ext cx="200407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Race</a:t>
            </a: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Color </a:t>
            </a: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Religion</a:t>
            </a: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Sex</a:t>
            </a: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ational Origin </a:t>
            </a:r>
            <a:endParaRPr 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94108" y="4230270"/>
            <a:ext cx="859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Age</a:t>
            </a:r>
            <a:endParaRPr lang="en-US" alt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4108" y="5136650"/>
            <a:ext cx="1386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Disability</a:t>
            </a:r>
            <a:endParaRPr lang="en-US" alt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8066" y="5990391"/>
            <a:ext cx="2414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Genetic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6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64105"/>
            <a:ext cx="9144000" cy="5293895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492125" y="594222"/>
            <a:ext cx="8651875" cy="769441"/>
          </a:xfrm>
        </p:spPr>
        <p:txBody>
          <a:bodyPr/>
          <a:lstStyle/>
          <a:p>
            <a:pPr>
              <a:defRPr/>
            </a:pPr>
            <a:r>
              <a:rPr lang="en-US" altLang="en-US" sz="4400" kern="120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Recruitment Laws &amp; Policies</a:t>
            </a:r>
            <a:endParaRPr lang="en-US" altLang="en-US" sz="4400" kern="1200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7"/>
          <p:cNvSpPr txBox="1">
            <a:spLocks/>
          </p:cNvSpPr>
          <p:nvPr/>
        </p:nvSpPr>
        <p:spPr bwMode="black">
          <a:xfrm>
            <a:off x="-1809646" y="1472132"/>
            <a:ext cx="12899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509588" indent="-1651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688975" indent="-179388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914400" indent="-1651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1079500" indent="-1651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1536700" indent="-1651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1993900" indent="-1651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2451100" indent="-1651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2908300" indent="-1651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5E6A7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altLang="en-US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Equal Opportunity in Employment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1340"/>
              </p:ext>
            </p:extLst>
          </p:nvPr>
        </p:nvGraphicFramePr>
        <p:xfrm>
          <a:off x="106040" y="2188402"/>
          <a:ext cx="8343265" cy="316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497">
                <a:tc>
                  <a:txBody>
                    <a:bodyPr/>
                    <a:lstStyle/>
                    <a:p>
                      <a:r>
                        <a:rPr lang="en-US" sz="1800" b="0" dirty="0"/>
                        <a:t>STATE</a:t>
                      </a:r>
                      <a:r>
                        <a:rPr lang="en-US" sz="1800" b="0" baseline="0" dirty="0"/>
                        <a:t> LAWS</a:t>
                      </a:r>
                      <a:endParaRPr lang="en-US" sz="1800" b="0" dirty="0"/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197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 State Law </a:t>
                      </a:r>
                    </a:p>
                    <a:p>
                      <a:pPr algn="ctr"/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Against</a:t>
                      </a:r>
                      <a:r>
                        <a:rPr lang="en-US" altLang="en-US" sz="16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Discrimination</a:t>
                      </a:r>
                      <a:endParaRPr lang="en-US" sz="1600" b="0" dirty="0"/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3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Equal Pay Act (RCW</a:t>
                      </a:r>
                      <a:r>
                        <a:rPr lang="en-US" sz="1600" b="1" baseline="0" dirty="0" smtClean="0"/>
                        <a:t> 49.58.100)</a:t>
                      </a:r>
                      <a:endParaRPr lang="en-US" sz="1600" b="1" dirty="0"/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Employers may not seek the wage/salary history of an applicant, either from the applicant or their current or former employer</a:t>
                      </a:r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5618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67670"/>
              </p:ext>
            </p:extLst>
          </p:nvPr>
        </p:nvGraphicFramePr>
        <p:xfrm>
          <a:off x="98217" y="5305608"/>
          <a:ext cx="8351088" cy="1294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/>
                        <a:t>WSU POLICIES</a:t>
                      </a:r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955">
                <a:tc>
                  <a:txBody>
                    <a:bodyPr/>
                    <a:lstStyle/>
                    <a:p>
                      <a:pPr algn="ctr"/>
                      <a:endParaRPr lang="en-US" altLang="en-US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Prohibiting Discrimination &amp; Sexual Harassment, EP #15</a:t>
                      </a:r>
                      <a:endParaRPr lang="en-US" sz="1600" b="0" dirty="0"/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en-US" sz="16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3" marR="91453" marT="45712" marB="45712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13475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0821" y="2872679"/>
            <a:ext cx="2558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Age </a:t>
            </a:r>
            <a:endParaRPr lang="en-US" altLang="en-US" sz="1600" b="1" dirty="0">
              <a:solidFill>
                <a:srgbClr val="00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Sex</a:t>
            </a: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Marital Status</a:t>
            </a: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Race</a:t>
            </a: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Creed</a:t>
            </a: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Color</a:t>
            </a:r>
          </a:p>
        </p:txBody>
      </p:sp>
      <p:sp>
        <p:nvSpPr>
          <p:cNvPr id="4" name="Rectangle 3"/>
          <p:cNvSpPr/>
          <p:nvPr/>
        </p:nvSpPr>
        <p:spPr>
          <a:xfrm>
            <a:off x="5903495" y="2872679"/>
            <a:ext cx="29276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Sexual Orientation</a:t>
            </a: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National Origin</a:t>
            </a: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Veteran Status</a:t>
            </a:r>
            <a:endParaRPr lang="en-US" altLang="en-US" sz="1600" b="1" dirty="0">
              <a:solidFill>
                <a:srgbClr val="00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  Military Status</a:t>
            </a: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 Disability Status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5168" y="5328389"/>
            <a:ext cx="377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Gender </a:t>
            </a:r>
            <a:endParaRPr lang="en-US" alt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Gender Identity/Expression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Genetic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0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267" name="Title 1"/>
          <p:cNvSpPr>
            <a:spLocks noGrp="1"/>
          </p:cNvSpPr>
          <p:nvPr>
            <p:ph type="ctrTitle"/>
          </p:nvPr>
        </p:nvSpPr>
        <p:spPr>
          <a:xfrm>
            <a:off x="492125" y="654547"/>
            <a:ext cx="8651875" cy="769441"/>
          </a:xfrm>
        </p:spPr>
        <p:txBody>
          <a:bodyPr/>
          <a:lstStyle/>
          <a:p>
            <a:pPr>
              <a:defRPr/>
            </a:pPr>
            <a:r>
              <a:rPr lang="en-US" altLang="en-US" sz="4400" kern="120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Recruitment Laws &amp; Policies</a:t>
            </a:r>
            <a:endParaRPr lang="en-US" altLang="en-US" sz="4400" kern="1200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852" y="2647404"/>
            <a:ext cx="4095063" cy="32316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Disparate Treatment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Disparate treatment is intentional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Disparate Impact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Disparate impact refers to the policies, practices, rules or 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systems that appear to be neutral, but result in a 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disproportionate impact on protected groups</a:t>
            </a:r>
          </a:p>
          <a:p>
            <a:pPr>
              <a:defRPr/>
            </a:pPr>
            <a:endParaRPr lang="en-US" sz="2400" b="1" dirty="0">
              <a:solidFill>
                <a:srgbClr val="B31816"/>
              </a:solidFill>
            </a:endParaRPr>
          </a:p>
        </p:txBody>
      </p:sp>
      <p:pic>
        <p:nvPicPr>
          <p:cNvPr id="8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13475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0373" y="1691027"/>
            <a:ext cx="4171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Pitfalls to Avoid</a:t>
            </a:r>
          </a:p>
        </p:txBody>
      </p:sp>
      <p:pic>
        <p:nvPicPr>
          <p:cNvPr id="1028" name="Picture 4" descr="http://www.stepbystep.com/wp-content/uploads/2013/04/Difference-between-Disparate-Treatment-and-Disparate-Impac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47" y="2955014"/>
            <a:ext cx="3856821" cy="209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8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267" name="Title 1"/>
          <p:cNvSpPr>
            <a:spLocks noGrp="1"/>
          </p:cNvSpPr>
          <p:nvPr>
            <p:ph type="ctrTitle"/>
          </p:nvPr>
        </p:nvSpPr>
        <p:spPr>
          <a:xfrm>
            <a:off x="492125" y="654547"/>
            <a:ext cx="8651875" cy="769441"/>
          </a:xfrm>
        </p:spPr>
        <p:txBody>
          <a:bodyPr/>
          <a:lstStyle/>
          <a:p>
            <a:pPr>
              <a:defRPr/>
            </a:pPr>
            <a:r>
              <a:rPr lang="en-US" altLang="en-US" sz="4400" kern="120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Recruitment Laws &amp; Policies</a:t>
            </a:r>
            <a:endParaRPr lang="en-US" altLang="en-US" sz="4400" kern="1200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0358" name="Picture 6" descr="http://www.starbrandstudio.com/wp-content/uploads/2012/10/Pitfalls-to-avoi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72" y="1757444"/>
            <a:ext cx="2013964" cy="133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0025" y="3496970"/>
            <a:ext cx="8743950" cy="2123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Reasonable Accommodation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reasonable accommodation is any 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in the workplace (or modification to processes) to help a person with a disability apply for a job, perform the essential duties of a job, or enjoy the benefits and privileges of employment.</a:t>
            </a:r>
          </a:p>
          <a:p>
            <a:pPr>
              <a:defRPr/>
            </a:pPr>
            <a:endParaRPr lang="en-US" sz="2400" b="1" dirty="0">
              <a:solidFill>
                <a:srgbClr val="B31816"/>
              </a:solidFill>
            </a:endParaRPr>
          </a:p>
        </p:txBody>
      </p:sp>
      <p:pic>
        <p:nvPicPr>
          <p:cNvPr id="7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13475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6203" y="2071664"/>
            <a:ext cx="42756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Pitfalls to Avoid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0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267" name="Title 1"/>
          <p:cNvSpPr>
            <a:spLocks noGrp="1"/>
          </p:cNvSpPr>
          <p:nvPr>
            <p:ph type="ctrTitle"/>
          </p:nvPr>
        </p:nvSpPr>
        <p:spPr>
          <a:xfrm>
            <a:off x="492125" y="654547"/>
            <a:ext cx="8651875" cy="769441"/>
          </a:xfrm>
        </p:spPr>
        <p:txBody>
          <a:bodyPr/>
          <a:lstStyle/>
          <a:p>
            <a:pPr>
              <a:defRPr/>
            </a:pPr>
            <a:r>
              <a:rPr lang="en-US" altLang="en-US" sz="4400" kern="120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Recruitment Laws &amp; Policies</a:t>
            </a:r>
            <a:endParaRPr lang="en-US" altLang="en-US" sz="4400" kern="1200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8837" y="1822418"/>
            <a:ext cx="4708854" cy="831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Reasonable Accommodation</a:t>
            </a:r>
          </a:p>
          <a:p>
            <a:pPr>
              <a:defRPr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Dos &amp; Don’ts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458" y="1831175"/>
            <a:ext cx="644880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Pitfalls to Avoid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458" y="2808223"/>
            <a:ext cx="8735084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Do’s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Do tell applicants what the selection process involves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Do ask all applicants whether they will need a reasonable accommodation for this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Do ask all applicants whether or not they are able to perform the essential functions</a:t>
            </a:r>
          </a:p>
          <a:p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rgbClr val="FF00FF"/>
                </a:solidFill>
              </a:rPr>
              <a:t>	</a:t>
            </a:r>
            <a:r>
              <a:rPr lang="en-US" sz="1600" dirty="0">
                <a:solidFill>
                  <a:schemeClr val="bg2"/>
                </a:solidFill>
              </a:rPr>
              <a:t> of the job either with or without reasonable accommodation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b="1" dirty="0">
                <a:solidFill>
                  <a:schemeClr val="bg2"/>
                </a:solidFill>
              </a:rPr>
              <a:t>Don’ts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Do not ask questions in an interview about whether a single applicant will need reasonable </a:t>
            </a:r>
          </a:p>
          <a:p>
            <a:r>
              <a:rPr lang="en-US" sz="1600" dirty="0">
                <a:solidFill>
                  <a:srgbClr val="FF00FF"/>
                </a:solidFill>
              </a:rPr>
              <a:t>	</a:t>
            </a:r>
            <a:r>
              <a:rPr lang="en-US" sz="1600" dirty="0">
                <a:solidFill>
                  <a:schemeClr val="bg2"/>
                </a:solidFill>
              </a:rPr>
              <a:t>accommodation for a particular function of the job.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66132" y="5680718"/>
            <a:ext cx="9410132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en-US" sz="1400" i="1" dirty="0">
                <a:solidFill>
                  <a:schemeClr val="bg2"/>
                </a:solidFill>
                <a:cs typeface="Arial" panose="020B0604020202020204" pitchFamily="34" charset="0"/>
              </a:rPr>
              <a:t>*Contact your area’s/college’s HR Consultant if you have questions or concerns regarding</a:t>
            </a:r>
          </a:p>
          <a:p>
            <a:pPr algn="ctr">
              <a:lnSpc>
                <a:spcPct val="115000"/>
              </a:lnSpc>
            </a:pPr>
            <a:r>
              <a:rPr lang="en-US" altLang="en-US" sz="1400" i="1" dirty="0">
                <a:solidFill>
                  <a:schemeClr val="bg2"/>
                </a:solidFill>
                <a:cs typeface="Arial" panose="020B0604020202020204" pitchFamily="34" charset="0"/>
              </a:rPr>
              <a:t> the legal framework of recruitment and how it pertains to your particular search. </a:t>
            </a:r>
          </a:p>
        </p:txBody>
      </p:sp>
      <p:pic>
        <p:nvPicPr>
          <p:cNvPr id="10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28323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6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61160"/>
            <a:ext cx="9144000" cy="5196840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Diagram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9179035"/>
              </p:ext>
            </p:extLst>
          </p:nvPr>
        </p:nvGraphicFramePr>
        <p:xfrm>
          <a:off x="-943756" y="2262794"/>
          <a:ext cx="6487307" cy="418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-588936" y="636303"/>
            <a:ext cx="10321871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&amp; Interview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6713" y="1661160"/>
            <a:ext cx="4967287" cy="5303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Search Committee reviews candidate materials on an individual basis</a:t>
            </a:r>
          </a:p>
          <a:p>
            <a:pPr marL="742950" lvl="1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42950" lvl="1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Large pools; apportion the applications for initial evaluation</a:t>
            </a:r>
          </a:p>
          <a:p>
            <a:pPr marL="742950" lvl="1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42950" lvl="1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Minimize risk of potential bias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1990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3013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61160"/>
            <a:ext cx="9144000" cy="5196840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588936" y="636303"/>
            <a:ext cx="10321871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&amp; Interview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6713" y="1661161"/>
            <a:ext cx="4967287" cy="5196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Review all application materials</a:t>
            </a: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Use pre-establish evaluation tools</a:t>
            </a: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Ensure qualifications clearly demonstrated</a:t>
            </a:r>
          </a:p>
          <a:p>
            <a:pPr marL="9144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Refrain from assumptions</a:t>
            </a:r>
          </a:p>
          <a:p>
            <a:pPr marL="9144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Consider entire career history provided</a:t>
            </a: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 not consider or score answers regarding work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eligibility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1990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18" y="6213475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88565783"/>
              </p:ext>
            </p:extLst>
          </p:nvPr>
        </p:nvGraphicFramePr>
        <p:xfrm>
          <a:off x="-910624" y="1987827"/>
          <a:ext cx="6781337" cy="452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552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74177" y="636303"/>
            <a:ext cx="1049235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&amp; Interview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6713" y="1668463"/>
            <a:ext cx="4967287" cy="529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Allow time to vet each applicant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Same definition of criteria applied to all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Avoid “moving target” syndrome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Document  disposition reason(s)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Develop long-list for 1</a:t>
            </a:r>
            <a:r>
              <a:rPr lang="en-US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interviews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4038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3013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3505862"/>
              </p:ext>
            </p:extLst>
          </p:nvPr>
        </p:nvGraphicFramePr>
        <p:xfrm>
          <a:off x="-910624" y="1987827"/>
          <a:ext cx="6781337" cy="452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72699" y="668040"/>
            <a:ext cx="1008939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&amp; Interview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9675" y="1668463"/>
            <a:ext cx="5394325" cy="529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Developing Interview Questions</a:t>
            </a:r>
          </a:p>
          <a:p>
            <a:pPr lvl="1">
              <a:defRPr/>
            </a:pP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Develop a standard set of questions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 can eliminate areas you already have adequate information on from the application and focus on those you need to learn the most about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Focus on job duties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3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0182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3013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1"/>
          <p:cNvSpPr txBox="1">
            <a:spLocks noChangeArrowheads="1"/>
          </p:cNvSpPr>
          <p:nvPr/>
        </p:nvSpPr>
        <p:spPr bwMode="auto">
          <a:xfrm>
            <a:off x="4477314" y="6180336"/>
            <a:ext cx="3297698" cy="30777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>
                <a:solidFill>
                  <a:schemeClr val="bg2"/>
                </a:solidFill>
                <a:hlinkClick r:id="rId8"/>
              </a:rPr>
              <a:t>Refer to Sample Interview Questions</a:t>
            </a:r>
            <a:endParaRPr lang="en-US" altLang="en-US" sz="1400" b="1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6426200"/>
            <a:ext cx="3127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44276185"/>
              </p:ext>
            </p:extLst>
          </p:nvPr>
        </p:nvGraphicFramePr>
        <p:xfrm>
          <a:off x="-1241929" y="2112947"/>
          <a:ext cx="6781337" cy="452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499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preparing4battle.files.wordpress.com/2013/03/k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25" y="1584560"/>
            <a:ext cx="3115666" cy="2335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-1104470" y="1004575"/>
            <a:ext cx="8937625" cy="769441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altLang="en-US" sz="44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Key Objectives</a:t>
            </a:r>
          </a:p>
        </p:txBody>
      </p:sp>
      <p:pic>
        <p:nvPicPr>
          <p:cNvPr id="5130" name="Picture 10" descr="http://kaga.wsulibs.wsu.edu/cgi-bin/showfile.exe?CISOROOT=/photo_serv&amp;CISOPTR=24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10" y="598517"/>
            <a:ext cx="2621690" cy="3947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013" y="3857625"/>
            <a:ext cx="6169025" cy="2066097"/>
          </a:xfrm>
          <a:prstGeom prst="rect">
            <a:avLst/>
          </a:prstGeom>
          <a:solidFill>
            <a:srgbClr val="EBEBEB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>
          <a:xfrm>
            <a:off x="-522288" y="3997325"/>
            <a:ext cx="7920038" cy="1692771"/>
          </a:xfrm>
        </p:spPr>
        <p:txBody>
          <a:bodyPr/>
          <a:lstStyle/>
          <a:p>
            <a:pPr marL="679450" indent="-514350">
              <a:buClr>
                <a:srgbClr val="7E002D"/>
              </a:buClr>
              <a:buFont typeface="Arial" pitchFamily="34" charset="0"/>
              <a:buAutoNum type="arabicParenR"/>
            </a:pPr>
            <a:r>
              <a:rPr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Roles &amp; Responsibilities</a:t>
            </a:r>
          </a:p>
          <a:p>
            <a:pPr marL="679450" indent="-514350">
              <a:buClr>
                <a:srgbClr val="7E002D"/>
              </a:buClr>
              <a:buFont typeface="Arial" pitchFamily="34" charset="0"/>
              <a:buAutoNum type="arabicParenR"/>
            </a:pPr>
            <a:r>
              <a:rPr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Individual Recruitment Phases </a:t>
            </a:r>
          </a:p>
          <a:p>
            <a:pPr marL="679450" indent="-514350">
              <a:buClr>
                <a:srgbClr val="7E002D"/>
              </a:buClr>
              <a:buFont typeface="Arial" pitchFamily="34" charset="0"/>
              <a:buAutoNum type="arabicParenR"/>
            </a:pPr>
            <a:r>
              <a:rPr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Recommended Best Practices</a:t>
            </a:r>
          </a:p>
        </p:txBody>
      </p:sp>
      <p:pic>
        <p:nvPicPr>
          <p:cNvPr id="7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72699" y="668040"/>
            <a:ext cx="1008939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&amp; Interview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9675" y="1647681"/>
            <a:ext cx="5394325" cy="529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Prohibited Pre-employment questions</a:t>
            </a:r>
          </a:p>
          <a:p>
            <a:pPr marL="1200150" lvl="2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 vigilant in </a:t>
            </a:r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interactions with candidates</a:t>
            </a:r>
          </a:p>
          <a:p>
            <a:pPr marL="1200150" lvl="2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Focus on job-related questions</a:t>
            </a:r>
          </a:p>
          <a:p>
            <a:pPr marL="1200150" lvl="2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Refrain from questions related to:</a:t>
            </a:r>
          </a:p>
          <a:p>
            <a:pPr lvl="3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3">
              <a:defRPr/>
            </a:pP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Race, Religion, Gender, Age, Citizenship, National Origin, Sexual Orientation, Martial Status, Disability Status, Veteran Status</a:t>
            </a:r>
          </a:p>
          <a:p>
            <a:pPr lvl="3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0182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3013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1"/>
          <p:cNvSpPr txBox="1">
            <a:spLocks noChangeArrowheads="1"/>
          </p:cNvSpPr>
          <p:nvPr/>
        </p:nvSpPr>
        <p:spPr bwMode="auto">
          <a:xfrm>
            <a:off x="3805729" y="5791949"/>
            <a:ext cx="5282215" cy="30008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b="1" dirty="0">
                <a:hlinkClick r:id="rId8"/>
              </a:rPr>
              <a:t>Refer to the Pre-employment Inquiry Guidelines | BPPM 60.80 </a:t>
            </a:r>
            <a:endParaRPr lang="en-US" altLang="en-US" sz="1350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6142037"/>
            <a:ext cx="3127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14331271"/>
              </p:ext>
            </p:extLst>
          </p:nvPr>
        </p:nvGraphicFramePr>
        <p:xfrm>
          <a:off x="-1241929" y="2112947"/>
          <a:ext cx="6781337" cy="452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76713" y="1668463"/>
            <a:ext cx="4967287" cy="51895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33953" y="698997"/>
            <a:ext cx="1001190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&amp; Interview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6409" y="1791884"/>
            <a:ext cx="5805487" cy="543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Short telephone call or 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videoconference</a:t>
            </a: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Clarify application materials</a:t>
            </a: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Job-related questions</a:t>
            </a:r>
          </a:p>
          <a:p>
            <a:pPr marL="171450">
              <a:buClr>
                <a:schemeClr val="tx1"/>
              </a:buClr>
              <a:buSzPct val="80000"/>
              <a:defRPr/>
            </a:pP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re: experience/qualifications</a:t>
            </a: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Ascertain level of interest</a:t>
            </a: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Conducted by all or part of the</a:t>
            </a:r>
          </a:p>
          <a:p>
            <a:pPr marL="171450">
              <a:buClr>
                <a:schemeClr val="tx1"/>
              </a:buClr>
              <a:buSzPct val="80000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Search Committee</a:t>
            </a:r>
          </a:p>
          <a:p>
            <a:pPr marL="171450">
              <a:buClr>
                <a:schemeClr val="tx1"/>
              </a:buClr>
              <a:buSzPct val="80000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Same opportunities provided to all</a:t>
            </a: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Take notes; narrow down the pool</a:t>
            </a: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285750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Provide updates to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Primary Recruiter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3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1" name="Diagram 10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8818040"/>
              </p:ext>
            </p:extLst>
          </p:nvPr>
        </p:nvGraphicFramePr>
        <p:xfrm>
          <a:off x="-1043146" y="2008881"/>
          <a:ext cx="6781337" cy="452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76713" y="1668463"/>
            <a:ext cx="4967287" cy="51895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33953" y="698997"/>
            <a:ext cx="1001190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&amp; Interview</a:t>
            </a:r>
          </a:p>
        </p:txBody>
      </p:sp>
      <p:pic>
        <p:nvPicPr>
          <p:cNvPr id="7" name="Picture 4" descr="http://www.greenscreenmemories.com/sites/default/files/RED3-Red_Carpet_lights_Large_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r="25877"/>
          <a:stretch/>
        </p:blipFill>
        <p:spPr bwMode="auto">
          <a:xfrm>
            <a:off x="508948" y="1668463"/>
            <a:ext cx="3338513" cy="511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 rot="21028755">
            <a:off x="301138" y="5631464"/>
            <a:ext cx="3933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latin typeface="StoneSans" pitchFamily="34" charset="0"/>
              </a:rPr>
              <a:t>“Rollout the Crimson Carpet”</a:t>
            </a: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4276596" y="2797471"/>
            <a:ext cx="4614863" cy="12334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4800" b="1" kern="0" dirty="0">
                <a:latin typeface="StoneSans" pitchFamily="34" charset="0"/>
              </a:rPr>
              <a:t>Provide a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800" b="1" kern="0" dirty="0">
                <a:latin typeface="StoneSans" pitchFamily="34" charset="0"/>
              </a:rPr>
              <a:t>Positive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800" b="1" kern="0" dirty="0">
                <a:latin typeface="StoneSans" pitchFamily="34" charset="0"/>
              </a:rPr>
              <a:t>Candidate Experience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23213" y="2551000"/>
            <a:ext cx="1722782" cy="131894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4293198"/>
              </p:ext>
            </p:extLst>
          </p:nvPr>
        </p:nvGraphicFramePr>
        <p:xfrm>
          <a:off x="149437" y="1707543"/>
          <a:ext cx="8994563" cy="460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1468339" y="607296"/>
            <a:ext cx="647423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Search Phases</a:t>
            </a:r>
          </a:p>
        </p:txBody>
      </p:sp>
      <p:pic>
        <p:nvPicPr>
          <p:cNvPr id="21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al-catholic.com/wordpress/wp-content/uploads/2012/05/1325623457-examining-search-term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58" y="4182478"/>
            <a:ext cx="2558596" cy="254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9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92575" y="1668463"/>
            <a:ext cx="5051425" cy="5289550"/>
          </a:xfrm>
          <a:prstGeom prst="rect">
            <a:avLst/>
          </a:prstGeom>
          <a:solidFill>
            <a:srgbClr val="79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369" y="808434"/>
            <a:ext cx="8789158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>
                <a:ln w="22225">
                  <a:solidFill>
                    <a:srgbClr val="799ADD"/>
                  </a:solidFill>
                  <a:prstDash val="solid"/>
                </a:ln>
                <a:solidFill>
                  <a:srgbClr val="E9E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Reference &amp; Background Checks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4988" y="1527175"/>
            <a:ext cx="5394325" cy="543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Typically conducted after interviews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Purpose – deeper dive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References vs. Letters of Recommendation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lvl="3"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4279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3013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Box 9"/>
          <p:cNvSpPr txBox="1">
            <a:spLocks noChangeArrowheads="1"/>
          </p:cNvSpPr>
          <p:nvPr/>
        </p:nvSpPr>
        <p:spPr bwMode="auto">
          <a:xfrm>
            <a:off x="4092574" y="5310363"/>
            <a:ext cx="5051425" cy="523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chemeClr val="bg2"/>
                </a:solidFill>
                <a:hlinkClick r:id="rId8"/>
              </a:rPr>
              <a:t>Sample Reference Check Documents: Faculty Recruitment Webpage </a:t>
            </a:r>
            <a:endParaRPr lang="en-US" altLang="en-US" sz="1400" b="1" dirty="0">
              <a:solidFill>
                <a:schemeClr val="bg2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79" y="5418658"/>
            <a:ext cx="3127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373581"/>
              </p:ext>
            </p:extLst>
          </p:nvPr>
        </p:nvGraphicFramePr>
        <p:xfrm>
          <a:off x="-1054412" y="1941221"/>
          <a:ext cx="6819107" cy="452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92575" y="1668463"/>
            <a:ext cx="5051425" cy="5289550"/>
          </a:xfrm>
          <a:prstGeom prst="rect">
            <a:avLst/>
          </a:prstGeom>
          <a:solidFill>
            <a:srgbClr val="79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89736"/>
            <a:ext cx="8789158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>
                <a:ln w="22225">
                  <a:solidFill>
                    <a:srgbClr val="799ADD"/>
                  </a:solidFill>
                  <a:prstDash val="solid"/>
                </a:ln>
                <a:solidFill>
                  <a:srgbClr val="E9E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Reference &amp; Background Checks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4988" y="1527175"/>
            <a:ext cx="5394325" cy="543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Notify candidate references will be contacted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Three contacts by two people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Same method for all candidates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lvl="3"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4279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3013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Box 9"/>
          <p:cNvSpPr txBox="1">
            <a:spLocks noChangeArrowheads="1"/>
          </p:cNvSpPr>
          <p:nvPr/>
        </p:nvSpPr>
        <p:spPr bwMode="auto">
          <a:xfrm>
            <a:off x="4092575" y="5799138"/>
            <a:ext cx="5051425" cy="523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chemeClr val="bg2"/>
                </a:solidFill>
                <a:hlinkClick r:id="rId8"/>
              </a:rPr>
              <a:t>Sample Reference Check Documents: Faculty Recruitment Webpage </a:t>
            </a:r>
            <a:endParaRPr lang="en-US" altLang="en-US" sz="1400" b="1" dirty="0">
              <a:solidFill>
                <a:schemeClr val="bg2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31" y="5965825"/>
            <a:ext cx="3127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98613141"/>
              </p:ext>
            </p:extLst>
          </p:nvPr>
        </p:nvGraphicFramePr>
        <p:xfrm>
          <a:off x="-1054412" y="1941221"/>
          <a:ext cx="6819107" cy="452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387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42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92575" y="1668463"/>
            <a:ext cx="5051425" cy="5289550"/>
          </a:xfrm>
          <a:prstGeom prst="rect">
            <a:avLst/>
          </a:prstGeom>
          <a:solidFill>
            <a:srgbClr val="79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89736"/>
            <a:ext cx="8789158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>
                <a:ln w="22225">
                  <a:solidFill>
                    <a:srgbClr val="799ADD"/>
                  </a:solidFill>
                  <a:prstDash val="solid"/>
                </a:ln>
                <a:solidFill>
                  <a:srgbClr val="E9E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Reference &amp; Background Checks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4988" y="3253845"/>
            <a:ext cx="6069012" cy="349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3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Reference and/or background checks should </a:t>
            </a:r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not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 replaced with internet searches. 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Internet Searches </a:t>
            </a:r>
          </a:p>
          <a:p>
            <a:pPr marL="2114550" lvl="4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Google</a:t>
            </a:r>
          </a:p>
          <a:p>
            <a:pPr marL="2114550" lvl="4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Social Media</a:t>
            </a:r>
          </a:p>
          <a:p>
            <a:pPr marL="2114550" lvl="4" indent="-285750"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114550" lvl="4" indent="-285750"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4"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lvl="3"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575" y="1916499"/>
            <a:ext cx="5184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searches should be done appropriately and for professional purposes and not to obtain personal information about the candidate.  </a:t>
            </a:r>
          </a:p>
          <a:p>
            <a:r>
              <a:rPr lang="en-US" altLang="en-US" dirty="0"/>
              <a:t> 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32287" y="52813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If departments find something of concern during an internet search they should notify HRS.</a:t>
            </a:r>
          </a:p>
        </p:txBody>
      </p:sp>
      <p:graphicFrame>
        <p:nvGraphicFramePr>
          <p:cNvPr id="11" name="Diagram 10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4452873"/>
              </p:ext>
            </p:extLst>
          </p:nvPr>
        </p:nvGraphicFramePr>
        <p:xfrm>
          <a:off x="-1054412" y="1941221"/>
          <a:ext cx="6819107" cy="452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7421" y="817954"/>
            <a:ext cx="8789158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>
                <a:ln w="22225">
                  <a:solidFill>
                    <a:srgbClr val="799ADD"/>
                  </a:solidFill>
                  <a:prstDash val="solid"/>
                </a:ln>
                <a:solidFill>
                  <a:srgbClr val="E9E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Reference &amp; Background Checks</a:t>
            </a:r>
          </a:p>
        </p:txBody>
      </p:sp>
      <p:pic>
        <p:nvPicPr>
          <p:cNvPr id="56324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8013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9"/>
          <p:cNvSpPr txBox="1">
            <a:spLocks noChangeArrowheads="1"/>
          </p:cNvSpPr>
          <p:nvPr/>
        </p:nvSpPr>
        <p:spPr bwMode="auto">
          <a:xfrm>
            <a:off x="0" y="5799138"/>
            <a:ext cx="9144000" cy="3079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chemeClr val="bg2"/>
                </a:solidFill>
                <a:hlinkClick r:id="rId7"/>
              </a:rPr>
              <a:t>Background Checks,</a:t>
            </a:r>
            <a:r>
              <a:rPr lang="en-US" altLang="en-US" sz="1400" b="1" dirty="0">
                <a:solidFill>
                  <a:schemeClr val="bg2"/>
                </a:solidFill>
              </a:rPr>
              <a:t> BPPM 60.16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862030"/>
              </p:ext>
            </p:extLst>
          </p:nvPr>
        </p:nvGraphicFramePr>
        <p:xfrm>
          <a:off x="583406" y="2189251"/>
          <a:ext cx="3988594" cy="3185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5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Background Checks</a:t>
                      </a:r>
                    </a:p>
                  </a:txBody>
                  <a:tcPr marL="91438" marR="91438" marT="45725" marB="45725">
                    <a:solidFill>
                      <a:srgbClr val="799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943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5" marB="457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943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5" marB="457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943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5" marB="457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7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5" marB="457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6143625"/>
            <a:ext cx="3127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fingerprintsreno.com/main/wp-content/uploads/2012/10/Professional-Background-Check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66" y="2753928"/>
            <a:ext cx="3660692" cy="219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654" y="2753927"/>
            <a:ext cx="4070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Designated at the beginning of search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466" y="3400258"/>
            <a:ext cx="401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Offer may be contingent upon a successful completion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079" y="4293438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Background check components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5079" y="4950343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Conducted on top 1-2 finalist(s)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63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3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89736"/>
            <a:ext cx="8789158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>
                <a:ln w="22225">
                  <a:solidFill>
                    <a:srgbClr val="799ADD"/>
                  </a:solidFill>
                  <a:prstDash val="solid"/>
                </a:ln>
                <a:solidFill>
                  <a:srgbClr val="E9E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Reference &amp; Background Checks</a:t>
            </a:r>
          </a:p>
        </p:txBody>
      </p:sp>
      <p:pic>
        <p:nvPicPr>
          <p:cNvPr id="56324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8013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43724"/>
              </p:ext>
            </p:extLst>
          </p:nvPr>
        </p:nvGraphicFramePr>
        <p:xfrm>
          <a:off x="220663" y="2500313"/>
          <a:ext cx="3988594" cy="3201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Personnel File</a:t>
                      </a:r>
                    </a:p>
                  </a:txBody>
                  <a:tcPr marL="91438" marR="91438" marT="45725" marB="45725">
                    <a:solidFill>
                      <a:srgbClr val="799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943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5" marB="457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943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5" marB="457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943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5" marB="457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7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5" marB="457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8" name="Picture 6" descr="http://caemployeerights.com/wp-content/uploads/2013/01/iStock_000015659808X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0975"/>
            <a:ext cx="4048125" cy="268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64157" y="3068433"/>
            <a:ext cx="1467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Top Finalists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627" y="3879334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Current or former employees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420" y="4589522"/>
            <a:ext cx="4021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Search Chair or Supervisor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may review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945570" y="5313242"/>
            <a:ext cx="2514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Visit HRS to review file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4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8817" y="1668463"/>
            <a:ext cx="5685183" cy="5289550"/>
          </a:xfrm>
          <a:prstGeom prst="rect">
            <a:avLst/>
          </a:prstGeom>
          <a:solidFill>
            <a:srgbClr val="79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811" y="806252"/>
            <a:ext cx="8789158" cy="61555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>
                <a:ln w="22225">
                  <a:solidFill>
                    <a:srgbClr val="799ADD"/>
                  </a:solidFill>
                  <a:prstDash val="solid"/>
                </a:ln>
                <a:solidFill>
                  <a:srgbClr val="E9E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Reference &amp; Background Checks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7584" y="1941221"/>
            <a:ext cx="7116416" cy="5283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Hire recommendation to Appointing Authority</a:t>
            </a:r>
          </a:p>
          <a:p>
            <a:pPr lvl="3">
              <a:defRPr/>
            </a:pP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114550" lvl="4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Summary of strengths/weaknesses</a:t>
            </a:r>
          </a:p>
          <a:p>
            <a:pPr marL="2114550" lvl="4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Potential contributions</a:t>
            </a:r>
          </a:p>
          <a:p>
            <a:pPr marL="2114550" lvl="4" indent="-285750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Prior to an offer of employment, WSU must comply with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6"/>
              </a:rPr>
              <a:t>RCW 28B.112.080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 regards to Sexual Misconduct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The sexual misconduct form is part of the application process in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Workday.To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comply with this law, hiring departments may not make an offer of employment until approved by HRS Employment Services.</a:t>
            </a:r>
          </a:p>
          <a:p>
            <a:pPr lvl="3">
              <a:defRPr/>
            </a:pP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Verbal offer made upon approval</a:t>
            </a:r>
          </a:p>
          <a:p>
            <a:pPr lvl="3">
              <a:defRPr/>
            </a:pP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114550" lvl="4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Negotiations of additional salary/terms may require approval</a:t>
            </a:r>
          </a:p>
          <a:p>
            <a:pPr lvl="3">
              <a:defRPr/>
            </a:pP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Offer Letter drafted, approved and sent</a:t>
            </a:r>
          </a:p>
          <a:p>
            <a:pPr lvl="3">
              <a:defRPr/>
            </a:pP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Official signature acceptance distributed to CC’s</a:t>
            </a:r>
            <a:endParaRPr lang="en-US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3">
              <a:defRPr/>
            </a:pPr>
            <a:r>
              <a:rPr lang="en-U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*Provost approval and signature required for</a:t>
            </a:r>
          </a:p>
          <a:p>
            <a:pPr lvl="3">
              <a:defRPr/>
            </a:pPr>
            <a:r>
              <a:rPr lang="en-U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tenure-track/tenured positions 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lvl="3"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8375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79" y="6263481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4256128"/>
              </p:ext>
            </p:extLst>
          </p:nvPr>
        </p:nvGraphicFramePr>
        <p:xfrm>
          <a:off x="-964528" y="2050318"/>
          <a:ext cx="6819107" cy="452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7739"/>
            <a:ext cx="9144000" cy="5400261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492125" y="594222"/>
            <a:ext cx="8651875" cy="769441"/>
          </a:xfrm>
        </p:spPr>
        <p:txBody>
          <a:bodyPr/>
          <a:lstStyle/>
          <a:p>
            <a:pPr>
              <a:defRPr/>
            </a:pPr>
            <a:r>
              <a:rPr lang="en-US" altLang="en-US" sz="44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Roles &amp; Responsibilities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84426"/>
              </p:ext>
            </p:extLst>
          </p:nvPr>
        </p:nvGraphicFramePr>
        <p:xfrm>
          <a:off x="492125" y="1834870"/>
          <a:ext cx="381662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Office of the Provost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Overall University responsibility for recruitment,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 and</a:t>
                      </a:r>
                      <a:r>
                        <a:rPr lang="en-US" b="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selection of</a:t>
                      </a:r>
                      <a:r>
                        <a:rPr lang="en-US" b="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faculty.</a:t>
                      </a:r>
                    </a:p>
                    <a:p>
                      <a:pPr algn="ctr"/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All faculty positions and appointments system-wide, specifically including</a:t>
                      </a:r>
                      <a:r>
                        <a:rPr lang="en-US" b="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tenure &amp; tenure-track, require final approval</a:t>
                      </a:r>
                      <a:r>
                        <a:rPr lang="en-US" b="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from this office. </a:t>
                      </a:r>
                    </a:p>
                    <a:p>
                      <a:pPr algn="ctr"/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86476"/>
              </p:ext>
            </p:extLst>
          </p:nvPr>
        </p:nvGraphicFramePr>
        <p:xfrm>
          <a:off x="4755874" y="1834870"/>
          <a:ext cx="381662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Appointing Authority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Determine the needs of the vacant position and appoint a diverse, fair and equitable Search Committee. </a:t>
                      </a:r>
                    </a:p>
                    <a:p>
                      <a:pPr algn="ctr"/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Ensure the area’s or college’s recruitment processes are in alignment with the University’s policies and goals of identifying and recruiting a highly qualified and diverse individual.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11" descr="HRS sign cop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13475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04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49539" y="3523006"/>
            <a:ext cx="1722782" cy="131894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3514596"/>
              </p:ext>
            </p:extLst>
          </p:nvPr>
        </p:nvGraphicFramePr>
        <p:xfrm>
          <a:off x="0" y="1387503"/>
          <a:ext cx="8994563" cy="460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1468339" y="607296"/>
            <a:ext cx="647423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Search Phases</a:t>
            </a:r>
          </a:p>
        </p:txBody>
      </p:sp>
      <p:pic>
        <p:nvPicPr>
          <p:cNvPr id="21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al-catholic.com/wordpress/wp-content/uploads/2012/05/1325623457-examining-search-term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58" y="4182478"/>
            <a:ext cx="2558596" cy="254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7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92575" y="1668463"/>
            <a:ext cx="5051425" cy="5289550"/>
          </a:xfrm>
          <a:prstGeom prst="rect">
            <a:avLst/>
          </a:prstGeom>
          <a:solidFill>
            <a:srgbClr val="4D8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729859"/>
              </p:ext>
            </p:extLst>
          </p:nvPr>
        </p:nvGraphicFramePr>
        <p:xfrm>
          <a:off x="-1080916" y="2153257"/>
          <a:ext cx="6487307" cy="418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323647" y="708065"/>
            <a:ext cx="878915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rgbClr val="4D894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Hire &amp; Onboard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4988" y="1527175"/>
            <a:ext cx="5394325" cy="543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3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Notify Candidates</a:t>
            </a:r>
          </a:p>
          <a:p>
            <a:pPr lvl="3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Courtesy notification to on-campus interviewees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Email/letter to other candidates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Update all candidates’ status with “disposition reasons” and complete the hire (external) or change/add job (internal) process.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lvl="3"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64519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1833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9"/>
          <p:cNvSpPr txBox="1">
            <a:spLocks noChangeArrowheads="1"/>
          </p:cNvSpPr>
          <p:nvPr/>
        </p:nvSpPr>
        <p:spPr bwMode="auto">
          <a:xfrm>
            <a:off x="4092575" y="5799138"/>
            <a:ext cx="5051425" cy="3079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2"/>
                </a:solidFill>
                <a:hlinkClick r:id="rId13"/>
              </a:rPr>
              <a:t>HRS Templates: Faculty Recruitment Webpage </a:t>
            </a:r>
            <a:endParaRPr lang="en-US" altLang="en-US" sz="1400" dirty="0">
              <a:solidFill>
                <a:schemeClr val="bg2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6107113"/>
            <a:ext cx="3127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45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92575" y="1668463"/>
            <a:ext cx="5051425" cy="5289550"/>
          </a:xfrm>
          <a:prstGeom prst="rect">
            <a:avLst/>
          </a:prstGeom>
          <a:solidFill>
            <a:srgbClr val="4D8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6860966"/>
              </p:ext>
            </p:extLst>
          </p:nvPr>
        </p:nvGraphicFramePr>
        <p:xfrm>
          <a:off x="-1080916" y="2153257"/>
          <a:ext cx="6487307" cy="418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177421" y="714415"/>
            <a:ext cx="878915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rgbClr val="4D894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Hire &amp; Onboard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4988" y="1527175"/>
            <a:ext cx="5394325" cy="543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3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Search Committee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Copies of all advertising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Candidate evaluation tools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Screening and interview notes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Hiring Recommendation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Copy of final offer letter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3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Workday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Application materials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Disposition reasons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Search Committee Members</a:t>
            </a:r>
          </a:p>
          <a:p>
            <a:pPr lvl="3"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lvl="3"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66567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1198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9"/>
          <p:cNvSpPr txBox="1">
            <a:spLocks noChangeArrowheads="1"/>
          </p:cNvSpPr>
          <p:nvPr/>
        </p:nvSpPr>
        <p:spPr bwMode="auto">
          <a:xfrm>
            <a:off x="4092575" y="5799138"/>
            <a:ext cx="5051425" cy="3079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2"/>
                </a:solidFill>
                <a:hlinkClick r:id="rId13"/>
              </a:rPr>
              <a:t>University Records – Retention &amp; Disposition, BPPM 90.01 </a:t>
            </a:r>
            <a:endParaRPr lang="en-US" altLang="en-US" sz="1400" dirty="0">
              <a:solidFill>
                <a:schemeClr val="bg2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6053138"/>
            <a:ext cx="3127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65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35027"/>
            <a:ext cx="9144000" cy="5222974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92575" y="1638201"/>
            <a:ext cx="5051425" cy="5319812"/>
          </a:xfrm>
          <a:prstGeom prst="rect">
            <a:avLst/>
          </a:prstGeom>
          <a:solidFill>
            <a:srgbClr val="4D8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4031191"/>
              </p:ext>
            </p:extLst>
          </p:nvPr>
        </p:nvGraphicFramePr>
        <p:xfrm>
          <a:off x="-1080916" y="2153257"/>
          <a:ext cx="6487307" cy="418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177421" y="714415"/>
            <a:ext cx="878915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rgbClr val="4D894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Hire &amp; Onboard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4988" y="1527175"/>
            <a:ext cx="5394325" cy="543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3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Onboarding plan suggestions</a:t>
            </a:r>
          </a:p>
          <a:p>
            <a:pPr lvl="3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Welcome communication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Review duties/responsibilities, goals &amp; plans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Review mentoring desires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Department &amp; Area/College orientation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lvl="3"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68615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15063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092575" y="5105549"/>
            <a:ext cx="5051425" cy="3079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2"/>
                </a:solidFill>
                <a:hlinkClick r:id="rId12"/>
              </a:rPr>
              <a:t>New Employee Orientation </a:t>
            </a:r>
            <a:r>
              <a:rPr lang="en-US" altLang="en-US" sz="1400" dirty="0">
                <a:solidFill>
                  <a:schemeClr val="bg2"/>
                </a:solidFill>
              </a:rPr>
              <a:t>(HRS)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092575" y="5626250"/>
            <a:ext cx="5051425" cy="3079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2"/>
                </a:solidFill>
                <a:hlinkClick r:id="rId13"/>
              </a:rPr>
              <a:t>New Faculty Orientation </a:t>
            </a:r>
            <a:r>
              <a:rPr lang="en-US" altLang="en-US" sz="1400" dirty="0">
                <a:solidFill>
                  <a:schemeClr val="bg2"/>
                </a:solidFill>
              </a:rPr>
              <a:t>(Provost’s Office)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5"/>
          <p:cNvSpPr txBox="1">
            <a:spLocks/>
          </p:cNvSpPr>
          <p:nvPr/>
        </p:nvSpPr>
        <p:spPr bwMode="black">
          <a:xfrm>
            <a:off x="0" y="961559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defRPr lang="en-US" sz="2200" b="0">
                <a:solidFill>
                  <a:schemeClr val="tx1"/>
                </a:solidFill>
                <a:effectLst/>
                <a:latin typeface="Lucida Sans" pitchFamily="34" charset="0"/>
                <a:ea typeface="+mn-ea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200" dirty="0">
                <a:solidFill>
                  <a:schemeClr val="tx1"/>
                </a:solidFill>
                <a:latin typeface="Lucida Sans" pitchFamily="34" charset="0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tx1"/>
                </a:solidFill>
                <a:latin typeface="Lucida Sans" pitchFamily="34" charset="0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Lucida Sans" pitchFamily="34" charset="0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for attending the</a:t>
            </a:r>
          </a:p>
          <a:p>
            <a:pPr algn="ctr">
              <a:buClr>
                <a:srgbClr val="FFFFFF"/>
              </a:buClr>
              <a:defRPr/>
            </a:pP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Faculty Recruitment Basics Training </a:t>
            </a:r>
            <a:endParaRPr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58911"/>
              </p:ext>
            </p:extLst>
          </p:nvPr>
        </p:nvGraphicFramePr>
        <p:xfrm>
          <a:off x="535780" y="2411858"/>
          <a:ext cx="8072437" cy="31522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9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355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buFontTx/>
                        <a:buNone/>
                      </a:pPr>
                      <a:r>
                        <a:rPr lang="en-US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Human Resource Services</a:t>
                      </a:r>
                      <a:endParaRPr lang="en-US" sz="2400" b="1" kern="1200" dirty="0" smtClean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eaLnBrk="1" hangingPunct="1">
                        <a:buNone/>
                      </a:pPr>
                      <a:endParaRPr lang="en-US" sz="1000" b="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>
                        <a:buNone/>
                      </a:pPr>
                      <a:endParaRPr lang="en-US" sz="1000" b="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600" kern="1200" dirty="0" smtClean="0"/>
                        <a:t>(509) 335-4521 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600" kern="1200" dirty="0" smtClean="0"/>
                        <a:t>hrs.wsu.edu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hlinkClick r:id="rId3"/>
                        </a:rPr>
                        <a:t>hrs@wsu.edu</a:t>
                      </a:r>
                      <a:r>
                        <a:rPr lang="en-US" sz="1600" kern="1200" dirty="0" smtClean="0"/>
                        <a:t> 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355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buFontTx/>
                        <a:buNone/>
                      </a:pPr>
                      <a:r>
                        <a:rPr lang="en-US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International Programs – Global Services</a:t>
                      </a:r>
                      <a:endParaRPr lang="en-US" sz="2400" b="1" kern="1200" dirty="0" smtClean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8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600" kern="1200" dirty="0" smtClean="0"/>
                        <a:t>(509) 335-4508 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600" kern="1200" dirty="0" smtClean="0"/>
                        <a:t>ip.wsu.edu/global-services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hlinkClick r:id="rId4"/>
                        </a:rPr>
                        <a:t>ip.globalservices@wsu.edu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02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buFontTx/>
                        <a:buNone/>
                      </a:pPr>
                      <a:r>
                        <a:rPr lang="en-US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Office of</a:t>
                      </a:r>
                      <a:r>
                        <a:rPr lang="en-US" sz="24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Compliance &amp; Civil Rights</a:t>
                      </a:r>
                      <a:endParaRPr lang="en-US" sz="2400" b="1" kern="1200" dirty="0" smtClean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eaLnBrk="1" hangingPunct="1">
                        <a:buNone/>
                      </a:pPr>
                      <a:endParaRPr lang="en-US" sz="1000" b="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>
                        <a:buNone/>
                      </a:pPr>
                      <a:endParaRPr lang="en-US" sz="1000" b="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600" kern="1200" dirty="0" smtClean="0"/>
                        <a:t>(509) 335-8288 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600" kern="1200" dirty="0" smtClean="0"/>
                        <a:t>ccr.wsu.edu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hlinkClick r:id="rId5"/>
                        </a:rPr>
                        <a:t>ccr@wsu.edu</a:t>
                      </a:r>
                      <a:r>
                        <a:rPr lang="en-US" sz="1600" kern="1200" baseline="0" dirty="0" smtClean="0"/>
                        <a:t> 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35762"/>
              </p:ext>
            </p:extLst>
          </p:nvPr>
        </p:nvGraphicFramePr>
        <p:xfrm>
          <a:off x="535779" y="5564132"/>
          <a:ext cx="8072437" cy="9271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90812">
                  <a:extLst>
                    <a:ext uri="{9D8B030D-6E8A-4147-A177-3AD203B41FA5}">
                      <a16:colId xmlns:a16="http://schemas.microsoft.com/office/drawing/2014/main" val="3321244939"/>
                    </a:ext>
                  </a:extLst>
                </a:gridCol>
                <a:gridCol w="2690813">
                  <a:extLst>
                    <a:ext uri="{9D8B030D-6E8A-4147-A177-3AD203B41FA5}">
                      <a16:colId xmlns:a16="http://schemas.microsoft.com/office/drawing/2014/main" val="564634866"/>
                    </a:ext>
                  </a:extLst>
                </a:gridCol>
                <a:gridCol w="2690812">
                  <a:extLst>
                    <a:ext uri="{9D8B030D-6E8A-4147-A177-3AD203B41FA5}">
                      <a16:colId xmlns:a16="http://schemas.microsoft.com/office/drawing/2014/main" val="3991708522"/>
                    </a:ext>
                  </a:extLst>
                </a:gridCol>
              </a:tblGrid>
              <a:tr h="574502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buFontTx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Office of the Provost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eaLnBrk="1" hangingPunct="1">
                        <a:buNone/>
                      </a:pPr>
                      <a:endParaRPr lang="en-US" sz="1000" b="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>
                        <a:buNone/>
                      </a:pPr>
                      <a:endParaRPr lang="en-US" sz="1000" b="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316075"/>
                  </a:ext>
                </a:extLst>
              </a:tr>
              <a:tr h="3526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600" kern="1200" dirty="0" smtClean="0"/>
                        <a:t>(509) 335-5582 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600" kern="1200" dirty="0" smtClean="0"/>
                        <a:t>provost.wsu.edu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hlinkClick r:id="rId6"/>
                        </a:rPr>
                        <a:t>provosts.office@wsu.edu</a:t>
                      </a:r>
                      <a:r>
                        <a:rPr lang="en-US" sz="1600" kern="1200" baseline="0" dirty="0" smtClean="0"/>
                        <a:t> 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38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492125" y="594222"/>
            <a:ext cx="8651875" cy="769441"/>
          </a:xfrm>
        </p:spPr>
        <p:txBody>
          <a:bodyPr/>
          <a:lstStyle/>
          <a:p>
            <a:pPr>
              <a:defRPr/>
            </a:pPr>
            <a:r>
              <a:rPr lang="en-US" altLang="en-US" sz="44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Roles &amp; Responsibilities</a:t>
            </a:r>
          </a:p>
        </p:txBody>
      </p:sp>
      <p:graphicFrame>
        <p:nvGraphicFramePr>
          <p:cNvPr id="5" name="Diagram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7033702"/>
              </p:ext>
            </p:extLst>
          </p:nvPr>
        </p:nvGraphicFramePr>
        <p:xfrm>
          <a:off x="2102520" y="1701151"/>
          <a:ext cx="8106649" cy="512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4892" y="3118079"/>
            <a:ext cx="3657600" cy="156966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45000" endPos="0" dist="5000" dir="5400000" sy="-100000" rotWithShape="0"/>
                </a:effectLst>
              </a:rPr>
              <a:t>Who makes up</a:t>
            </a:r>
          </a:p>
          <a:p>
            <a:pPr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45000" endPos="0" dist="5000" dir="5400000" sy="-100000" rotWithShape="0"/>
                </a:effectLst>
              </a:rPr>
              <a:t>The search </a:t>
            </a:r>
          </a:p>
          <a:p>
            <a:pPr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45000" endPos="0" dist="5000" dir="5400000" sy="-100000" rotWithShape="0"/>
                </a:effectLst>
              </a:rPr>
              <a:t>Committee?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678" y="6235591"/>
            <a:ext cx="7779895" cy="5847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Search committee composition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8427" y="1676938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267" name="Title 1"/>
          <p:cNvSpPr>
            <a:spLocks noGrp="1"/>
          </p:cNvSpPr>
          <p:nvPr>
            <p:ph type="ctrTitle"/>
          </p:nvPr>
        </p:nvSpPr>
        <p:spPr>
          <a:xfrm>
            <a:off x="492125" y="654547"/>
            <a:ext cx="8651875" cy="769441"/>
          </a:xfrm>
        </p:spPr>
        <p:txBody>
          <a:bodyPr/>
          <a:lstStyle/>
          <a:p>
            <a:pPr>
              <a:defRPr/>
            </a:pPr>
            <a:r>
              <a:rPr lang="en-US" altLang="en-US" sz="44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Roles &amp; Responsibilities</a:t>
            </a:r>
          </a:p>
        </p:txBody>
      </p:sp>
      <p:graphicFrame>
        <p:nvGraphicFramePr>
          <p:cNvPr id="3" name="Diagram 2"/>
          <p:cNvGraphicFramePr/>
          <p:nvPr>
            <p:custDataLst>
              <p:tags r:id="rId2"/>
            </p:custDataLst>
          </p:nvPr>
        </p:nvGraphicFramePr>
        <p:xfrm>
          <a:off x="1350962" y="2168071"/>
          <a:ext cx="6934200" cy="448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84" y="2082053"/>
            <a:ext cx="6726547" cy="459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140025" y="1717318"/>
            <a:ext cx="47162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Fair &amp; </a:t>
            </a:r>
          </a:p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Equitable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416006" y="5531640"/>
            <a:ext cx="47162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Confidentiality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03080" y="5317100"/>
            <a:ext cx="47162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Personal Agendas</a:t>
            </a:r>
          </a:p>
          <a:p>
            <a:pPr algn="ctr"/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 Biases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47330" y="1679072"/>
            <a:ext cx="47162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Conflicts </a:t>
            </a:r>
          </a:p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 Interest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676938"/>
            <a:ext cx="9144000" cy="5342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2239" y="3001535"/>
            <a:ext cx="50417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Search Support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33912" y="2082052"/>
            <a:ext cx="2816806" cy="2145681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2241" y="4918376"/>
            <a:ext cx="5846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Manages all the administrative aspects of the search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Various Workday access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P spid="5" grpId="0"/>
      <p:bldP spid="15" grpId="0"/>
      <p:bldP spid="16" grpId="0"/>
      <p:bldP spid="17" grpId="0"/>
      <p:bldP spid="13" grpId="0" animBg="1"/>
      <p:bldP spid="14" grpId="0"/>
      <p:bldP spid="20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757" y="3955421"/>
            <a:ext cx="1722782" cy="131894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5135661"/>
              </p:ext>
            </p:extLst>
          </p:nvPr>
        </p:nvGraphicFramePr>
        <p:xfrm>
          <a:off x="91010" y="1365734"/>
          <a:ext cx="8994563" cy="460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1468339" y="607296"/>
            <a:ext cx="647423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Search Phases</a:t>
            </a:r>
          </a:p>
        </p:txBody>
      </p:sp>
      <p:pic>
        <p:nvPicPr>
          <p:cNvPr id="21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al-catholic.com/wordpress/wp-content/uploads/2012/05/1325623457-examining-search-term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4" y="3955421"/>
            <a:ext cx="2706895" cy="269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04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78897"/>
            <a:ext cx="9144000" cy="5179103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46162" y="767157"/>
            <a:ext cx="745167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9F1B3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Prepare</a:t>
            </a:r>
          </a:p>
        </p:txBody>
      </p:sp>
      <p:graphicFrame>
        <p:nvGraphicFramePr>
          <p:cNvPr id="6" name="Diagram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2009616"/>
              </p:ext>
            </p:extLst>
          </p:nvPr>
        </p:nvGraphicFramePr>
        <p:xfrm>
          <a:off x="-1558119" y="1622890"/>
          <a:ext cx="7947547" cy="490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7"/>
          <p:cNvSpPr/>
          <p:nvPr/>
        </p:nvSpPr>
        <p:spPr>
          <a:xfrm>
            <a:off x="4176713" y="1678897"/>
            <a:ext cx="4967287" cy="5158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hiring the best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Costs- Turnover, etc.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Performance Issues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Lawsuits and Litigation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Research, Innovation &amp; Creativity; Student Experience, and Diversity, Equity and Inclusion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623" y="6528941"/>
            <a:ext cx="2962173" cy="3079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Clr>
                <a:srgbClr val="5E6A71"/>
              </a:buClr>
              <a:buSzPct val="80000"/>
            </a:pPr>
            <a:r>
              <a:rPr lang="en-US" altLang="en-US" sz="1400" b="1" i="1" dirty="0">
                <a:solidFill>
                  <a:schemeClr val="bg2"/>
                </a:solidFill>
                <a:cs typeface="Arial" panose="020B0604020202020204" pitchFamily="34" charset="0"/>
                <a:hlinkClick r:id="rId10"/>
              </a:rPr>
              <a:t>WSU’s Strategic Plan</a:t>
            </a:r>
            <a:endParaRPr lang="en-US" altLang="en-US" sz="1400" b="1" i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55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gradFill flip="none" rotWithShape="1">
            <a:gsLst>
              <a:gs pos="0">
                <a:srgbClr val="5E6A71">
                  <a:tint val="66000"/>
                  <a:satMod val="160000"/>
                </a:srgbClr>
              </a:gs>
              <a:gs pos="50000">
                <a:srgbClr val="5E6A71">
                  <a:tint val="44500"/>
                  <a:satMod val="160000"/>
                </a:srgbClr>
              </a:gs>
              <a:gs pos="100000">
                <a:srgbClr val="5E6A7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46161" y="787737"/>
            <a:ext cx="745167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22225">
                  <a:solidFill>
                    <a:srgbClr val="9F1B3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Prepare</a:t>
            </a:r>
          </a:p>
        </p:txBody>
      </p:sp>
      <p:graphicFrame>
        <p:nvGraphicFramePr>
          <p:cNvPr id="6" name="Diagram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6513502"/>
              </p:ext>
            </p:extLst>
          </p:nvPr>
        </p:nvGraphicFramePr>
        <p:xfrm>
          <a:off x="-1558118" y="1815547"/>
          <a:ext cx="7720380" cy="475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4176713" y="1668463"/>
            <a:ext cx="4967287" cy="5189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aspects that may influence a candidate's perceptions include:</a:t>
            </a:r>
          </a:p>
          <a:p>
            <a:pPr algn="ctr">
              <a:defRPr/>
            </a:pP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8408" indent="-338408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candid and forthright with candidates</a:t>
            </a:r>
          </a:p>
          <a:p>
            <a:pPr marL="338408" indent="-338408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timelines</a:t>
            </a:r>
          </a:p>
          <a:p>
            <a:pPr marL="338408" indent="-338408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professional in correspondence</a:t>
            </a:r>
          </a:p>
          <a:p>
            <a:pPr marL="338408" indent="-338408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Politely answering telephone inquiries</a:t>
            </a:r>
          </a:p>
          <a:p>
            <a:pPr marL="338408" indent="-338408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Conducting interviews that are probing, yet cordial</a:t>
            </a:r>
          </a:p>
          <a:p>
            <a:pPr marL="338408" indent="-338408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Coordinating campus visits that are well-planned and executed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sz="2000" dirty="0"/>
          </a:p>
        </p:txBody>
      </p:sp>
      <p:pic>
        <p:nvPicPr>
          <p:cNvPr id="7" name="Picture 11" descr="HRS sign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73" y="6148097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cc40744b-b366-44dc-b398-c8a56988329d"/>
  <p:tag name="ENGAGE_TAB_COUNT" val="1"/>
  <p:tag name="ENGAGE_INTERACTION_FILENAME_1" val="C:\Users\Training\Documents\Training Files\Articulate\Resources\Navigation Tips\Navigation Tips.intr"/>
  <p:tag name="ENGAGE_INTERACTION_PAUSE_1" val="1"/>
  <p:tag name="ENGAGE_INTERACTION_ID_1" val="afe63"/>
  <p:tag name="ENGAGE_INTERACTION_TABNAME_1" val="Navigation Tips"/>
  <p:tag name="ENGAGE_LAST_MODIFY_DATE_1" val="41667.4583564815"/>
  <p:tag name="EMBEDDEDCONTENT_LASTWRITETIMEUTC_1" val="2014-01-28 19:00:02Z"/>
  <p:tag name="AQP_PASS_ACTION_1" val="0"/>
  <p:tag name="AQP_FAIL_ACTION_1" val="0"/>
  <p:tag name="AQP_PASS_SCORE_1" val="0"/>
  <p:tag name="AQP_TRAP_1" val="0"/>
  <p:tag name="AQP_ATTEMPTS_1" val="0"/>
  <p:tag name="ARTICULATE_SLIDE_COUNT" val="53"/>
  <p:tag name="ENGAGE_INTERACTION_TITLE_1" val="Navigation Tips"/>
  <p:tag name="ENGAGE_INTERACTION_ALIGNMENT_1" val="0"/>
  <p:tag name="ENGAGE_INTERACTION_INDEX_1" val="0"/>
  <p:tag name="ENGAGE_INTERACTION_VISIBLE_1" val="True"/>
  <p:tag name="ARTICULATE_REFERENCE_TYPE_1" val="0"/>
  <p:tag name="ARTICULATE_REFERENCE_1" val="http://hrs.wsu.edu/utils/File.aspx?fileid=9339"/>
  <p:tag name="ARTICULATE_REFERENCE_TITLE_1" val="Course Transcript"/>
  <p:tag name="ARTICULATE_REFERENCE_ID_1" val="2f3fc25e-eb2f-4c51-ba93-4eeebc863e2e"/>
  <p:tag name="ARTICULATE_REFERENCE_TYPE_2" val="0"/>
  <p:tag name="ARTICULATE_REFERENCE_2" val="http://hrs.wsu.edu/FRTK%20Main "/>
  <p:tag name="ARTICULATE_REFERENCE_TITLE_2" val="Faculty Recruitment Toolkit"/>
  <p:tag name="ARTICULATE_REFERENCE_ID_2" val="d412a3ff-55a0-4261-a367-e761f6a3151b"/>
  <p:tag name="ARTICULATE_REFERENCE_TYPE_3" val="0"/>
  <p:tag name="ARTICULATE_REFERENCE_3" val="http://hrs.wsu.edu/utils/File.aspx?fileid=6224 "/>
  <p:tag name="ARTICULATE_REFERENCE_TITLE_3" val="Faculty Recruitment Checklist"/>
  <p:tag name="ARTICULATE_REFERENCE_ID_3" val="55a581eb-c5ba-4990-be87-770a7af33b72"/>
  <p:tag name="ARTICULATE_REFERENCE_TYPE_4" val="0"/>
  <p:tag name="ARTICULATE_REFERENCE_4" val="http://public.wsu.edu/~forms/HTML/EPM/EP12_Equal_Employment_Opportunity_and_Affirmative_Action_Policy.htm "/>
  <p:tag name="ARTICULATE_REFERENCE_TITLE_4" val="Washington State University EEO/AA Policy "/>
  <p:tag name="ARTICULATE_REFERENCE_ID_4" val="05bdfe48-4bdd-4c18-aeb1-6d26b96585ce"/>
  <p:tag name="ARTICULATE_REFERENCE_TYPE_5" val="0"/>
  <p:tag name="ARTICULATE_REFERENCE_5" val="http://public.wsu.edu/~forms/PDF/BPPM/60-08.pdf "/>
  <p:tag name="ARTICULATE_REFERENCE_TITLE_5" val="Pre-employment Inquiry Guidelines BPPM 60.08"/>
  <p:tag name="ARTICULATE_REFERENCE_ID_5" val="02d9e683-4c2e-44f6-869a-c89b54a5557e"/>
  <p:tag name="ARTICULATE_REFERENCE_TYPE_6" val="0"/>
  <p:tag name="ARTICULATE_REFERENCE_6" val="http://public.wsu.edu/~forms/HTML/BPPM/60_Personnel/60.16_Background_Checks.htm "/>
  <p:tag name="ARTICULATE_REFERENCE_TITLE_6" val="Background Checks BPPM 60.16"/>
  <p:tag name="ARTICULATE_REFERENCE_ID_6" val="566000a4-f593-412c-8a16-5e311cca358f"/>
  <p:tag name="ARTICULATE_REFERENCE_TYPE_7" val="0"/>
  <p:tag name="ARTICULATE_REFERENCE_7" val="http://public.wsu.edu/~forms/HTML/BPPM/90_Records/90.01_University_Records--Retention_and_Disposition.htm "/>
  <p:tag name="ARTICULATE_REFERENCE_TITLE_7" val="University Records – Retention &amp; Disposition, BPPM 90.01 "/>
  <p:tag name="ARTICULATE_REFERENCE_ID_7" val="01114562-5648-48fa-ac62-5e955564e848"/>
  <p:tag name="ARTICULATE_REFERENCE_TYPE_8" val="0"/>
  <p:tag name="ARTICULATE_REFERENCE_8" val="http://hrs.wsu.edu "/>
  <p:tag name="ARTICULATE_REFERENCE_TITLE_8" val="Human Resource Services"/>
  <p:tag name="ARTICULATE_REFERENCE_ID_8" val="bb3737f6-7b44-4a84-a83c-0c29c18deec1"/>
  <p:tag name="ARTICULATE_REFERENCE_TYPE_9" val="0"/>
  <p:tag name="ARTICULATE_REFERENCE_9" val="http://provost.wsu.edu"/>
  <p:tag name="ARTICULATE_REFERENCE_TITLE_9" val="Office of the Provost"/>
  <p:tag name="ARTICULATE_REFERENCE_ID_9" val="d82f6ece-6576-4070-a934-fb10af999a4e"/>
  <p:tag name="ARTICULATE_REFERENCE_TYPE_10" val="0"/>
  <p:tag name="ARTICULATE_REFERENCE_10" val="http://Oeo.wsu.edu "/>
  <p:tag name="ARTICULATE_REFERENCE_TITLE_10" val="Office for Equal Opportunity"/>
  <p:tag name="ARTICULATE_REFERENCE_ID_10" val="3d8e3858-2a81-4ad1-ad7d-630f0ff57841"/>
  <p:tag name="ARTICULATE_REFERENCE_TYPE_11" val="0"/>
  <p:tag name="ARTICULATE_REFERENCE_11" val="http://hrs.wsu.edu/Candidate+Experience"/>
  <p:tag name="ARTICULATE_REFERENCE_TITLE_11" val="Sample Interview Packets"/>
  <p:tag name="ARTICULATE_REFERENCE_ID_11" val="a2a027a3-8150-41e0-aa60-43e4a513b15e"/>
  <p:tag name="ARTICULATE_REFERENCE_COUNT" val="11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ACKAGE_VERSION" val="1.0"/>
  <p:tag name="ARTICULATE_PACKAGE_AUTHOR" val="David Schmidt"/>
  <p:tag name="ARTICULATE_PACKAGE_TITLE" val="Faculty Recruitment Basics"/>
  <p:tag name="ARTICULATE_PACKAGE_NAME" val="C:\Users\HRS\Desktop\Faculty Recruitment Basics_package.zip"/>
  <p:tag name="ARTICULATE_PROJECT_OPEN" val="1"/>
  <p:tag name="ARTICULATE_META_COURSE_ID" val="FRB"/>
  <p:tag name="ARTICULATE_META_NAME" val="HRS"/>
  <p:tag name="ARTICULATE_META_NAME_SET" val="True"/>
  <p:tag name="TAG_BACKING_FORM_KEY" val="1049750-c:\users\hrs\documents\training files\articulate\frb\faculty recruitment basics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8" val="61623"/>
  <p:tag name="BULLET_1" val="8226"/>
  <p:tag name="BULLET_2" val="8226"/>
  <p:tag name="BULLET_3" val="61623"/>
  <p:tag name="BULLET_4" val="61623"/>
  <p:tag name="BULLET_5" val="61623"/>
  <p:tag name="BULLET_6" val="61623"/>
  <p:tag name="BULLET_7" val="61623"/>
  <p:tag name="MARGIN_1" val="0"/>
  <p:tag name="MARGIN_2" val="36"/>
  <p:tag name="MARGIN_3" val="72"/>
  <p:tag name="MARGIN_4" val="108"/>
  <p:tag name="MARGIN_5" val="144"/>
  <p:tag name="FONT_SIZE" val="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etting of the Applicants"/>
  <p:tag name="ANNOTATION_COUNT" val="0"/>
  <p:tag name="AUDIO_ID" val="330"/>
  <p:tag name="ARTICULATE_AUDIO_RECORDED" val="1"/>
  <p:tag name="ELAPSEDTIME" val="83.272"/>
  <p:tag name="TIMELINE" val="4.10/26.40/30.80/45.40/78.7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Vetting of the Applicant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eveloping Interview Questions"/>
  <p:tag name="ANNOTATION_COUNT" val="0"/>
  <p:tag name="AUDIO_ID" val="352"/>
  <p:tag name="ARTICULATE_AUDIO_RECORDED" val="1"/>
  <p:tag name="ELAPSEDTIME" val="48.032"/>
  <p:tag name="TIMELINE" val="0.80/4.80/16.40/24.80/28.6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Development of Interview Question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8" val="8226"/>
  <p:tag name="BULLET_9" val="8226"/>
  <p:tag name="BULLET_10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0"/>
  <p:tag name="MARGIN_2" val="36"/>
  <p:tag name="MARGIN_3" val="72"/>
  <p:tag name="MARGIN_4" val="108"/>
  <p:tag name="MARGIN_5" val="144"/>
  <p:tag name="FONT_SIZE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6" val="8226"/>
  <p:tag name="BULLET_1" val="8226"/>
  <p:tag name="BULLET_2" val="8226"/>
  <p:tag name="BULLET_3" val="8226"/>
  <p:tag name="BULLET_4" val="8226"/>
  <p:tag name="BULLET_5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Interview Questions"/>
  <p:tag name="ANNOTATION_COUNT" val="0"/>
  <p:tag name="AUDIO_ID" val="334"/>
  <p:tag name="ARTICULATE_AUDIO_RECORDED" val="1"/>
  <p:tag name="ELAPSEDTIME" val="66.822"/>
  <p:tag name="TIMELINE" val="3.30/6.20/14.20/19.60/24.40/48.9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Interview Question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5" val="8226"/>
  <p:tag name="BULLET_16" val="8226"/>
  <p:tag name="BULLET_17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RTICULATE_TITLE_TAG" val="Screening Interviews"/>
  <p:tag name="AUDIO_ID" val="335"/>
  <p:tag name="ARTICULATE_AUDIO_RECORDED" val="1"/>
  <p:tag name="ELAPSEDTIME" val="109.632"/>
  <p:tag name="TIMELINE" val="3.20/21.10/24.80/27.00/28.70/35.00/42.90/74.78/101.92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Screening &#10;Interview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111"/>
  <p:tag name="BULLET_5" val="111"/>
  <p:tag name="BULLET_6" val="111"/>
  <p:tag name="BULLET_7" val="111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BULLET_15" val="8226"/>
  <p:tag name="MARGIN_1" val="-2.147484E+09"/>
  <p:tag name="MARGIN_2" val="28.8"/>
  <p:tag name="MARGIN_3" val="72"/>
  <p:tag name="MARGIN_4" val="108"/>
  <p:tag name="MARGIN_5" val="144"/>
  <p:tag name="FONT_SIZE" val="1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RTICULATE_TITLE_TAG" val="Screening Interviews"/>
  <p:tag name="AUDIO_ID" val="335"/>
  <p:tag name="ARTICULATE_AUDIO_RECORDED" val="1"/>
  <p:tag name="ELAPSEDTIME" val="109.632"/>
  <p:tag name="TIMELINE" val="3.20/21.10/24.80/27.00/28.70/35.00/42.90/74.78/101.92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111"/>
  <p:tag name="BULLET_5" val="111"/>
  <p:tag name="BULLET_6" val="111"/>
  <p:tag name="BULLET_7" val="111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BULLET_15" val="8226"/>
  <p:tag name="MARGIN_1" val="-2.147484E+09"/>
  <p:tag name="MARGIN_2" val="28.8"/>
  <p:tag name="MARGIN_3" val="72"/>
  <p:tag name="MARGIN_4" val="108"/>
  <p:tag name="MARGIN_5" val="144"/>
  <p:tag name="FONT_SIZE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371"/>
  <p:tag name="ARTICULATE_AUDIO_RECORDED" val="1"/>
  <p:tag name="ELAPSEDTIME" val="53.442"/>
  <p:tag name="TIMELINE" val="8.40/9.70/26.10"/>
  <p:tag name="ARTICULATE_NAV_LEVEL" val="1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RTICULATE_TITLE_TAG" val="Phase 4: Reference &amp; Background Checks"/>
  <p:tag name="AUDIO_ID" val="376"/>
  <p:tag name="ARTICULATE_AUDIO_RECORDED" val="1"/>
  <p:tag name="ELAPSEDTIME" val="21.572"/>
  <p:tag name="TIMELINE" val="8.00"/>
  <p:tag name="ARTICULATE_NAV_LEVEL" val="1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Prepare for the Search"/>
  <p:tag name="CHILD_ITEM_TEXT3" val="Advertise &amp; Outreach"/>
  <p:tag name="CHILD_ITEM_TEXT5" val="Screen &amp; Interview"/>
  <p:tag name="CHILD_ITEM_TEXT7" val="Perform Reference &amp; Background Checks "/>
  <p:tag name="CHILD_ITEM_TEXT9" val="Hire &amp; Onboar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2" val="8226"/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eference Checks"/>
  <p:tag name="ANNOTATION_COUNT" val="0"/>
  <p:tag name="AUDIO_ID" val="337"/>
  <p:tag name="ARTICULATE_AUDIO_RECORDED" val="1"/>
  <p:tag name="ELAPSEDTIME" val="77.032"/>
  <p:tag name="TIMELINE" val="2.30/5.50/14.2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Reference Checks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8" val="8226"/>
  <p:tag name="BULLET_9" val="8226"/>
  <p:tag name="BULLET_10" val="8226"/>
  <p:tag name="BULLET_11" val="8226"/>
  <p:tag name="BULLET_12" val="8226"/>
  <p:tag name="BULLET_13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0"/>
  <p:tag name="MARGIN_2" val="36"/>
  <p:tag name="MARGIN_3" val="72"/>
  <p:tag name="MARGIN_4" val="108"/>
  <p:tag name="MARGIN_5" val="144"/>
  <p:tag name="FONT_SIZE" val="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RTICULATE_TITLE_TAG" val="Reference Checks (2)"/>
  <p:tag name="AUDIO_ID" val="369"/>
  <p:tag name="ARTICULATE_AUDIO_RECORDED" val="1"/>
  <p:tag name="ELAPSEDTIME" val="54.432"/>
  <p:tag name="TIMELINE" val="0.90/17.60/41.90/48.40"/>
  <p:tag name="ARTICULATE_NAV_LEVEL" val="3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Reference Check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Internet Searches"/>
  <p:tag name="ANNOTATION_COUNT" val="0"/>
  <p:tag name="AUDIO_ID" val="350"/>
  <p:tag name="ARTICULATE_AUDIO_RECORDED" val="1"/>
  <p:tag name="ELAPSEDTIME" val="49.762"/>
  <p:tag name="TIMELINE" val="0.70/30.80/35.2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Internet &#10;Searche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0"/>
  <p:tag name="MARGIN_2" val="36"/>
  <p:tag name="MARGIN_3" val="72"/>
  <p:tag name="MARGIN_4" val="108"/>
  <p:tag name="MARGIN_5" val="144"/>
  <p:tag name="FONT_SIZE" val="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RTICULATE_TITLE_TAG" val="Background Checks"/>
  <p:tag name="AUDIO_ID" val="338"/>
  <p:tag name="ARTICULATE_AUDIO_RECORDED" val="1"/>
  <p:tag name="ELAPSEDTIME" val="66.822"/>
  <p:tag name="TIMELINE" val="3.00/28.00/35.10/46.30/64.7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MARGIN_1" val="0"/>
  <p:tag name="MARGIN_2" val="36"/>
  <p:tag name="MARGIN_3" val="72"/>
  <p:tag name="MARGIN_4" val="108"/>
  <p:tag name="MARGIN_5" val="144"/>
  <p:tag name="FONT_SIZE" val="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MARGIN_1" val="0"/>
  <p:tag name="MARGIN_2" val="36"/>
  <p:tag name="MARGIN_3" val="72"/>
  <p:tag name="MARGIN_4" val="108"/>
  <p:tag name="MARGIN_5" val="144"/>
  <p:tag name="FONT_SIZE" val="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RTICULATE_TITLE_TAG" val="Personnel Files"/>
  <p:tag name="AUDIO_ID" val="370"/>
  <p:tag name="ARTICULATE_AUDIO_RECORDED" val="1"/>
  <p:tag name="ELAPSEDTIME" val="19.872"/>
  <p:tag name="TIMELINE" val="2.60/5.40/8.50/15.7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2" val="8226"/>
  <p:tag name="BULLET_3" val="8226"/>
  <p:tag name="BULLET_4" val="8226"/>
  <p:tag name="BULLET_5" val="8226"/>
  <p:tag name="BULLET_6" val="8226"/>
  <p:tag name="BULLET_7" val="8226"/>
  <p:tag name="BULLET_1" val="8226"/>
  <p:tag name="MARGIN_1" val="0"/>
  <p:tag name="MARGIN_2" val="36"/>
  <p:tag name="MARGIN_3" val="72"/>
  <p:tag name="MARGIN_4" val="108"/>
  <p:tag name="MARGIN_5" val="144"/>
  <p:tag name="FONT_SIZE" val="1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Hire Recommendation"/>
  <p:tag name="ANNOTATION_COUNT" val="0"/>
  <p:tag name="AUDIO_ID" val="339"/>
  <p:tag name="ARTICULATE_AUDIO_RECORDED" val="1"/>
  <p:tag name="ELAPSEDTIME" val="135.912"/>
  <p:tag name="TIMELINE" val="4.00/26.60/29.10/80.50/90.50/101.70/128.40/133.7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Hire&#10;Recommendation 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BULLET_15" val="8226"/>
  <p:tag name="BULLET_16" val="8226"/>
  <p:tag name="BULLET_17" val="8226"/>
  <p:tag name="BULLET_18" val="8226"/>
  <p:tag name="BULLET_19" val="8226"/>
  <p:tag name="BULLET_20" val="8226"/>
  <p:tag name="BULLET_21" val="8226"/>
  <p:tag name="BULLET_22" val="8226"/>
  <p:tag name="BULLET_23" val="8226"/>
  <p:tag name="MARGIN_1" val="-2.147484E+09"/>
  <p:tag name="MARGIN_2" val="36"/>
  <p:tag name="MARGIN_3" val="72"/>
  <p:tag name="MARGIN_4" val="108"/>
  <p:tag name="MARGIN_5" val="144"/>
  <p:tag name="FONT_SIZE" val="1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RTICULATE_TITLE_TAG" val="Phase 5: Hire &amp; Onboard"/>
  <p:tag name="AUDIO_ID" val="377"/>
  <p:tag name="ARTICULATE_AUDIO_RECORDED" val="1"/>
  <p:tag name="ELAPSEDTIME" val="17.112"/>
  <p:tag name="TIMELINE" val="1.10"/>
  <p:tag name="ARTICULATE_NAV_LEVEL" val="1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earch Committee Composition"/>
  <p:tag name="ANNOTATION_COUNT" val="0"/>
  <p:tag name="AUDIO_ID" val="308"/>
  <p:tag name="ARTICULATE_AUDIO_RECORDED" val="1"/>
  <p:tag name="ELAPSEDTIME" val="25.992"/>
  <p:tag name="TIMELINE" val="2.60/4.40/6.20"/>
  <p:tag name="ARTICULATE_NAV_LEVEL" val="1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Prepare for the Search"/>
  <p:tag name="CHILD_ITEM_TEXT3" val="Advertise &amp; Outreach"/>
  <p:tag name="CHILD_ITEM_TEXT5" val="Screen &amp; Interview"/>
  <p:tag name="CHILD_ITEM_TEXT7" val="Perform Reference &amp; Background Checks "/>
  <p:tag name="CHILD_ITEM_TEXT9" val="Hire &amp; Onboar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2" val="8226"/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otify Candidates"/>
  <p:tag name="ANNOTATION_COUNT" val="0"/>
  <p:tag name="AUDIO_ID" val="341"/>
  <p:tag name="ARTICULATE_AUDIO_RECORDED" val="1"/>
  <p:tag name="ELAPSEDTIME" val="38.712"/>
  <p:tag name="TIMELINE" val="3.30/8.00/15.30/24.30/30.2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Notify Candidat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ecords Retention"/>
  <p:tag name="ANNOTATION_COUNT" val="0"/>
  <p:tag name="AUDIO_ID" val="342"/>
  <p:tag name="ARTICULATE_AUDIO_RECORDED" val="1"/>
  <p:tag name="ELAPSEDTIME" val="43.252"/>
  <p:tag name="TIMELINE" val="7.40/16.10/37.3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Records&#10;Reten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3" val="Search Committee Composition "/>
  <p:tag name="CHILD_ITEM_TEXT4" val="Broadly Represen-tative of WSU"/>
  <p:tag name="CHILD_ITEM_TEXT5" val="Variety of Perspectives"/>
  <p:tag name="CHILD_ITEM_TEXT6" val="Diverse Group of Individual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Onboarding Process"/>
  <p:tag name="ANNOTATION_COUNT" val="0"/>
  <p:tag name="AUDIO_ID" val="343"/>
  <p:tag name="ARTICULATE_AUDIO_RECORDED" val="1"/>
  <p:tag name="ELAPSEDTIME" val="78.622"/>
  <p:tag name="TIMELINE" val="12.30/59.00/63.8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Onboarding &#10;Proces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0"/>
  <p:tag name="MARGIN_2" val="36"/>
  <p:tag name="MARGIN_3" val="72"/>
  <p:tag name="MARGIN_4" val="108"/>
  <p:tag name="MARGIN_5" val="144"/>
  <p:tag name="FONT_SIZE" val="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dvisors to the Appointing Authority"/>
  <p:tag name="ANNOTATION_COUNT" val="0"/>
  <p:tag name="AUDIO_ID" val="309"/>
  <p:tag name="ARTICULATE_AUDIO_RECORDED" val="1"/>
  <p:tag name="ELAPSEDTIME" val="59.032"/>
  <p:tag name="TIMELINE" val="2.00/26.20/27.40/29.60/32.20/36.50/43.60/46.50"/>
  <p:tag name="ARTICULATE_NAV_LEVEL" val="1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WSU Faculty Recruitment Basics"/>
  <p:tag name="AUDIO_ID" val="304"/>
  <p:tag name="ARTICULATE_AUDIO_RECORDED" val="1"/>
  <p:tag name="ANNOTATION_COUNT" val="0"/>
  <p:tag name="ELAPSEDTIME" val="44.932"/>
  <p:tag name="ARTICULATE_NAV_LEVEL" val="1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Office of the Provost"/>
  <p:tag name="CHILD_ITEM_TEXT4" val="Appointing Authority"/>
  <p:tag name="CHILD_ITEM_TEXT6" val="Search Chair"/>
  <p:tag name="CHILD_ITEM_TEXT8" val="Search Committee Members"/>
  <p:tag name="CHILD_ITEM_TEXT10" val="Search Suppor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373"/>
  <p:tag name="ARTICULATE_AUDIO_RECORDED" val="1"/>
  <p:tag name="ARTICULATE_TITLE_TAG" val="Phase 1: Prepare for the Search"/>
  <p:tag name="ELAPSEDTIME" val="5.482"/>
  <p:tag name="TIMELINE" val="1.50"/>
  <p:tag name="ARTICULATE_NAV_LEVEL" val="1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Prepare for the Search"/>
  <p:tag name="CHILD_ITEM_TEXT3" val="Advertise &amp; Outreach"/>
  <p:tag name="CHILD_ITEM_TEXT5" val="Screen &amp; Interview"/>
  <p:tag name="CHILD_ITEM_TEXT7" val="Perform Reference &amp; Background Checks "/>
  <p:tag name="CHILD_ITEM_TEXT9" val="Hire &amp; Onboar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2" val="8226"/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378"/>
  <p:tag name="ARTICULATE_AUDIO_RECORDED" val="1"/>
  <p:tag name="ARTICULATE_TITLE_TAG" val="Hire the Best"/>
  <p:tag name="ELAPSEDTIME" val="20.582"/>
  <p:tag name="TIMELINE" val="7.40/12.80/14.30/16.00/18.41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Hire the Bes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MARGIN_1" val="0"/>
  <p:tag name="MARGIN_2" val="13.5"/>
  <p:tag name="MARGIN_3" val="72"/>
  <p:tag name="MARGIN_4" val="108"/>
  <p:tag name="MARGIN_5" val="144"/>
  <p:tag name="FONT_SIZE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 Preparation Details"/>
  <p:tag name="AUDIO_ID" val="311"/>
  <p:tag name="ARTICULATE_AUDIO_RECORDED" val="1"/>
  <p:tag name="ANNOTATION_COUNT" val="0"/>
  <p:tag name="ELAPSEDTIME" val="31.452"/>
  <p:tag name="TIMELINE" val="13.70/16.40/17.90/21.00/24.00/27.3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Preparation Detail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earch Expectations"/>
  <p:tag name="AUDIO_ID" val="359"/>
  <p:tag name="ARTICULATE_AUDIO_RECORDED" val="1"/>
  <p:tag name="ANNOTATION_COUNT" val="0"/>
  <p:tag name="ELAPSEDTIME" val="38.922"/>
  <p:tag name="TIMELINE" val="18.90/22.00/24.30/26.80/33.0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Search &#10;Expectation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7" val="8226"/>
  <p:tag name="BULLET_1" val="8226"/>
  <p:tag name="BULLET_2" val="8226"/>
  <p:tag name="BULLET_3" val="8226"/>
  <p:tag name="BULLET_4" val="8226"/>
  <p:tag name="BULLET_5" val="8226"/>
  <p:tag name="BULLET_6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5"/>
  <p:tag name="ARTICULATE_AUDIO_RECORDED" val="1"/>
  <p:tag name="ANNOTATION_COUNT" val="0"/>
  <p:tag name="ARTICULATE_TITLE_TAG" val="Notice of Vacancy (1)"/>
  <p:tag name="ELAPSEDTIME" val="31.032"/>
  <p:tag name="TIMELINE" val="5.90/10.00/18.00/24.7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Notice of Vacanc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MARGIN_1" val="0"/>
  <p:tag name="MARGIN_2" val="36"/>
  <p:tag name="MARGIN_3" val="72"/>
  <p:tag name="MARGIN_4" val="108"/>
  <p:tag name="MARGIN_5" val="144"/>
  <p:tag name="FONT_SIZE" val="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5" val="111"/>
  <p:tag name="BULLET_6" val="111"/>
  <p:tag name="BULLET_7" val="111"/>
  <p:tag name="BULLET_8" val="8226"/>
  <p:tag name="BULLET_9" val="111"/>
  <p:tag name="BULLET_10" val="111"/>
  <p:tag name="BULLET_11" val="111"/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ANNOTATION_COUNT" val="0"/>
  <p:tag name="ARTICULATE_TITLE_TAG" val="Notice of Vacancy (2)"/>
  <p:tag name="ELAPSEDTIME" val="65.952"/>
  <p:tag name="TIMELINE" val="3.40/5.90/11.90/38.30"/>
  <p:tag name="ARTICULATE_NAV_LEVEL" val="3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Notice of Vacanc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1" val="111"/>
  <p:tag name="BULLET_1" val="8226"/>
  <p:tag name="BULLET_2" val="8226"/>
  <p:tag name="BULLET_3" val="8226"/>
  <p:tag name="BULLET_4" val="111"/>
  <p:tag name="BULLET_5" val="111"/>
  <p:tag name="BULLET_6" val="111"/>
  <p:tag name="BULLET_7" val="8226"/>
  <p:tag name="BULLET_8" val="111"/>
  <p:tag name="BULLET_9" val="111"/>
  <p:tag name="BULLET_10" val="111"/>
  <p:tag name="MARGIN_1" val="-2.147484E+09"/>
  <p:tag name="MARGIN_2" val="48.21165"/>
  <p:tag name="MARGIN_3" val="72"/>
  <p:tag name="MARGIN_4" val="108"/>
  <p:tag name="MARGIN_5" val="144"/>
  <p:tag name="FONT_SIZE" val="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valuation Tools"/>
  <p:tag name="ANNOTATION_COUNT" val="0"/>
  <p:tag name="AUDIO_ID" val="317"/>
  <p:tag name="ARTICULATE_AUDIO_RECORDED" val="1"/>
  <p:tag name="ELAPSEDTIME" val="61.282"/>
  <p:tag name="TIMELINE" val="11.30/14.50/24.60/38.80/45.80/49.5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Evaluation Tool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MARGIN_1" val="-2.147484E+09"/>
  <p:tag name="MARGIN_2" val="36"/>
  <p:tag name="MARGIN_3" val="72"/>
  <p:tag name="MARGIN_4" val="108"/>
  <p:tag name="MARGIN_5" val="144"/>
  <p:tag name="FONT_SIZE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earch Phases"/>
  <p:tag name="AUDIO_ID" val="312"/>
  <p:tag name="ARTICULATE_AUDIO_RECORDED" val="1"/>
  <p:tag name="ANNOTATION_COUNT" val="0"/>
  <p:tag name="ELAPSEDTIME" val="24.372"/>
  <p:tag name="ARTICULATE_NAV_LEVEL" val="1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oles Overview"/>
  <p:tag name="ANNOTATION_COUNT" val="0"/>
  <p:tag name="AUDIO_ID" val="318"/>
  <p:tag name="ARTICULATE_AUDIO_RECORDED" val="1"/>
  <p:tag name="ELAPSEDTIME" val="66.142"/>
  <p:tag name="TIMELINE" val="13.80/20.80/32.10/47.60/56.1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111"/>
  <p:tag name="BULLET_8" val="111"/>
  <p:tag name="BULLET_9" val="111"/>
  <p:tag name="BULLET_10" val="111"/>
  <p:tag name="BULLET_11" val="8226"/>
  <p:tag name="BULLET_12" val="8226"/>
  <p:tag name="BULLET_13" val="8226"/>
  <p:tag name="BULLET_14" val="8226"/>
  <p:tag name="BULLET_15" val="8226"/>
  <p:tag name="BULLET_16" val="8226"/>
  <p:tag name="BULLET_17" val="8226"/>
  <p:tag name="MARGIN_1" val="-2.147484E+09"/>
  <p:tag name="MARGIN_2" val="-2.147484E+09"/>
  <p:tag name="MARGIN_3" val="72"/>
  <p:tag name="MARGIN_4" val="108"/>
  <p:tag name="MARGIN_5" val="144"/>
  <p:tag name="FONT_SIZE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hase 2: Advertise &amp; Outreach"/>
  <p:tag name="ANNOTATION_COUNT" val="0"/>
  <p:tag name="AUDIO_ID" val="374"/>
  <p:tag name="ARTICULATE_AUDIO_RECORDED" val="1"/>
  <p:tag name="ELAPSEDTIME" val="15.512"/>
  <p:tag name="TIMELINE" val="6.00"/>
  <p:tag name="ARTICULATE_NAV_LEVEL" val="1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Prepare for the Search"/>
  <p:tag name="CHILD_ITEM_TEXT3" val="Advertise &amp; Outreach"/>
  <p:tag name="CHILD_ITEM_TEXT5" val="Screen &amp; Interview"/>
  <p:tag name="CHILD_ITEM_TEXT7" val="Perform Reference &amp; Background Checks "/>
  <p:tag name="CHILD_ITEM_TEXT9" val="Hire &amp; Onboar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2" val="8226"/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Outreach Strategy"/>
  <p:tag name="ANNOTATION_COUNT" val="0"/>
  <p:tag name="AUDIO_ID" val="381"/>
  <p:tag name="ARTICULATE_AUDIO_RECORDED" val="1"/>
  <p:tag name="ELAPSEDTIME" val="49.212"/>
  <p:tag name="TIMELINE" val="2.60/23.10/28.50/32.00/37.90/44.9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Outreach Strateg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Prepare for the Search"/>
  <p:tag name="CHILD_ITEM_TEXT3" val="Advertise &amp; Outreach"/>
  <p:tag name="CHILD_ITEM_TEXT5" val="Screen &amp; Interview"/>
  <p:tag name="CHILD_ITEM_TEXT7" val="Perform Reference &amp; Background Checks "/>
  <p:tag name="CHILD_ITEM_TEXT9" val="Hire &amp; Onboar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MARGIN_1" val="0"/>
  <p:tag name="MARGIN_2" val="36"/>
  <p:tag name="MARGIN_3" val="72"/>
  <p:tag name="MARGIN_4" val="108"/>
  <p:tag name="MARGIN_5" val="144"/>
  <p:tag name="FONT_SIZE" val="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Length of Recruitment"/>
  <p:tag name="AUDIO_ID" val="324"/>
  <p:tag name="ARTICULATE_AUDIO_RECORDED" val="1"/>
  <p:tag name="ANNOTATION_COUNT" val="0"/>
  <p:tag name="ELAPSEDTIME" val="39.202"/>
  <p:tag name="TIMELINE" val="5.0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Length of&#10;Recruitmen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322"/>
  <p:tag name="ARTICULATE_AUDIO_RECORDED" val="1"/>
  <p:tag name="ARTICULATE_TITLE_TAG" val="Advertisements"/>
  <p:tag name="ELAPSEDTIME" val="36.782"/>
  <p:tag name="TIMELINE" val="1.80/4.00/24.10/31.8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Advertisement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111"/>
  <p:tag name="BULLET_7" val="111"/>
  <p:tag name="BULLET_8" val="8226"/>
  <p:tag name="MARGIN_1" val="-2.147484E+09"/>
  <p:tag name="MARGIN_2" val="56.68496"/>
  <p:tag name="MARGIN_3" val="72"/>
  <p:tag name="MARGIN_4" val="108"/>
  <p:tag name="MARGIN_5" val="144"/>
  <p:tag name="FONT_SIZE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OPDRS Posting"/>
  <p:tag name="ANNOTATION_COUNT" val="0"/>
  <p:tag name="AUDIO_ID" val="329"/>
  <p:tag name="ARTICULATE_AUDIO_RECORDED" val="1"/>
  <p:tag name="ELAPSEDTIME" val="68.832"/>
  <p:tag name="TIMELINE" val="5.80/22.20/28.30/43.30/52.80"/>
  <p:tag name="ARTICULATE_NAV_LEVEL" val="3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OPDRS &#10;Postin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hase 3: Screen &amp; Interview"/>
  <p:tag name="ANNOTATION_COUNT" val="0"/>
  <p:tag name="AUDIO_ID" val="375"/>
  <p:tag name="ARTICULATE_AUDIO_RECORDED" val="1"/>
  <p:tag name="ELAPSEDTIME" val="13.632"/>
  <p:tag name="TIMELINE" val="8.20"/>
  <p:tag name="ARTICULATE_NAV_LEVEL" val="1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Prepare for the Search"/>
  <p:tag name="CHILD_ITEM_TEXT3" val="Advertise &amp; Outreach"/>
  <p:tag name="CHILD_ITEM_TEXT5" val="Screen &amp; Interview"/>
  <p:tag name="CHILD_ITEM_TEXT7" val="Perform Reference &amp; Background Checks "/>
  <p:tag name="CHILD_ITEM_TEXT9" val="Hire &amp; Onboar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2" val="8226"/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364"/>
  <p:tag name="ARTICULATE_AUDIO_RECORDED" val="1"/>
  <p:tag name="ARTICULATE_TITLE_TAG" val="Recruitment Laws &amp; Policies (1)"/>
  <p:tag name="ELAPSEDTIME" val="63.812"/>
  <p:tag name="TIMELINE" val="5.60/23.40/31.00/41.50/50.10/56.4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BULLET_15" val="8226"/>
  <p:tag name="MARGIN_1" val="0"/>
  <p:tag name="MARGIN_2" val="36"/>
  <p:tag name="MARGIN_3" val="72"/>
  <p:tag name="MARGIN_4" val="108"/>
  <p:tag name="MARGIN_5" val="144"/>
  <p:tag name="FONT_SIZE" val="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365"/>
  <p:tag name="ARTICULATE_AUDIO_RECORDED" val="1"/>
  <p:tag name="ARTICULATE_TITLE_TAG" val="Recruitment Laws &amp; Policies (2)"/>
  <p:tag name="ELAPSEDTIME" val="66.242"/>
  <p:tag name="TIMELINE" val="0.70/1.50/10.00/16.60/44.60/47.30"/>
  <p:tag name="ARTICULATE_NAV_LEVEL" val="3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MARGIN_1" val="0"/>
  <p:tag name="MARGIN_2" val="36"/>
  <p:tag name="MARGIN_3" val="72"/>
  <p:tag name="MARGIN_4" val="108"/>
  <p:tag name="MARGIN_5" val="144"/>
  <p:tag name="FONT_SIZE" val="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6"/>
  <p:tag name="ARTICULATE_AUDIO_RECORDED" val="1"/>
  <p:tag name="ANNOTATION_COUNT" val="0"/>
  <p:tag name="ARTICULATE_TITLE_TAG" val="Recruitment Laws &amp; Policies (3)"/>
  <p:tag name="ELAPSEDTIME" val="82.312"/>
  <p:tag name="TIMELINE" val="7.30"/>
  <p:tag name="ARTICULATE_NAV_LEVEL" val="3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MARGIN_1" val="0"/>
  <p:tag name="MARGIN_2" val="36"/>
  <p:tag name="MARGIN_3" val="72"/>
  <p:tag name="MARGIN_4" val="108"/>
  <p:tag name="MARGIN_5" val="144"/>
  <p:tag name="FONT_SIZE" val="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RTICULATE_TITLE_TAG" val="Recruitment Laws &amp; Policies (4) "/>
  <p:tag name="AUDIO_ID" val="367"/>
  <p:tag name="ARTICULATE_AUDIO_RECORDED" val="1"/>
  <p:tag name="ELAPSEDTIME" val="36.202"/>
  <p:tag name="TIMELINE" val="7.10"/>
  <p:tag name="ARTICULATE_NAV_LEVEL" val="3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ANNOTATION_COUNT" val="0"/>
  <p:tag name="ELAPSEDTIME" val="20.032"/>
  <p:tag name="TIMELINE" val="5.70/10.00/15.20"/>
  <p:tag name="ARTICULATE_NAV_LEVEL" val="1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368"/>
  <p:tag name="ARTICULATE_AUDIO_RECORDED" val="1"/>
  <p:tag name="ARTICULATE_TITLE_TAG" val="Recruitment Laws &amp;  (5)"/>
  <p:tag name="ELAPSEDTIME" val="37.642"/>
  <p:tag name="ARTICULATE_NAV_LEVEL" val="3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MARGIN_1" val="0"/>
  <p:tag name="MARGIN_2" val="36"/>
  <p:tag name="MARGIN_3" val="72"/>
  <p:tag name="MARGIN_4" val="108"/>
  <p:tag name="MARGIN_5" val="144"/>
  <p:tag name="FONT_SIZE" val="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325"/>
  <p:tag name="ARTICULATE_AUDIO_RECORDED" val="1"/>
  <p:tag name="ARTICULATE_TITLE_TAG" val="Candidate Evaluation (1)"/>
  <p:tag name="ELAPSEDTIME" val="31.662"/>
  <p:tag name="TIMELINE" val="7.50/16.40/28.30"/>
  <p:tag name="ARTICULATE_NAV_LEVEL" val="2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Candidate Evaluati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4" val="61623"/>
  <p:tag name="BULLET_5" val="61623"/>
  <p:tag name="BULLET_6" val="61623"/>
  <p:tag name="BULLET_7" val="61623"/>
  <p:tag name="BULLET_8" val="61623"/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363"/>
  <p:tag name="ARTICULATE_AUDIO_RECORDED" val="1"/>
  <p:tag name="ARTICULATE_TITLE_TAG" val="Candidate Evaluation (2)"/>
  <p:tag name="ELAPSEDTIME" val="62.352"/>
  <p:tag name="TIMELINE" val="4.90/7.80/20.30/27.90/36.20/48.00"/>
  <p:tag name="ARTICULATE_NAV_LEVEL" val="3"/>
  <p:tag name="ARTICULATE_SLIDE_PRESENTER_GUID" val="0c00e5f6-62ff-4e7d-a027-1060998fb2a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Candidate Evaluation"/>
</p:tagLst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34266</TotalTime>
  <Words>1994</Words>
  <Application>Microsoft Office PowerPoint</Application>
  <PresentationFormat>On-screen Show (4:3)</PresentationFormat>
  <Paragraphs>623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Courier New</vt:lpstr>
      <vt:lpstr>Lucida Sans</vt:lpstr>
      <vt:lpstr>StoneSans</vt:lpstr>
      <vt:lpstr>Symbol</vt:lpstr>
      <vt:lpstr>Times New Roman</vt:lpstr>
      <vt:lpstr>Wingdings</vt:lpstr>
      <vt:lpstr>Default Design</vt:lpstr>
      <vt:lpstr>WSU Faculty  Recruitment Basics</vt:lpstr>
      <vt:lpstr>PowerPoint Presentation</vt:lpstr>
      <vt:lpstr>Key Objectives</vt:lpstr>
      <vt:lpstr>Roles &amp; Responsibilities</vt:lpstr>
      <vt:lpstr>Roles &amp; Responsibilities</vt:lpstr>
      <vt:lpstr>Roles &amp;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Recruitment Laws &amp; Policies</vt:lpstr>
      <vt:lpstr>Recruitment Laws &amp; Policies</vt:lpstr>
      <vt:lpstr>Recruitment Laws &amp; Policies</vt:lpstr>
      <vt:lpstr>Recruitment Laws &amp; Policies</vt:lpstr>
      <vt:lpstr>Recruitment Laws &amp; Policies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McDonnell, Ariana Grace</cp:lastModifiedBy>
  <cp:revision>1001</cp:revision>
  <cp:lastPrinted>2021-04-01T16:18:06Z</cp:lastPrinted>
  <dcterms:created xsi:type="dcterms:W3CDTF">2001-10-04T20:08:10Z</dcterms:created>
  <dcterms:modified xsi:type="dcterms:W3CDTF">2021-04-01T16:18:19Z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Faculty Recruitment Basics 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8E96E268-B29D-4661-96B2-8237B8B65684</vt:lpwstr>
  </property>
  <property fmtid="{D5CDD505-2E9C-101B-9397-08002B2CF9AE}" pid="6" name="ArticulateProjectFull">
    <vt:lpwstr>C:\Users\HRS\Documents\Training Files\Articulate\FRB\Faculty Recruitment Basics.ppta</vt:lpwstr>
  </property>
</Properties>
</file>