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32"/>
  </p:notesMasterIdLst>
  <p:handoutMasterIdLst>
    <p:handoutMasterId r:id="rId33"/>
  </p:handoutMasterIdLst>
  <p:sldIdLst>
    <p:sldId id="257" r:id="rId2"/>
    <p:sldId id="276" r:id="rId3"/>
    <p:sldId id="271" r:id="rId4"/>
    <p:sldId id="279" r:id="rId5"/>
    <p:sldId id="280" r:id="rId6"/>
    <p:sldId id="281" r:id="rId7"/>
    <p:sldId id="282" r:id="rId8"/>
    <p:sldId id="283" r:id="rId9"/>
    <p:sldId id="284" r:id="rId10"/>
    <p:sldId id="266" r:id="rId11"/>
    <p:sldId id="285" r:id="rId12"/>
    <p:sldId id="267" r:id="rId13"/>
    <p:sldId id="286" r:id="rId14"/>
    <p:sldId id="289" r:id="rId15"/>
    <p:sldId id="287" r:id="rId16"/>
    <p:sldId id="288" r:id="rId17"/>
    <p:sldId id="290" r:id="rId18"/>
    <p:sldId id="291" r:id="rId19"/>
    <p:sldId id="292" r:id="rId20"/>
    <p:sldId id="293" r:id="rId21"/>
    <p:sldId id="294" r:id="rId22"/>
    <p:sldId id="296" r:id="rId23"/>
    <p:sldId id="295" r:id="rId24"/>
    <p:sldId id="297" r:id="rId25"/>
    <p:sldId id="298" r:id="rId26"/>
    <p:sldId id="299" r:id="rId27"/>
    <p:sldId id="300" r:id="rId28"/>
    <p:sldId id="301" r:id="rId29"/>
    <p:sldId id="302" r:id="rId30"/>
    <p:sldId id="303"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4D6940-3C29-4E78-839E-77F7C1E9BC59}" v="33" dt="2021-11-10T22:37:42.6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78" autoAdjust="0"/>
    <p:restoredTop sz="92680" autoAdjust="0"/>
  </p:normalViewPr>
  <p:slideViewPr>
    <p:cSldViewPr snapToGrid="0" showGuides="1">
      <p:cViewPr varScale="1">
        <p:scale>
          <a:sx n="146" d="100"/>
          <a:sy n="146" d="100"/>
        </p:scale>
        <p:origin x="150" y="216"/>
      </p:cViewPr>
      <p:guideLst>
        <p:guide orient="horz" pos="2160"/>
        <p:guide pos="3841"/>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57" d="100"/>
          <a:sy n="57" d="100"/>
        </p:scale>
        <p:origin x="2357"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ll, Vicky" userId="03d94200-adbb-4a1d-8c93-4fa5a21c0d35" providerId="ADAL" clId="{884D6940-3C29-4E78-839E-77F7C1E9BC59}"/>
    <pc:docChg chg="custSel addSld modSld sldOrd">
      <pc:chgData name="Wall, Vicky" userId="03d94200-adbb-4a1d-8c93-4fa5a21c0d35" providerId="ADAL" clId="{884D6940-3C29-4E78-839E-77F7C1E9BC59}" dt="2021-11-10T22:37:42.642" v="311" actId="14100"/>
      <pc:docMkLst>
        <pc:docMk/>
      </pc:docMkLst>
      <pc:sldChg chg="addSp delSp modSp mod">
        <pc:chgData name="Wall, Vicky" userId="03d94200-adbb-4a1d-8c93-4fa5a21c0d35" providerId="ADAL" clId="{884D6940-3C29-4E78-839E-77F7C1E9BC59}" dt="2021-11-10T22:10:29.928" v="6" actId="1076"/>
        <pc:sldMkLst>
          <pc:docMk/>
          <pc:sldMk cId="2943974330" sldId="291"/>
        </pc:sldMkLst>
        <pc:spChg chg="mod">
          <ac:chgData name="Wall, Vicky" userId="03d94200-adbb-4a1d-8c93-4fa5a21c0d35" providerId="ADAL" clId="{884D6940-3C29-4E78-839E-77F7C1E9BC59}" dt="2021-11-10T22:10:26.008" v="5" actId="20577"/>
          <ac:spMkLst>
            <pc:docMk/>
            <pc:sldMk cId="2943974330" sldId="291"/>
            <ac:spMk id="5" creationId="{CAF4E33B-142F-4A0B-86CF-9E36E699BF1B}"/>
          </ac:spMkLst>
        </pc:spChg>
        <pc:picChg chg="add mod">
          <ac:chgData name="Wall, Vicky" userId="03d94200-adbb-4a1d-8c93-4fa5a21c0d35" providerId="ADAL" clId="{884D6940-3C29-4E78-839E-77F7C1E9BC59}" dt="2021-11-10T22:10:29.928" v="6" actId="1076"/>
          <ac:picMkLst>
            <pc:docMk/>
            <pc:sldMk cId="2943974330" sldId="291"/>
            <ac:picMk id="6" creationId="{36D42EEE-6081-4EEB-9D4B-195E9AA6FAEB}"/>
          </ac:picMkLst>
        </pc:picChg>
        <pc:picChg chg="del">
          <ac:chgData name="Wall, Vicky" userId="03d94200-adbb-4a1d-8c93-4fa5a21c0d35" providerId="ADAL" clId="{884D6940-3C29-4E78-839E-77F7C1E9BC59}" dt="2021-11-10T22:10:10.298" v="0" actId="478"/>
          <ac:picMkLst>
            <pc:docMk/>
            <pc:sldMk cId="2943974330" sldId="291"/>
            <ac:picMk id="7" creationId="{9BF7CD0E-2846-439C-9352-996ED7A58D51}"/>
          </ac:picMkLst>
        </pc:picChg>
        <pc:picChg chg="del">
          <ac:chgData name="Wall, Vicky" userId="03d94200-adbb-4a1d-8c93-4fa5a21c0d35" providerId="ADAL" clId="{884D6940-3C29-4E78-839E-77F7C1E9BC59}" dt="2021-11-10T22:10:13.182" v="1" actId="478"/>
          <ac:picMkLst>
            <pc:docMk/>
            <pc:sldMk cId="2943974330" sldId="291"/>
            <ac:picMk id="9" creationId="{C4E9619A-B465-4177-A9CC-959FC0B8F2E6}"/>
          </ac:picMkLst>
        </pc:picChg>
      </pc:sldChg>
      <pc:sldChg chg="addSp delSp modSp add mod">
        <pc:chgData name="Wall, Vicky" userId="03d94200-adbb-4a1d-8c93-4fa5a21c0d35" providerId="ADAL" clId="{884D6940-3C29-4E78-839E-77F7C1E9BC59}" dt="2021-11-10T22:11:30.490" v="16" actId="14100"/>
        <pc:sldMkLst>
          <pc:docMk/>
          <pc:sldMk cId="1348182644" sldId="292"/>
        </pc:sldMkLst>
        <pc:spChg chg="add del mod">
          <ac:chgData name="Wall, Vicky" userId="03d94200-adbb-4a1d-8c93-4fa5a21c0d35" providerId="ADAL" clId="{884D6940-3C29-4E78-839E-77F7C1E9BC59}" dt="2021-11-10T22:11:20.792" v="12" actId="478"/>
          <ac:spMkLst>
            <pc:docMk/>
            <pc:sldMk cId="1348182644" sldId="292"/>
            <ac:spMk id="3" creationId="{A2E0221D-AB92-4EA0-B021-A40739ADA018}"/>
          </ac:spMkLst>
        </pc:spChg>
        <pc:spChg chg="mod">
          <ac:chgData name="Wall, Vicky" userId="03d94200-adbb-4a1d-8c93-4fa5a21c0d35" providerId="ADAL" clId="{884D6940-3C29-4E78-839E-77F7C1E9BC59}" dt="2021-11-10T22:11:06.266" v="10" actId="12"/>
          <ac:spMkLst>
            <pc:docMk/>
            <pc:sldMk cId="1348182644" sldId="292"/>
            <ac:spMk id="5" creationId="{CAF4E33B-142F-4A0B-86CF-9E36E699BF1B}"/>
          </ac:spMkLst>
        </pc:spChg>
        <pc:picChg chg="del">
          <ac:chgData name="Wall, Vicky" userId="03d94200-adbb-4a1d-8c93-4fa5a21c0d35" providerId="ADAL" clId="{884D6940-3C29-4E78-839E-77F7C1E9BC59}" dt="2021-11-10T22:11:08.870" v="11" actId="478"/>
          <ac:picMkLst>
            <pc:docMk/>
            <pc:sldMk cId="1348182644" sldId="292"/>
            <ac:picMk id="6" creationId="{36D42EEE-6081-4EEB-9D4B-195E9AA6FAEB}"/>
          </ac:picMkLst>
        </pc:picChg>
        <pc:picChg chg="add mod">
          <ac:chgData name="Wall, Vicky" userId="03d94200-adbb-4a1d-8c93-4fa5a21c0d35" providerId="ADAL" clId="{884D6940-3C29-4E78-839E-77F7C1E9BC59}" dt="2021-11-10T22:11:30.490" v="16" actId="14100"/>
          <ac:picMkLst>
            <pc:docMk/>
            <pc:sldMk cId="1348182644" sldId="292"/>
            <ac:picMk id="7" creationId="{E37EA090-03E2-4F37-9FE5-142012A26FC8}"/>
          </ac:picMkLst>
        </pc:picChg>
      </pc:sldChg>
      <pc:sldChg chg="addSp delSp modSp add mod ord">
        <pc:chgData name="Wall, Vicky" userId="03d94200-adbb-4a1d-8c93-4fa5a21c0d35" providerId="ADAL" clId="{884D6940-3C29-4E78-839E-77F7C1E9BC59}" dt="2021-11-10T22:23:52.261" v="75"/>
        <pc:sldMkLst>
          <pc:docMk/>
          <pc:sldMk cId="1330134990" sldId="293"/>
        </pc:sldMkLst>
        <pc:spChg chg="mod">
          <ac:chgData name="Wall, Vicky" userId="03d94200-adbb-4a1d-8c93-4fa5a21c0d35" providerId="ADAL" clId="{884D6940-3C29-4E78-839E-77F7C1E9BC59}" dt="2021-11-10T22:12:12.954" v="20"/>
          <ac:spMkLst>
            <pc:docMk/>
            <pc:sldMk cId="1330134990" sldId="293"/>
            <ac:spMk id="2" creationId="{0FB615CC-E918-4502-9EE7-5D7DDC6E96FC}"/>
          </ac:spMkLst>
        </pc:spChg>
        <pc:spChg chg="mod">
          <ac:chgData name="Wall, Vicky" userId="03d94200-adbb-4a1d-8c93-4fa5a21c0d35" providerId="ADAL" clId="{884D6940-3C29-4E78-839E-77F7C1E9BC59}" dt="2021-11-10T22:12:51.709" v="24" actId="1076"/>
          <ac:spMkLst>
            <pc:docMk/>
            <pc:sldMk cId="1330134990" sldId="293"/>
            <ac:spMk id="3" creationId="{AECB1555-171C-4BC6-8135-842887D5EE79}"/>
          </ac:spMkLst>
        </pc:spChg>
        <pc:spChg chg="add mod">
          <ac:chgData name="Wall, Vicky" userId="03d94200-adbb-4a1d-8c93-4fa5a21c0d35" providerId="ADAL" clId="{884D6940-3C29-4E78-839E-77F7C1E9BC59}" dt="2021-11-10T22:13:40.510" v="30" actId="20577"/>
          <ac:spMkLst>
            <pc:docMk/>
            <pc:sldMk cId="1330134990" sldId="293"/>
            <ac:spMk id="5" creationId="{30605CC9-880C-4289-A0E9-F43D78243045}"/>
          </ac:spMkLst>
        </pc:spChg>
        <pc:picChg chg="del">
          <ac:chgData name="Wall, Vicky" userId="03d94200-adbb-4a1d-8c93-4fa5a21c0d35" providerId="ADAL" clId="{884D6940-3C29-4E78-839E-77F7C1E9BC59}" dt="2021-11-10T22:13:11.998" v="25" actId="478"/>
          <ac:picMkLst>
            <pc:docMk/>
            <pc:sldMk cId="1330134990" sldId="293"/>
            <ac:picMk id="7" creationId="{71C4C375-A77F-4409-9020-5206C53DB20A}"/>
          </ac:picMkLst>
        </pc:picChg>
      </pc:sldChg>
      <pc:sldChg chg="addSp delSp modSp add mod ord">
        <pc:chgData name="Wall, Vicky" userId="03d94200-adbb-4a1d-8c93-4fa5a21c0d35" providerId="ADAL" clId="{884D6940-3C29-4E78-839E-77F7C1E9BC59}" dt="2021-11-10T22:15:47.526" v="49" actId="14100"/>
        <pc:sldMkLst>
          <pc:docMk/>
          <pc:sldMk cId="2544755642" sldId="294"/>
        </pc:sldMkLst>
        <pc:spChg chg="mod">
          <ac:chgData name="Wall, Vicky" userId="03d94200-adbb-4a1d-8c93-4fa5a21c0d35" providerId="ADAL" clId="{884D6940-3C29-4E78-839E-77F7C1E9BC59}" dt="2021-11-10T22:15:03.150" v="38" actId="20577"/>
          <ac:spMkLst>
            <pc:docMk/>
            <pc:sldMk cId="2544755642" sldId="294"/>
            <ac:spMk id="2" creationId="{0FB615CC-E918-4502-9EE7-5D7DDC6E96FC}"/>
          </ac:spMkLst>
        </pc:spChg>
        <pc:picChg chg="add mod">
          <ac:chgData name="Wall, Vicky" userId="03d94200-adbb-4a1d-8c93-4fa5a21c0d35" providerId="ADAL" clId="{884D6940-3C29-4E78-839E-77F7C1E9BC59}" dt="2021-11-10T22:15:20.349" v="43" actId="14100"/>
          <ac:picMkLst>
            <pc:docMk/>
            <pc:sldMk cId="2544755642" sldId="294"/>
            <ac:picMk id="5" creationId="{066A0DEC-6A83-4AAE-B23C-8088FFCE1AA9}"/>
          </ac:picMkLst>
        </pc:picChg>
        <pc:picChg chg="add mod">
          <ac:chgData name="Wall, Vicky" userId="03d94200-adbb-4a1d-8c93-4fa5a21c0d35" providerId="ADAL" clId="{884D6940-3C29-4E78-839E-77F7C1E9BC59}" dt="2021-11-10T22:15:47.526" v="49" actId="14100"/>
          <ac:picMkLst>
            <pc:docMk/>
            <pc:sldMk cId="2544755642" sldId="294"/>
            <ac:picMk id="6" creationId="{B8A97811-2860-4647-B33C-CD1DDC95A1BA}"/>
          </ac:picMkLst>
        </pc:picChg>
        <pc:picChg chg="del">
          <ac:chgData name="Wall, Vicky" userId="03d94200-adbb-4a1d-8c93-4fa5a21c0d35" providerId="ADAL" clId="{884D6940-3C29-4E78-839E-77F7C1E9BC59}" dt="2021-11-10T22:15:10.892" v="39" actId="478"/>
          <ac:picMkLst>
            <pc:docMk/>
            <pc:sldMk cId="2544755642" sldId="294"/>
            <ac:picMk id="3078" creationId="{B6457183-25C0-46A2-B73D-DB3360E25FE5}"/>
          </ac:picMkLst>
        </pc:picChg>
        <pc:picChg chg="del">
          <ac:chgData name="Wall, Vicky" userId="03d94200-adbb-4a1d-8c93-4fa5a21c0d35" providerId="ADAL" clId="{884D6940-3C29-4E78-839E-77F7C1E9BC59}" dt="2021-11-10T22:15:24.485" v="44" actId="478"/>
          <ac:picMkLst>
            <pc:docMk/>
            <pc:sldMk cId="2544755642" sldId="294"/>
            <ac:picMk id="3080" creationId="{291EB10D-F38D-434C-BD39-9FE9E3B9A465}"/>
          </ac:picMkLst>
        </pc:picChg>
      </pc:sldChg>
      <pc:sldChg chg="addSp delSp modSp add mod ord">
        <pc:chgData name="Wall, Vicky" userId="03d94200-adbb-4a1d-8c93-4fa5a21c0d35" providerId="ADAL" clId="{884D6940-3C29-4E78-839E-77F7C1E9BC59}" dt="2021-11-10T22:24:24.756" v="79" actId="1076"/>
        <pc:sldMkLst>
          <pc:docMk/>
          <pc:sldMk cId="3852562745" sldId="295"/>
        </pc:sldMkLst>
        <pc:spChg chg="mod">
          <ac:chgData name="Wall, Vicky" userId="03d94200-adbb-4a1d-8c93-4fa5a21c0d35" providerId="ADAL" clId="{884D6940-3C29-4E78-839E-77F7C1E9BC59}" dt="2021-11-10T22:23:24.855" v="69"/>
          <ac:spMkLst>
            <pc:docMk/>
            <pc:sldMk cId="3852562745" sldId="295"/>
            <ac:spMk id="2" creationId="{0FB615CC-E918-4502-9EE7-5D7DDC6E96FC}"/>
          </ac:spMkLst>
        </pc:spChg>
        <pc:spChg chg="add del mod">
          <ac:chgData name="Wall, Vicky" userId="03d94200-adbb-4a1d-8c93-4fa5a21c0d35" providerId="ADAL" clId="{884D6940-3C29-4E78-839E-77F7C1E9BC59}" dt="2021-11-10T22:16:29.822" v="57" actId="478"/>
          <ac:spMkLst>
            <pc:docMk/>
            <pc:sldMk cId="3852562745" sldId="295"/>
            <ac:spMk id="4" creationId="{B6D0CFAC-5941-4669-8789-7CA56CD39321}"/>
          </ac:spMkLst>
        </pc:spChg>
        <pc:spChg chg="add del mod">
          <ac:chgData name="Wall, Vicky" userId="03d94200-adbb-4a1d-8c93-4fa5a21c0d35" providerId="ADAL" clId="{884D6940-3C29-4E78-839E-77F7C1E9BC59}" dt="2021-11-10T22:16:39.992" v="61" actId="478"/>
          <ac:spMkLst>
            <pc:docMk/>
            <pc:sldMk cId="3852562745" sldId="295"/>
            <ac:spMk id="9" creationId="{46CEE26F-7CF4-4B31-A9C0-C36A8E7E42FA}"/>
          </ac:spMkLst>
        </pc:spChg>
        <pc:spChg chg="add del mod">
          <ac:chgData name="Wall, Vicky" userId="03d94200-adbb-4a1d-8c93-4fa5a21c0d35" providerId="ADAL" clId="{884D6940-3C29-4E78-839E-77F7C1E9BC59}" dt="2021-11-10T22:23:33.437" v="72" actId="478"/>
          <ac:spMkLst>
            <pc:docMk/>
            <pc:sldMk cId="3852562745" sldId="295"/>
            <ac:spMk id="11" creationId="{18CD7663-E096-4D07-B7D2-9F1F148A192D}"/>
          </ac:spMkLst>
        </pc:spChg>
        <pc:spChg chg="add del mod">
          <ac:chgData name="Wall, Vicky" userId="03d94200-adbb-4a1d-8c93-4fa5a21c0d35" providerId="ADAL" clId="{884D6940-3C29-4E78-839E-77F7C1E9BC59}" dt="2021-11-10T22:23:39.340" v="73" actId="478"/>
          <ac:spMkLst>
            <pc:docMk/>
            <pc:sldMk cId="3852562745" sldId="295"/>
            <ac:spMk id="12" creationId="{2A524775-2457-464C-8447-D97B1393564C}"/>
          </ac:spMkLst>
        </pc:spChg>
        <pc:picChg chg="del">
          <ac:chgData name="Wall, Vicky" userId="03d94200-adbb-4a1d-8c93-4fa5a21c0d35" providerId="ADAL" clId="{884D6940-3C29-4E78-839E-77F7C1E9BC59}" dt="2021-11-10T22:16:20.433" v="56" actId="478"/>
          <ac:picMkLst>
            <pc:docMk/>
            <pc:sldMk cId="3852562745" sldId="295"/>
            <ac:picMk id="5" creationId="{066A0DEC-6A83-4AAE-B23C-8088FFCE1AA9}"/>
          </ac:picMkLst>
        </pc:picChg>
        <pc:picChg chg="del">
          <ac:chgData name="Wall, Vicky" userId="03d94200-adbb-4a1d-8c93-4fa5a21c0d35" providerId="ADAL" clId="{884D6940-3C29-4E78-839E-77F7C1E9BC59}" dt="2021-11-10T22:16:35.009" v="60" actId="478"/>
          <ac:picMkLst>
            <pc:docMk/>
            <pc:sldMk cId="3852562745" sldId="295"/>
            <ac:picMk id="6" creationId="{B8A97811-2860-4647-B33C-CD1DDC95A1BA}"/>
          </ac:picMkLst>
        </pc:picChg>
        <pc:picChg chg="add del mod">
          <ac:chgData name="Wall, Vicky" userId="03d94200-adbb-4a1d-8c93-4fa5a21c0d35" providerId="ADAL" clId="{884D6940-3C29-4E78-839E-77F7C1E9BC59}" dt="2021-11-10T22:23:27.361" v="70" actId="478"/>
          <ac:picMkLst>
            <pc:docMk/>
            <pc:sldMk cId="3852562745" sldId="295"/>
            <ac:picMk id="7" creationId="{44210F9B-6444-409B-BB19-E63DE907F212}"/>
          </ac:picMkLst>
        </pc:picChg>
        <pc:picChg chg="add del mod">
          <ac:chgData name="Wall, Vicky" userId="03d94200-adbb-4a1d-8c93-4fa5a21c0d35" providerId="ADAL" clId="{884D6940-3C29-4E78-839E-77F7C1E9BC59}" dt="2021-11-10T22:23:29.708" v="71" actId="478"/>
          <ac:picMkLst>
            <pc:docMk/>
            <pc:sldMk cId="3852562745" sldId="295"/>
            <ac:picMk id="10" creationId="{9A3BCFAE-0DAB-427B-A648-35D945A124D7}"/>
          </ac:picMkLst>
        </pc:picChg>
        <pc:picChg chg="add mod">
          <ac:chgData name="Wall, Vicky" userId="03d94200-adbb-4a1d-8c93-4fa5a21c0d35" providerId="ADAL" clId="{884D6940-3C29-4E78-839E-77F7C1E9BC59}" dt="2021-11-10T22:24:24.756" v="79" actId="1076"/>
          <ac:picMkLst>
            <pc:docMk/>
            <pc:sldMk cId="3852562745" sldId="295"/>
            <ac:picMk id="4098" creationId="{C40088A7-2B48-4E18-BEDE-8DD215399892}"/>
          </ac:picMkLst>
        </pc:picChg>
      </pc:sldChg>
      <pc:sldChg chg="add">
        <pc:chgData name="Wall, Vicky" userId="03d94200-adbb-4a1d-8c93-4fa5a21c0d35" providerId="ADAL" clId="{884D6940-3C29-4E78-839E-77F7C1E9BC59}" dt="2021-11-10T22:23:14.839" v="66" actId="2890"/>
        <pc:sldMkLst>
          <pc:docMk/>
          <pc:sldMk cId="4100243423" sldId="296"/>
        </pc:sldMkLst>
      </pc:sldChg>
      <pc:sldChg chg="modSp add mod ord">
        <pc:chgData name="Wall, Vicky" userId="03d94200-adbb-4a1d-8c93-4fa5a21c0d35" providerId="ADAL" clId="{884D6940-3C29-4E78-839E-77F7C1E9BC59}" dt="2021-11-10T22:28:02.515" v="119" actId="20577"/>
        <pc:sldMkLst>
          <pc:docMk/>
          <pc:sldMk cId="1760249945" sldId="297"/>
        </pc:sldMkLst>
        <pc:spChg chg="mod">
          <ac:chgData name="Wall, Vicky" userId="03d94200-adbb-4a1d-8c93-4fa5a21c0d35" providerId="ADAL" clId="{884D6940-3C29-4E78-839E-77F7C1E9BC59}" dt="2021-11-10T22:24:55.982" v="83"/>
          <ac:spMkLst>
            <pc:docMk/>
            <pc:sldMk cId="1760249945" sldId="297"/>
            <ac:spMk id="2" creationId="{0FB615CC-E918-4502-9EE7-5D7DDC6E96FC}"/>
          </ac:spMkLst>
        </pc:spChg>
        <pc:spChg chg="mod">
          <ac:chgData name="Wall, Vicky" userId="03d94200-adbb-4a1d-8c93-4fa5a21c0d35" providerId="ADAL" clId="{884D6940-3C29-4E78-839E-77F7C1E9BC59}" dt="2021-11-10T22:28:02.515" v="119" actId="20577"/>
          <ac:spMkLst>
            <pc:docMk/>
            <pc:sldMk cId="1760249945" sldId="297"/>
            <ac:spMk id="3" creationId="{AECB1555-171C-4BC6-8135-842887D5EE79}"/>
          </ac:spMkLst>
        </pc:spChg>
        <pc:spChg chg="mod">
          <ac:chgData name="Wall, Vicky" userId="03d94200-adbb-4a1d-8c93-4fa5a21c0d35" providerId="ADAL" clId="{884D6940-3C29-4E78-839E-77F7C1E9BC59}" dt="2021-11-10T22:25:51.670" v="93" actId="12"/>
          <ac:spMkLst>
            <pc:docMk/>
            <pc:sldMk cId="1760249945" sldId="297"/>
            <ac:spMk id="5" creationId="{30605CC9-880C-4289-A0E9-F43D78243045}"/>
          </ac:spMkLst>
        </pc:spChg>
      </pc:sldChg>
      <pc:sldChg chg="addSp delSp modSp add mod ord">
        <pc:chgData name="Wall, Vicky" userId="03d94200-adbb-4a1d-8c93-4fa5a21c0d35" providerId="ADAL" clId="{884D6940-3C29-4E78-839E-77F7C1E9BC59}" dt="2021-11-10T22:29:17.530" v="127" actId="1076"/>
        <pc:sldMkLst>
          <pc:docMk/>
          <pc:sldMk cId="2863474512" sldId="298"/>
        </pc:sldMkLst>
        <pc:spChg chg="mod">
          <ac:chgData name="Wall, Vicky" userId="03d94200-adbb-4a1d-8c93-4fa5a21c0d35" providerId="ADAL" clId="{884D6940-3C29-4E78-839E-77F7C1E9BC59}" dt="2021-11-10T22:29:03.595" v="123"/>
          <ac:spMkLst>
            <pc:docMk/>
            <pc:sldMk cId="2863474512" sldId="298"/>
            <ac:spMk id="2" creationId="{0FB615CC-E918-4502-9EE7-5D7DDC6E96FC}"/>
          </ac:spMkLst>
        </pc:spChg>
        <pc:spChg chg="mod">
          <ac:chgData name="Wall, Vicky" userId="03d94200-adbb-4a1d-8c93-4fa5a21c0d35" providerId="ADAL" clId="{884D6940-3C29-4E78-839E-77F7C1E9BC59}" dt="2021-11-10T22:29:17.530" v="127" actId="1076"/>
          <ac:spMkLst>
            <pc:docMk/>
            <pc:sldMk cId="2863474512" sldId="298"/>
            <ac:spMk id="6" creationId="{D00E1299-6247-45E7-8A63-0AC33B72B8A7}"/>
          </ac:spMkLst>
        </pc:spChg>
        <pc:grpChg chg="add mod">
          <ac:chgData name="Wall, Vicky" userId="03d94200-adbb-4a1d-8c93-4fa5a21c0d35" providerId="ADAL" clId="{884D6940-3C29-4E78-839E-77F7C1E9BC59}" dt="2021-11-10T22:29:17.530" v="127" actId="1076"/>
          <ac:grpSpMkLst>
            <pc:docMk/>
            <pc:sldMk cId="2863474512" sldId="298"/>
            <ac:grpSpMk id="4" creationId="{4745305D-7924-4175-9CC9-42F7AD207489}"/>
          </ac:grpSpMkLst>
        </pc:grpChg>
        <pc:picChg chg="mod">
          <ac:chgData name="Wall, Vicky" userId="03d94200-adbb-4a1d-8c93-4fa5a21c0d35" providerId="ADAL" clId="{884D6940-3C29-4E78-839E-77F7C1E9BC59}" dt="2021-11-10T22:29:17.530" v="127" actId="1076"/>
          <ac:picMkLst>
            <pc:docMk/>
            <pc:sldMk cId="2863474512" sldId="298"/>
            <ac:picMk id="5" creationId="{930B2CAE-F409-414D-A1CB-ED04A8894F69}"/>
          </ac:picMkLst>
        </pc:picChg>
        <pc:picChg chg="del">
          <ac:chgData name="Wall, Vicky" userId="03d94200-adbb-4a1d-8c93-4fa5a21c0d35" providerId="ADAL" clId="{884D6940-3C29-4E78-839E-77F7C1E9BC59}" dt="2021-11-10T22:29:06.637" v="124" actId="478"/>
          <ac:picMkLst>
            <pc:docMk/>
            <pc:sldMk cId="2863474512" sldId="298"/>
            <ac:picMk id="4098" creationId="{C40088A7-2B48-4E18-BEDE-8DD215399892}"/>
          </ac:picMkLst>
        </pc:picChg>
      </pc:sldChg>
      <pc:sldChg chg="modSp add mod ord">
        <pc:chgData name="Wall, Vicky" userId="03d94200-adbb-4a1d-8c93-4fa5a21c0d35" providerId="ADAL" clId="{884D6940-3C29-4E78-839E-77F7C1E9BC59}" dt="2021-11-10T22:33:10.573" v="276" actId="20577"/>
        <pc:sldMkLst>
          <pc:docMk/>
          <pc:sldMk cId="3656828885" sldId="299"/>
        </pc:sldMkLst>
        <pc:spChg chg="mod">
          <ac:chgData name="Wall, Vicky" userId="03d94200-adbb-4a1d-8c93-4fa5a21c0d35" providerId="ADAL" clId="{884D6940-3C29-4E78-839E-77F7C1E9BC59}" dt="2021-11-10T22:33:10.573" v="276" actId="20577"/>
          <ac:spMkLst>
            <pc:docMk/>
            <pc:sldMk cId="3656828885" sldId="299"/>
            <ac:spMk id="2" creationId="{D8C7C84E-A439-4B2A-94CE-26B4E69CC91C}"/>
          </ac:spMkLst>
        </pc:spChg>
        <pc:spChg chg="mod">
          <ac:chgData name="Wall, Vicky" userId="03d94200-adbb-4a1d-8c93-4fa5a21c0d35" providerId="ADAL" clId="{884D6940-3C29-4E78-839E-77F7C1E9BC59}" dt="2021-11-10T22:30:13.959" v="131"/>
          <ac:spMkLst>
            <pc:docMk/>
            <pc:sldMk cId="3656828885" sldId="299"/>
            <ac:spMk id="3" creationId="{2B351BEF-2A59-4268-968D-5C8F03B9F3D2}"/>
          </ac:spMkLst>
        </pc:spChg>
      </pc:sldChg>
      <pc:sldChg chg="addSp delSp modSp add mod ord">
        <pc:chgData name="Wall, Vicky" userId="03d94200-adbb-4a1d-8c93-4fa5a21c0d35" providerId="ADAL" clId="{884D6940-3C29-4E78-839E-77F7C1E9BC59}" dt="2021-11-10T22:34:20.319" v="286" actId="1076"/>
        <pc:sldMkLst>
          <pc:docMk/>
          <pc:sldMk cId="3022761026" sldId="300"/>
        </pc:sldMkLst>
        <pc:spChg chg="mod">
          <ac:chgData name="Wall, Vicky" userId="03d94200-adbb-4a1d-8c93-4fa5a21c0d35" providerId="ADAL" clId="{884D6940-3C29-4E78-839E-77F7C1E9BC59}" dt="2021-11-10T22:33:46.840" v="280"/>
          <ac:spMkLst>
            <pc:docMk/>
            <pc:sldMk cId="3022761026" sldId="300"/>
            <ac:spMk id="2" creationId="{0FB615CC-E918-4502-9EE7-5D7DDC6E96FC}"/>
          </ac:spMkLst>
        </pc:spChg>
        <pc:spChg chg="mod">
          <ac:chgData name="Wall, Vicky" userId="03d94200-adbb-4a1d-8c93-4fa5a21c0d35" providerId="ADAL" clId="{884D6940-3C29-4E78-839E-77F7C1E9BC59}" dt="2021-11-10T22:33:53.454" v="282"/>
          <ac:spMkLst>
            <pc:docMk/>
            <pc:sldMk cId="3022761026" sldId="300"/>
            <ac:spMk id="7" creationId="{7D740F1E-95DD-49E8-B5B7-2721D5502168}"/>
          </ac:spMkLst>
        </pc:spChg>
        <pc:grpChg chg="add mod">
          <ac:chgData name="Wall, Vicky" userId="03d94200-adbb-4a1d-8c93-4fa5a21c0d35" providerId="ADAL" clId="{884D6940-3C29-4E78-839E-77F7C1E9BC59}" dt="2021-11-10T22:34:20.319" v="286" actId="1076"/>
          <ac:grpSpMkLst>
            <pc:docMk/>
            <pc:sldMk cId="3022761026" sldId="300"/>
            <ac:grpSpMk id="4" creationId="{D8167D07-F0D9-4ADD-921F-451115DB9737}"/>
          </ac:grpSpMkLst>
        </pc:grpChg>
        <pc:picChg chg="mod">
          <ac:chgData name="Wall, Vicky" userId="03d94200-adbb-4a1d-8c93-4fa5a21c0d35" providerId="ADAL" clId="{884D6940-3C29-4E78-839E-77F7C1E9BC59}" dt="2021-11-10T22:33:53.454" v="282"/>
          <ac:picMkLst>
            <pc:docMk/>
            <pc:sldMk cId="3022761026" sldId="300"/>
            <ac:picMk id="5" creationId="{27C0780F-5217-43D5-AF4F-25FC75989405}"/>
          </ac:picMkLst>
        </pc:picChg>
        <pc:picChg chg="mod">
          <ac:chgData name="Wall, Vicky" userId="03d94200-adbb-4a1d-8c93-4fa5a21c0d35" providerId="ADAL" clId="{884D6940-3C29-4E78-839E-77F7C1E9BC59}" dt="2021-11-10T22:33:53.454" v="282"/>
          <ac:picMkLst>
            <pc:docMk/>
            <pc:sldMk cId="3022761026" sldId="300"/>
            <ac:picMk id="6" creationId="{0273AB93-57DB-4EA5-8E81-69AE6AFC8A9F}"/>
          </ac:picMkLst>
        </pc:picChg>
        <pc:picChg chg="del">
          <ac:chgData name="Wall, Vicky" userId="03d94200-adbb-4a1d-8c93-4fa5a21c0d35" providerId="ADAL" clId="{884D6940-3C29-4E78-839E-77F7C1E9BC59}" dt="2021-11-10T22:33:49.034" v="281" actId="478"/>
          <ac:picMkLst>
            <pc:docMk/>
            <pc:sldMk cId="3022761026" sldId="300"/>
            <ac:picMk id="4098" creationId="{C40088A7-2B48-4E18-BEDE-8DD215399892}"/>
          </ac:picMkLst>
        </pc:picChg>
      </pc:sldChg>
      <pc:sldChg chg="addSp delSp modSp add mod">
        <pc:chgData name="Wall, Vicky" userId="03d94200-adbb-4a1d-8c93-4fa5a21c0d35" providerId="ADAL" clId="{884D6940-3C29-4E78-839E-77F7C1E9BC59}" dt="2021-11-10T22:35:23.961" v="295" actId="1076"/>
        <pc:sldMkLst>
          <pc:docMk/>
          <pc:sldMk cId="3548259214" sldId="301"/>
        </pc:sldMkLst>
        <pc:spChg chg="mod">
          <ac:chgData name="Wall, Vicky" userId="03d94200-adbb-4a1d-8c93-4fa5a21c0d35" providerId="ADAL" clId="{884D6940-3C29-4E78-839E-77F7C1E9BC59}" dt="2021-11-10T22:34:45.644" v="288"/>
          <ac:spMkLst>
            <pc:docMk/>
            <pc:sldMk cId="3548259214" sldId="301"/>
            <ac:spMk id="2" creationId="{0FB615CC-E918-4502-9EE7-5D7DDC6E96FC}"/>
          </ac:spMkLst>
        </pc:spChg>
        <pc:grpChg chg="del">
          <ac:chgData name="Wall, Vicky" userId="03d94200-adbb-4a1d-8c93-4fa5a21c0d35" providerId="ADAL" clId="{884D6940-3C29-4E78-839E-77F7C1E9BC59}" dt="2021-11-10T22:34:58.132" v="289" actId="478"/>
          <ac:grpSpMkLst>
            <pc:docMk/>
            <pc:sldMk cId="3548259214" sldId="301"/>
            <ac:grpSpMk id="4" creationId="{D8167D07-F0D9-4ADD-921F-451115DB9737}"/>
          </ac:grpSpMkLst>
        </pc:grpChg>
        <pc:picChg chg="add mod">
          <ac:chgData name="Wall, Vicky" userId="03d94200-adbb-4a1d-8c93-4fa5a21c0d35" providerId="ADAL" clId="{884D6940-3C29-4E78-839E-77F7C1E9BC59}" dt="2021-11-10T22:35:02.128" v="291" actId="1076"/>
          <ac:picMkLst>
            <pc:docMk/>
            <pc:sldMk cId="3548259214" sldId="301"/>
            <ac:picMk id="8" creationId="{91A0AB1A-4472-44C3-9C03-39122401AB6C}"/>
          </ac:picMkLst>
        </pc:picChg>
        <pc:picChg chg="add del mod">
          <ac:chgData name="Wall, Vicky" userId="03d94200-adbb-4a1d-8c93-4fa5a21c0d35" providerId="ADAL" clId="{884D6940-3C29-4E78-839E-77F7C1E9BC59}" dt="2021-11-10T22:35:11.962" v="293"/>
          <ac:picMkLst>
            <pc:docMk/>
            <pc:sldMk cId="3548259214" sldId="301"/>
            <ac:picMk id="9" creationId="{5BCE37E9-EF3C-4DD4-83FD-A9489C6D606A}"/>
          </ac:picMkLst>
        </pc:picChg>
        <pc:picChg chg="add mod">
          <ac:chgData name="Wall, Vicky" userId="03d94200-adbb-4a1d-8c93-4fa5a21c0d35" providerId="ADAL" clId="{884D6940-3C29-4E78-839E-77F7C1E9BC59}" dt="2021-11-10T22:35:23.961" v="295" actId="1076"/>
          <ac:picMkLst>
            <pc:docMk/>
            <pc:sldMk cId="3548259214" sldId="301"/>
            <ac:picMk id="10" creationId="{07A6092A-A548-450B-A376-8B25821BE7EB}"/>
          </ac:picMkLst>
        </pc:picChg>
      </pc:sldChg>
      <pc:sldChg chg="addSp delSp modSp add mod">
        <pc:chgData name="Wall, Vicky" userId="03d94200-adbb-4a1d-8c93-4fa5a21c0d35" providerId="ADAL" clId="{884D6940-3C29-4E78-839E-77F7C1E9BC59}" dt="2021-11-10T22:36:40.106" v="303" actId="1076"/>
        <pc:sldMkLst>
          <pc:docMk/>
          <pc:sldMk cId="1317186583" sldId="302"/>
        </pc:sldMkLst>
        <pc:spChg chg="mod">
          <ac:chgData name="Wall, Vicky" userId="03d94200-adbb-4a1d-8c93-4fa5a21c0d35" providerId="ADAL" clId="{884D6940-3C29-4E78-839E-77F7C1E9BC59}" dt="2021-11-10T22:36:05.497" v="297"/>
          <ac:spMkLst>
            <pc:docMk/>
            <pc:sldMk cId="1317186583" sldId="302"/>
            <ac:spMk id="2" creationId="{0FB615CC-E918-4502-9EE7-5D7DDC6E96FC}"/>
          </ac:spMkLst>
        </pc:spChg>
        <pc:spChg chg="add del mod">
          <ac:chgData name="Wall, Vicky" userId="03d94200-adbb-4a1d-8c93-4fa5a21c0d35" providerId="ADAL" clId="{884D6940-3C29-4E78-839E-77F7C1E9BC59}" dt="2021-11-10T22:36:22.803" v="300" actId="478"/>
          <ac:spMkLst>
            <pc:docMk/>
            <pc:sldMk cId="1317186583" sldId="302"/>
            <ac:spMk id="4" creationId="{0CA20EB3-C441-4664-893A-EC28D9B5233E}"/>
          </ac:spMkLst>
        </pc:spChg>
        <pc:spChg chg="add del mod">
          <ac:chgData name="Wall, Vicky" userId="03d94200-adbb-4a1d-8c93-4fa5a21c0d35" providerId="ADAL" clId="{884D6940-3C29-4E78-839E-77F7C1E9BC59}" dt="2021-11-10T22:36:26.964" v="301" actId="478"/>
          <ac:spMkLst>
            <pc:docMk/>
            <pc:sldMk cId="1317186583" sldId="302"/>
            <ac:spMk id="6" creationId="{0E17AD05-7E10-470F-AF8E-00A346B3AB63}"/>
          </ac:spMkLst>
        </pc:spChg>
        <pc:picChg chg="del">
          <ac:chgData name="Wall, Vicky" userId="03d94200-adbb-4a1d-8c93-4fa5a21c0d35" providerId="ADAL" clId="{884D6940-3C29-4E78-839E-77F7C1E9BC59}" dt="2021-11-10T22:36:09.400" v="298" actId="478"/>
          <ac:picMkLst>
            <pc:docMk/>
            <pc:sldMk cId="1317186583" sldId="302"/>
            <ac:picMk id="8" creationId="{91A0AB1A-4472-44C3-9C03-39122401AB6C}"/>
          </ac:picMkLst>
        </pc:picChg>
        <pc:picChg chg="add mod">
          <ac:chgData name="Wall, Vicky" userId="03d94200-adbb-4a1d-8c93-4fa5a21c0d35" providerId="ADAL" clId="{884D6940-3C29-4E78-839E-77F7C1E9BC59}" dt="2021-11-10T22:36:40.106" v="303" actId="1076"/>
          <ac:picMkLst>
            <pc:docMk/>
            <pc:sldMk cId="1317186583" sldId="302"/>
            <ac:picMk id="9" creationId="{619A3D6F-0A21-4AB8-93C7-370B98C09C66}"/>
          </ac:picMkLst>
        </pc:picChg>
        <pc:picChg chg="del">
          <ac:chgData name="Wall, Vicky" userId="03d94200-adbb-4a1d-8c93-4fa5a21c0d35" providerId="ADAL" clId="{884D6940-3C29-4E78-839E-77F7C1E9BC59}" dt="2021-11-10T22:36:14.632" v="299" actId="478"/>
          <ac:picMkLst>
            <pc:docMk/>
            <pc:sldMk cId="1317186583" sldId="302"/>
            <ac:picMk id="10" creationId="{07A6092A-A548-450B-A376-8B25821BE7EB}"/>
          </ac:picMkLst>
        </pc:picChg>
      </pc:sldChg>
      <pc:sldChg chg="addSp delSp modSp add mod">
        <pc:chgData name="Wall, Vicky" userId="03d94200-adbb-4a1d-8c93-4fa5a21c0d35" providerId="ADAL" clId="{884D6940-3C29-4E78-839E-77F7C1E9BC59}" dt="2021-11-10T22:37:42.642" v="311" actId="14100"/>
        <pc:sldMkLst>
          <pc:docMk/>
          <pc:sldMk cId="1393006091" sldId="303"/>
        </pc:sldMkLst>
        <pc:spChg chg="mod">
          <ac:chgData name="Wall, Vicky" userId="03d94200-adbb-4a1d-8c93-4fa5a21c0d35" providerId="ADAL" clId="{884D6940-3C29-4E78-839E-77F7C1E9BC59}" dt="2021-11-10T22:37:23.947" v="305"/>
          <ac:spMkLst>
            <pc:docMk/>
            <pc:sldMk cId="1393006091" sldId="303"/>
            <ac:spMk id="2" creationId="{0FB615CC-E918-4502-9EE7-5D7DDC6E96FC}"/>
          </ac:spMkLst>
        </pc:spChg>
        <pc:spChg chg="add del mod">
          <ac:chgData name="Wall, Vicky" userId="03d94200-adbb-4a1d-8c93-4fa5a21c0d35" providerId="ADAL" clId="{884D6940-3C29-4E78-839E-77F7C1E9BC59}" dt="2021-11-10T22:37:34.802" v="307" actId="478"/>
          <ac:spMkLst>
            <pc:docMk/>
            <pc:sldMk cId="1393006091" sldId="303"/>
            <ac:spMk id="4" creationId="{A5CA0A52-3119-465B-A24E-C1BD26D0D3DB}"/>
          </ac:spMkLst>
        </pc:spChg>
        <pc:picChg chg="add mod">
          <ac:chgData name="Wall, Vicky" userId="03d94200-adbb-4a1d-8c93-4fa5a21c0d35" providerId="ADAL" clId="{884D6940-3C29-4E78-839E-77F7C1E9BC59}" dt="2021-11-10T22:37:42.642" v="311" actId="14100"/>
          <ac:picMkLst>
            <pc:docMk/>
            <pc:sldMk cId="1393006091" sldId="303"/>
            <ac:picMk id="6" creationId="{E8E72D01-C162-4BAB-9F0A-4B92AF4106A2}"/>
          </ac:picMkLst>
        </pc:picChg>
        <pc:picChg chg="del">
          <ac:chgData name="Wall, Vicky" userId="03d94200-adbb-4a1d-8c93-4fa5a21c0d35" providerId="ADAL" clId="{884D6940-3C29-4E78-839E-77F7C1E9BC59}" dt="2021-11-10T22:37:28.914" v="306" actId="478"/>
          <ac:picMkLst>
            <pc:docMk/>
            <pc:sldMk cId="1393006091" sldId="303"/>
            <ac:picMk id="9" creationId="{619A3D6F-0A21-4AB8-93C7-370B98C09C66}"/>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F007295-A262-4B4C-B3B9-A5147EDA213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8440C5D-AF0B-4D35-87E2-31586FE763A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542D976-EE9F-4D81-93B4-309048736BC3}" type="datetimeFigureOut">
              <a:rPr lang="en-US" smtClean="0"/>
              <a:t>11/10/2021</a:t>
            </a:fld>
            <a:endParaRPr lang="en-US"/>
          </a:p>
        </p:txBody>
      </p:sp>
      <p:sp>
        <p:nvSpPr>
          <p:cNvPr id="4" name="Footer Placeholder 3">
            <a:extLst>
              <a:ext uri="{FF2B5EF4-FFF2-40B4-BE49-F238E27FC236}">
                <a16:creationId xmlns:a16="http://schemas.microsoft.com/office/drawing/2014/main" id="{076E2C2C-8523-4618-A980-A47A4BE03C9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E426EBE-7AF6-4EEA-A555-9CC10FE10A3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DEB6B82-8D0B-4843-8350-0C677FAF726C}" type="slidenum">
              <a:rPr lang="en-US" smtClean="0"/>
              <a:t>‹#›</a:t>
            </a:fld>
            <a:endParaRPr lang="en-US"/>
          </a:p>
        </p:txBody>
      </p:sp>
    </p:spTree>
    <p:extLst>
      <p:ext uri="{BB962C8B-B14F-4D97-AF65-F5344CB8AC3E}">
        <p14:creationId xmlns:p14="http://schemas.microsoft.com/office/powerpoint/2010/main" val="18981201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CB9D09-B8C5-4B94-B5DC-AF4ED464E025}" type="datetimeFigureOut">
              <a:rPr lang="en-US" smtClean="0"/>
              <a:t>11/10/2021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CEC689-B63F-4B6D-AF6D-31DA368AC821}" type="slidenum">
              <a:rPr lang="en-US" smtClean="0"/>
              <a:t>‹#›</a:t>
            </a:fld>
            <a:endParaRPr lang="en-US"/>
          </a:p>
        </p:txBody>
      </p:sp>
    </p:spTree>
    <p:extLst>
      <p:ext uri="{BB962C8B-B14F-4D97-AF65-F5344CB8AC3E}">
        <p14:creationId xmlns:p14="http://schemas.microsoft.com/office/powerpoint/2010/main" val="2359136600"/>
      </p:ext>
    </p:extLst>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 Title Slide">
    <p:bg>
      <p:bgPr>
        <a:solidFill>
          <a:schemeClr val="bg1"/>
        </a:solid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F045F47D-AB9C-4341-B52D-E18C2DB010BD}"/>
              </a:ext>
            </a:extLst>
          </p:cNvPr>
          <p:cNvPicPr>
            <a:picLocks noChangeAspect="1"/>
          </p:cNvPicPr>
          <p:nvPr userDrawn="1"/>
        </p:nvPicPr>
        <p:blipFill>
          <a:blip r:embed="rId2"/>
          <a:stretch>
            <a:fillRect/>
          </a:stretch>
        </p:blipFill>
        <p:spPr>
          <a:xfrm>
            <a:off x="4221480" y="570486"/>
            <a:ext cx="3749040" cy="744191"/>
          </a:xfrm>
          <a:prstGeom prst="rect">
            <a:avLst/>
          </a:prstGeom>
        </p:spPr>
      </p:pic>
      <p:pic>
        <p:nvPicPr>
          <p:cNvPr id="9" name="Picture 8" descr="Background pattern&#10;&#10;Description automatically generated">
            <a:extLst>
              <a:ext uri="{FF2B5EF4-FFF2-40B4-BE49-F238E27FC236}">
                <a16:creationId xmlns:a16="http://schemas.microsoft.com/office/drawing/2014/main" id="{51111F31-87D3-4336-B677-12C731F35A0A}"/>
              </a:ext>
            </a:extLst>
          </p:cNvPr>
          <p:cNvPicPr>
            <a:picLocks/>
          </p:cNvPicPr>
          <p:nvPr userDrawn="1"/>
        </p:nvPicPr>
        <p:blipFill rotWithShape="1">
          <a:blip r:embed="rId3" cstate="screen">
            <a:extLst>
              <a:ext uri="{28A0092B-C50C-407E-A947-70E740481C1C}">
                <a14:useLocalDpi xmlns:a14="http://schemas.microsoft.com/office/drawing/2010/main"/>
              </a:ext>
            </a:extLst>
          </a:blip>
          <a:srcRect t="89946"/>
          <a:stretch/>
        </p:blipFill>
        <p:spPr>
          <a:xfrm>
            <a:off x="5843" y="6168788"/>
            <a:ext cx="12172604" cy="689212"/>
          </a:xfrm>
          <a:prstGeom prst="rect">
            <a:avLst/>
          </a:prstGeom>
          <a:effectLst>
            <a:outerShdw blurRad="88900" dist="38100" dir="16200000" rotWithShape="0">
              <a:prstClr val="black">
                <a:alpha val="15000"/>
              </a:prstClr>
            </a:outerShdw>
          </a:effectLst>
        </p:spPr>
      </p:pic>
      <p:sp>
        <p:nvSpPr>
          <p:cNvPr id="2" name="Title 1"/>
          <p:cNvSpPr>
            <a:spLocks noGrp="1"/>
          </p:cNvSpPr>
          <p:nvPr>
            <p:ph type="ctrTitle" hasCustomPrompt="1"/>
          </p:nvPr>
        </p:nvSpPr>
        <p:spPr>
          <a:xfrm>
            <a:off x="1524000" y="1728428"/>
            <a:ext cx="9144000" cy="1832919"/>
          </a:xfrm>
        </p:spPr>
        <p:txBody>
          <a:bodyPr anchor="b" anchorCtr="1">
            <a:noAutofit/>
          </a:bodyPr>
          <a:lstStyle>
            <a:lvl1pPr algn="ctr">
              <a:defRPr lang="en-US" sz="4400" kern="1200" spc="-150" dirty="0">
                <a:solidFill>
                  <a:schemeClr val="tx2"/>
                </a:solidFill>
                <a:latin typeface="Arial Black" panose="020B0A04020102020204" pitchFamily="34" charset="0"/>
                <a:ea typeface="+mj-ea"/>
                <a:cs typeface="+mj-cs"/>
              </a:defRPr>
            </a:lvl1pPr>
          </a:lstStyle>
          <a:p>
            <a:r>
              <a:rPr lang="en-US" dirty="0"/>
              <a:t>CLICK TO EDIT MASTER TITLE STYLE</a:t>
            </a:r>
          </a:p>
        </p:txBody>
      </p:sp>
      <p:sp>
        <p:nvSpPr>
          <p:cNvPr id="3" name="Subtitle 2"/>
          <p:cNvSpPr>
            <a:spLocks noGrp="1"/>
          </p:cNvSpPr>
          <p:nvPr>
            <p:ph type="subTitle" idx="1"/>
          </p:nvPr>
        </p:nvSpPr>
        <p:spPr>
          <a:xfrm>
            <a:off x="1524000" y="4248485"/>
            <a:ext cx="9144000" cy="1137708"/>
          </a:xfrm>
        </p:spPr>
        <p:txBody>
          <a:bodyPr>
            <a:noAutofit/>
          </a:bodyPr>
          <a:lstStyle>
            <a:lvl1pPr marL="0" indent="0" algn="ctr">
              <a:buNone/>
              <a:defRPr sz="32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8" name="Rectangle 7">
            <a:extLst>
              <a:ext uri="{FF2B5EF4-FFF2-40B4-BE49-F238E27FC236}">
                <a16:creationId xmlns:a16="http://schemas.microsoft.com/office/drawing/2014/main" id="{DE198DB7-C1B5-49F6-AC55-1A25027B890C}"/>
              </a:ext>
            </a:extLst>
          </p:cNvPr>
          <p:cNvSpPr/>
          <p:nvPr userDrawn="1"/>
        </p:nvSpPr>
        <p:spPr>
          <a:xfrm>
            <a:off x="5638800" y="3784112"/>
            <a:ext cx="91440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2C6092C-9916-4F45-AC83-40A526432204}"/>
              </a:ext>
            </a:extLst>
          </p:cNvPr>
          <p:cNvSpPr/>
          <p:nvPr userDrawn="1"/>
        </p:nvSpPr>
        <p:spPr>
          <a:xfrm>
            <a:off x="5694419" y="6168788"/>
            <a:ext cx="803161" cy="689212"/>
          </a:xfrm>
          <a:prstGeom prst="rect">
            <a:avLst/>
          </a:prstGeom>
          <a:solidFill>
            <a:schemeClr val="bg1"/>
          </a:solidFill>
          <a:ln>
            <a:noFill/>
          </a:ln>
          <a:effectLst>
            <a:innerShdw blurRad="114300">
              <a:prstClr val="black">
                <a:alpha val="1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0588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8B61E-D700-41AB-A285-33515E6C0A52}"/>
              </a:ext>
            </a:extLst>
          </p:cNvPr>
          <p:cNvSpPr>
            <a:spLocks noGrp="1"/>
          </p:cNvSpPr>
          <p:nvPr>
            <p:ph type="title" hasCustomPrompt="1"/>
          </p:nvPr>
        </p:nvSpPr>
        <p:spPr>
          <a:xfrm>
            <a:off x="1781174" y="818540"/>
            <a:ext cx="7171757" cy="1272756"/>
          </a:xfrm>
        </p:spPr>
        <p:txBody>
          <a:bodyPr anchor="b" anchorCtr="0"/>
          <a:lstStyle>
            <a:lvl1pPr algn="l">
              <a:defRPr/>
            </a:lvl1pPr>
          </a:lstStyle>
          <a:p>
            <a:r>
              <a:rPr lang="en-US" dirty="0"/>
              <a:t>CLICK TO EDIT MASTER TITLE STYLE</a:t>
            </a:r>
          </a:p>
        </p:txBody>
      </p:sp>
      <p:sp>
        <p:nvSpPr>
          <p:cNvPr id="7" name="Text Placeholder 6">
            <a:extLst>
              <a:ext uri="{FF2B5EF4-FFF2-40B4-BE49-F238E27FC236}">
                <a16:creationId xmlns:a16="http://schemas.microsoft.com/office/drawing/2014/main" id="{8A0B0C01-FE56-4642-9E7B-E63BFB56B8F8}"/>
              </a:ext>
            </a:extLst>
          </p:cNvPr>
          <p:cNvSpPr>
            <a:spLocks noGrp="1"/>
          </p:cNvSpPr>
          <p:nvPr>
            <p:ph type="body" sz="quarter" idx="13"/>
          </p:nvPr>
        </p:nvSpPr>
        <p:spPr>
          <a:xfrm>
            <a:off x="1781174" y="3018774"/>
            <a:ext cx="4872973" cy="3118414"/>
          </a:xfrm>
        </p:spPr>
        <p:txBody>
          <a:bodyPr anchor="t" anchorCtr="0"/>
          <a:lstStyle>
            <a:lvl1pPr marL="0" indent="0" algn="l">
              <a:lnSpc>
                <a:spcPct val="95000"/>
              </a:lnSpc>
              <a:spcBef>
                <a:spcPts val="800"/>
              </a:spcBef>
              <a:buNone/>
              <a:defRPr lang="en-US" sz="2000" kern="1200" dirty="0">
                <a:solidFill>
                  <a:schemeClr val="tx2">
                    <a:lumMod val="75000"/>
                  </a:schemeClr>
                </a:solidFill>
                <a:latin typeface="+mn-lt"/>
                <a:ea typeface="+mn-ea"/>
                <a:cs typeface="+mn-cs"/>
              </a:defRPr>
            </a:lvl1pPr>
          </a:lstStyle>
          <a:p>
            <a:pPr lvl="0"/>
            <a:r>
              <a:rPr lang="en-US" dirty="0"/>
              <a:t>Click to edit Master text styles</a:t>
            </a:r>
          </a:p>
        </p:txBody>
      </p:sp>
      <p:sp>
        <p:nvSpPr>
          <p:cNvPr id="8" name="Rectangle 7">
            <a:extLst>
              <a:ext uri="{FF2B5EF4-FFF2-40B4-BE49-F238E27FC236}">
                <a16:creationId xmlns:a16="http://schemas.microsoft.com/office/drawing/2014/main" id="{523D1C27-A47E-49F4-8FF1-3954D853A2CE}"/>
              </a:ext>
            </a:extLst>
          </p:cNvPr>
          <p:cNvSpPr/>
          <p:nvPr userDrawn="1"/>
        </p:nvSpPr>
        <p:spPr>
          <a:xfrm>
            <a:off x="1781174" y="2239914"/>
            <a:ext cx="91440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557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8B61E-D700-41AB-A285-33515E6C0A52}"/>
              </a:ext>
            </a:extLst>
          </p:cNvPr>
          <p:cNvSpPr>
            <a:spLocks noGrp="1"/>
          </p:cNvSpPr>
          <p:nvPr>
            <p:ph type="title" hasCustomPrompt="1"/>
          </p:nvPr>
        </p:nvSpPr>
        <p:spPr>
          <a:xfrm>
            <a:off x="1781174" y="818540"/>
            <a:ext cx="7171757" cy="1272756"/>
          </a:xfrm>
        </p:spPr>
        <p:txBody>
          <a:bodyPr anchor="b" anchorCtr="0"/>
          <a:lstStyle>
            <a:lvl1pPr algn="l">
              <a:defRPr/>
            </a:lvl1pPr>
          </a:lstStyle>
          <a:p>
            <a:r>
              <a:rPr lang="en-US" dirty="0"/>
              <a:t>CLICK TO EDIT MASTER TITLE STYLE</a:t>
            </a:r>
          </a:p>
        </p:txBody>
      </p:sp>
      <p:sp>
        <p:nvSpPr>
          <p:cNvPr id="7" name="Text Placeholder 6">
            <a:extLst>
              <a:ext uri="{FF2B5EF4-FFF2-40B4-BE49-F238E27FC236}">
                <a16:creationId xmlns:a16="http://schemas.microsoft.com/office/drawing/2014/main" id="{8A0B0C01-FE56-4642-9E7B-E63BFB56B8F8}"/>
              </a:ext>
            </a:extLst>
          </p:cNvPr>
          <p:cNvSpPr>
            <a:spLocks noGrp="1"/>
          </p:cNvSpPr>
          <p:nvPr>
            <p:ph type="body" sz="quarter" idx="13"/>
          </p:nvPr>
        </p:nvSpPr>
        <p:spPr>
          <a:xfrm>
            <a:off x="1781174" y="3018774"/>
            <a:ext cx="4754880" cy="3118414"/>
          </a:xfrm>
        </p:spPr>
        <p:txBody>
          <a:bodyPr anchor="t" anchorCtr="0"/>
          <a:lstStyle>
            <a:lvl1pPr marL="0" indent="0" algn="l">
              <a:lnSpc>
                <a:spcPct val="95000"/>
              </a:lnSpc>
              <a:spcBef>
                <a:spcPts val="800"/>
              </a:spcBef>
              <a:buNone/>
              <a:defRPr lang="en-US" sz="2000" kern="1200" dirty="0">
                <a:solidFill>
                  <a:schemeClr val="tx2">
                    <a:lumMod val="75000"/>
                  </a:schemeClr>
                </a:solidFill>
                <a:latin typeface="+mn-lt"/>
                <a:ea typeface="+mn-ea"/>
                <a:cs typeface="+mn-cs"/>
              </a:defRPr>
            </a:lvl1pPr>
          </a:lstStyle>
          <a:p>
            <a:pPr lvl="0"/>
            <a:r>
              <a:rPr lang="en-US" dirty="0"/>
              <a:t>Click to edit Master text styles</a:t>
            </a:r>
          </a:p>
        </p:txBody>
      </p:sp>
      <p:sp>
        <p:nvSpPr>
          <p:cNvPr id="8" name="Rectangle 7">
            <a:extLst>
              <a:ext uri="{FF2B5EF4-FFF2-40B4-BE49-F238E27FC236}">
                <a16:creationId xmlns:a16="http://schemas.microsoft.com/office/drawing/2014/main" id="{523D1C27-A47E-49F4-8FF1-3954D853A2CE}"/>
              </a:ext>
            </a:extLst>
          </p:cNvPr>
          <p:cNvSpPr/>
          <p:nvPr userDrawn="1"/>
        </p:nvSpPr>
        <p:spPr>
          <a:xfrm>
            <a:off x="1781174" y="2239914"/>
            <a:ext cx="91440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a:extLst>
              <a:ext uri="{FF2B5EF4-FFF2-40B4-BE49-F238E27FC236}">
                <a16:creationId xmlns:a16="http://schemas.microsoft.com/office/drawing/2014/main" id="{745069E1-66A9-45BF-B886-E9052A262DE7}"/>
              </a:ext>
            </a:extLst>
          </p:cNvPr>
          <p:cNvSpPr>
            <a:spLocks noGrp="1"/>
          </p:cNvSpPr>
          <p:nvPr>
            <p:ph type="pic" sz="quarter" idx="14"/>
          </p:nvPr>
        </p:nvSpPr>
        <p:spPr>
          <a:xfrm>
            <a:off x="6985000" y="3018774"/>
            <a:ext cx="4754880" cy="3118501"/>
          </a:xfrm>
          <a:solidFill>
            <a:schemeClr val="bg1">
              <a:lumMod val="95000"/>
            </a:schemeClr>
          </a:solidFill>
        </p:spPr>
        <p:txBody>
          <a:bodyPr/>
          <a:lstStyle/>
          <a:p>
            <a:endParaRPr lang="en-US"/>
          </a:p>
        </p:txBody>
      </p:sp>
    </p:spTree>
    <p:extLst>
      <p:ext uri="{BB962C8B-B14F-4D97-AF65-F5344CB8AC3E}">
        <p14:creationId xmlns:p14="http://schemas.microsoft.com/office/powerpoint/2010/main" val="35852276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6.">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77764B7-ADAB-412F-A905-60FDDC8A075C}"/>
              </a:ext>
            </a:extLst>
          </p:cNvPr>
          <p:cNvSpPr>
            <a:spLocks noGrp="1"/>
          </p:cNvSpPr>
          <p:nvPr>
            <p:ph type="pic" sz="quarter" idx="14"/>
          </p:nvPr>
        </p:nvSpPr>
        <p:spPr>
          <a:xfrm>
            <a:off x="1050879" y="2"/>
            <a:ext cx="11141122" cy="3002507"/>
          </a:xfrm>
          <a:custGeom>
            <a:avLst/>
            <a:gdLst>
              <a:gd name="connsiteX0" fmla="*/ 0 w 11141122"/>
              <a:gd name="connsiteY0" fmla="*/ 0 h 3002507"/>
              <a:gd name="connsiteX1" fmla="*/ 11141122 w 11141122"/>
              <a:gd name="connsiteY1" fmla="*/ 0 h 3002507"/>
              <a:gd name="connsiteX2" fmla="*/ 11141122 w 11141122"/>
              <a:gd name="connsiteY2" fmla="*/ 3002507 h 3002507"/>
              <a:gd name="connsiteX3" fmla="*/ 5868536 w 11141122"/>
              <a:gd name="connsiteY3" fmla="*/ 3002507 h 3002507"/>
              <a:gd name="connsiteX4" fmla="*/ 5868536 w 11141122"/>
              <a:gd name="connsiteY4" fmla="*/ 2565778 h 3002507"/>
              <a:gd name="connsiteX5" fmla="*/ 491318 w 11141122"/>
              <a:gd name="connsiteY5" fmla="*/ 2565778 h 3002507"/>
              <a:gd name="connsiteX6" fmla="*/ 491318 w 11141122"/>
              <a:gd name="connsiteY6" fmla="*/ 3002507 h 3002507"/>
              <a:gd name="connsiteX7" fmla="*/ 0 w 11141122"/>
              <a:gd name="connsiteY7" fmla="*/ 3002507 h 300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122" h="3002507">
                <a:moveTo>
                  <a:pt x="0" y="0"/>
                </a:moveTo>
                <a:lnTo>
                  <a:pt x="11141122" y="0"/>
                </a:lnTo>
                <a:lnTo>
                  <a:pt x="11141122" y="3002507"/>
                </a:lnTo>
                <a:lnTo>
                  <a:pt x="5868536" y="3002507"/>
                </a:lnTo>
                <a:lnTo>
                  <a:pt x="5868536" y="2565778"/>
                </a:lnTo>
                <a:lnTo>
                  <a:pt x="491318" y="2565778"/>
                </a:lnTo>
                <a:lnTo>
                  <a:pt x="491318" y="3002507"/>
                </a:lnTo>
                <a:lnTo>
                  <a:pt x="0" y="3002507"/>
                </a:lnTo>
                <a:close/>
              </a:path>
            </a:pathLst>
          </a:custGeom>
          <a:noFill/>
        </p:spPr>
        <p:txBody>
          <a:bodyPr wrap="square">
            <a:noAutofit/>
          </a:bodyPr>
          <a:lstStyle/>
          <a:p>
            <a:endParaRPr lang="en-US"/>
          </a:p>
        </p:txBody>
      </p:sp>
      <p:sp>
        <p:nvSpPr>
          <p:cNvPr id="2" name="Title 1">
            <a:extLst>
              <a:ext uri="{FF2B5EF4-FFF2-40B4-BE49-F238E27FC236}">
                <a16:creationId xmlns:a16="http://schemas.microsoft.com/office/drawing/2014/main" id="{2DD8B61E-D700-41AB-A285-33515E6C0A52}"/>
              </a:ext>
            </a:extLst>
          </p:cNvPr>
          <p:cNvSpPr>
            <a:spLocks noGrp="1"/>
          </p:cNvSpPr>
          <p:nvPr>
            <p:ph type="title" hasCustomPrompt="1"/>
          </p:nvPr>
        </p:nvSpPr>
        <p:spPr>
          <a:xfrm>
            <a:off x="1781174" y="2825087"/>
            <a:ext cx="4892581" cy="794760"/>
          </a:xfrm>
        </p:spPr>
        <p:txBody>
          <a:bodyPr anchor="b" anchorCtr="0"/>
          <a:lstStyle>
            <a:lvl1pPr algn="l">
              <a:defRPr sz="2400"/>
            </a:lvl1pPr>
          </a:lstStyle>
          <a:p>
            <a:r>
              <a:rPr lang="en-US" dirty="0"/>
              <a:t>CLICK TO EDIT MASTER TITLE STYLE</a:t>
            </a:r>
          </a:p>
        </p:txBody>
      </p:sp>
      <p:sp>
        <p:nvSpPr>
          <p:cNvPr id="7" name="Text Placeholder 6">
            <a:extLst>
              <a:ext uri="{FF2B5EF4-FFF2-40B4-BE49-F238E27FC236}">
                <a16:creationId xmlns:a16="http://schemas.microsoft.com/office/drawing/2014/main" id="{8A0B0C01-FE56-4642-9E7B-E63BFB56B8F8}"/>
              </a:ext>
            </a:extLst>
          </p:cNvPr>
          <p:cNvSpPr>
            <a:spLocks noGrp="1"/>
          </p:cNvSpPr>
          <p:nvPr>
            <p:ph type="body" sz="quarter" idx="13"/>
          </p:nvPr>
        </p:nvSpPr>
        <p:spPr>
          <a:xfrm>
            <a:off x="1794320" y="3893074"/>
            <a:ext cx="4872973" cy="2726090"/>
          </a:xfrm>
        </p:spPr>
        <p:txBody>
          <a:bodyPr anchor="t" anchorCtr="0"/>
          <a:lstStyle>
            <a:lvl1pPr marL="0" indent="0" algn="l">
              <a:lnSpc>
                <a:spcPct val="95000"/>
              </a:lnSpc>
              <a:spcBef>
                <a:spcPts val="800"/>
              </a:spcBef>
              <a:buNone/>
              <a:defRPr lang="en-US" sz="2000" kern="1200" dirty="0">
                <a:solidFill>
                  <a:schemeClr val="tx2">
                    <a:lumMod val="75000"/>
                  </a:schemeClr>
                </a:solidFill>
                <a:latin typeface="+mn-lt"/>
                <a:ea typeface="+mn-ea"/>
                <a:cs typeface="+mn-cs"/>
              </a:defRPr>
            </a:lvl1pPr>
          </a:lstStyle>
          <a:p>
            <a:pPr lvl="0"/>
            <a:r>
              <a:rPr lang="en-US" dirty="0"/>
              <a:t>Click to edit Master text styles</a:t>
            </a:r>
          </a:p>
        </p:txBody>
      </p:sp>
      <p:sp>
        <p:nvSpPr>
          <p:cNvPr id="11" name="Rectangle 10">
            <a:extLst>
              <a:ext uri="{FF2B5EF4-FFF2-40B4-BE49-F238E27FC236}">
                <a16:creationId xmlns:a16="http://schemas.microsoft.com/office/drawing/2014/main" id="{287D14DF-5E3B-41EB-8A91-1BED59B88863}"/>
              </a:ext>
            </a:extLst>
          </p:cNvPr>
          <p:cNvSpPr/>
          <p:nvPr userDrawn="1"/>
        </p:nvSpPr>
        <p:spPr>
          <a:xfrm>
            <a:off x="1542197" y="6766560"/>
            <a:ext cx="5377218" cy="9144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04855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8B61E-D700-41AB-A285-33515E6C0A52}"/>
              </a:ext>
            </a:extLst>
          </p:cNvPr>
          <p:cNvSpPr>
            <a:spLocks noGrp="1"/>
          </p:cNvSpPr>
          <p:nvPr>
            <p:ph type="title" hasCustomPrompt="1"/>
          </p:nvPr>
        </p:nvSpPr>
        <p:spPr>
          <a:xfrm>
            <a:off x="1505602" y="626357"/>
            <a:ext cx="5263688" cy="1828193"/>
          </a:xfrm>
        </p:spPr>
        <p:txBody>
          <a:bodyPr wrap="square" anchor="b" anchorCtr="0">
            <a:spAutoFit/>
          </a:bodyPr>
          <a:lstStyle>
            <a:lvl1pPr algn="l">
              <a:defRPr/>
            </a:lvl1pPr>
          </a:lstStyle>
          <a:p>
            <a:r>
              <a:rPr lang="en-US" dirty="0"/>
              <a:t>CLICK TO EDIT MASTER TITLE STYLE</a:t>
            </a:r>
          </a:p>
        </p:txBody>
      </p:sp>
      <p:sp>
        <p:nvSpPr>
          <p:cNvPr id="7" name="Text Placeholder 6">
            <a:extLst>
              <a:ext uri="{FF2B5EF4-FFF2-40B4-BE49-F238E27FC236}">
                <a16:creationId xmlns:a16="http://schemas.microsoft.com/office/drawing/2014/main" id="{8A0B0C01-FE56-4642-9E7B-E63BFB56B8F8}"/>
              </a:ext>
            </a:extLst>
          </p:cNvPr>
          <p:cNvSpPr>
            <a:spLocks noGrp="1"/>
          </p:cNvSpPr>
          <p:nvPr>
            <p:ph type="body" sz="quarter" idx="13"/>
          </p:nvPr>
        </p:nvSpPr>
        <p:spPr>
          <a:xfrm>
            <a:off x="7014575" y="688932"/>
            <a:ext cx="4572000" cy="661720"/>
          </a:xfrm>
          <a:solidFill>
            <a:schemeClr val="bg1">
              <a:lumMod val="95000"/>
            </a:schemeClr>
          </a:solidFill>
        </p:spPr>
        <p:txBody>
          <a:bodyPr wrap="square" lIns="182880" tIns="182880" rIns="182880" bIns="182880" anchor="t" anchorCtr="0">
            <a:spAutoFit/>
          </a:bodyPr>
          <a:lstStyle>
            <a:lvl1pPr marL="0" indent="0" algn="l">
              <a:lnSpc>
                <a:spcPct val="95000"/>
              </a:lnSpc>
              <a:spcBef>
                <a:spcPts val="800"/>
              </a:spcBef>
              <a:buNone/>
              <a:defRPr lang="en-US" sz="2000" kern="1200" dirty="0">
                <a:solidFill>
                  <a:schemeClr val="tx2">
                    <a:lumMod val="75000"/>
                  </a:schemeClr>
                </a:solidFill>
                <a:latin typeface="+mn-lt"/>
                <a:ea typeface="+mn-ea"/>
                <a:cs typeface="+mn-cs"/>
              </a:defRPr>
            </a:lvl1pPr>
          </a:lstStyle>
          <a:p>
            <a:pPr lvl="0"/>
            <a:r>
              <a:rPr lang="en-US" dirty="0"/>
              <a:t>Click to edit Master text styles</a:t>
            </a:r>
          </a:p>
        </p:txBody>
      </p:sp>
      <p:sp>
        <p:nvSpPr>
          <p:cNvPr id="8" name="Rectangle 7">
            <a:extLst>
              <a:ext uri="{FF2B5EF4-FFF2-40B4-BE49-F238E27FC236}">
                <a16:creationId xmlns:a16="http://schemas.microsoft.com/office/drawing/2014/main" id="{523D1C27-A47E-49F4-8FF1-3954D853A2CE}"/>
              </a:ext>
            </a:extLst>
          </p:cNvPr>
          <p:cNvSpPr/>
          <p:nvPr userDrawn="1"/>
        </p:nvSpPr>
        <p:spPr>
          <a:xfrm>
            <a:off x="1505602" y="2630464"/>
            <a:ext cx="91440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600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8B61E-D700-41AB-A285-33515E6C0A52}"/>
              </a:ext>
            </a:extLst>
          </p:cNvPr>
          <p:cNvSpPr>
            <a:spLocks noGrp="1"/>
          </p:cNvSpPr>
          <p:nvPr>
            <p:ph type="title" hasCustomPrompt="1"/>
          </p:nvPr>
        </p:nvSpPr>
        <p:spPr>
          <a:xfrm>
            <a:off x="1505602" y="626357"/>
            <a:ext cx="5263688" cy="1828193"/>
          </a:xfrm>
        </p:spPr>
        <p:txBody>
          <a:bodyPr wrap="square" anchor="b" anchorCtr="0">
            <a:spAutoFit/>
          </a:bodyPr>
          <a:lstStyle>
            <a:lvl1pPr algn="l">
              <a:defRPr/>
            </a:lvl1pPr>
          </a:lstStyle>
          <a:p>
            <a:r>
              <a:rPr lang="en-US" dirty="0"/>
              <a:t>CLICK TO EDIT MASTER TITLE STYLE</a:t>
            </a:r>
          </a:p>
        </p:txBody>
      </p:sp>
      <p:sp>
        <p:nvSpPr>
          <p:cNvPr id="7" name="Text Placeholder 6">
            <a:extLst>
              <a:ext uri="{FF2B5EF4-FFF2-40B4-BE49-F238E27FC236}">
                <a16:creationId xmlns:a16="http://schemas.microsoft.com/office/drawing/2014/main" id="{8A0B0C01-FE56-4642-9E7B-E63BFB56B8F8}"/>
              </a:ext>
            </a:extLst>
          </p:cNvPr>
          <p:cNvSpPr>
            <a:spLocks noGrp="1"/>
          </p:cNvSpPr>
          <p:nvPr>
            <p:ph type="body" sz="quarter" idx="13"/>
          </p:nvPr>
        </p:nvSpPr>
        <p:spPr>
          <a:xfrm>
            <a:off x="7014575" y="688932"/>
            <a:ext cx="4904898" cy="846386"/>
          </a:xfrm>
          <a:solidFill>
            <a:schemeClr val="bg1">
              <a:lumMod val="95000"/>
            </a:schemeClr>
          </a:solidFill>
        </p:spPr>
        <p:txBody>
          <a:bodyPr wrap="square" lIns="274320" tIns="274320" rIns="274320" bIns="274320" anchor="t" anchorCtr="0">
            <a:spAutoFit/>
          </a:bodyPr>
          <a:lstStyle>
            <a:lvl1pPr marL="0" indent="0" algn="l">
              <a:lnSpc>
                <a:spcPct val="95000"/>
              </a:lnSpc>
              <a:spcBef>
                <a:spcPts val="800"/>
              </a:spcBef>
              <a:buNone/>
              <a:defRPr lang="en-US" sz="2000" kern="1200" dirty="0">
                <a:solidFill>
                  <a:schemeClr val="tx2">
                    <a:lumMod val="75000"/>
                  </a:schemeClr>
                </a:solidFill>
                <a:latin typeface="+mn-lt"/>
                <a:ea typeface="+mn-ea"/>
                <a:cs typeface="+mn-cs"/>
              </a:defRPr>
            </a:lvl1pPr>
          </a:lstStyle>
          <a:p>
            <a:pPr lvl="0"/>
            <a:r>
              <a:rPr lang="en-US" dirty="0"/>
              <a:t>Click to edit Master text styles</a:t>
            </a:r>
          </a:p>
        </p:txBody>
      </p:sp>
      <p:sp>
        <p:nvSpPr>
          <p:cNvPr id="8" name="Rectangle 7">
            <a:extLst>
              <a:ext uri="{FF2B5EF4-FFF2-40B4-BE49-F238E27FC236}">
                <a16:creationId xmlns:a16="http://schemas.microsoft.com/office/drawing/2014/main" id="{523D1C27-A47E-49F4-8FF1-3954D853A2CE}"/>
              </a:ext>
            </a:extLst>
          </p:cNvPr>
          <p:cNvSpPr/>
          <p:nvPr userDrawn="1"/>
        </p:nvSpPr>
        <p:spPr>
          <a:xfrm>
            <a:off x="1505602" y="2630464"/>
            <a:ext cx="91440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A49FF349-499D-4773-A3B2-1547301DCB9D}"/>
              </a:ext>
            </a:extLst>
          </p:cNvPr>
          <p:cNvSpPr>
            <a:spLocks noGrp="1"/>
          </p:cNvSpPr>
          <p:nvPr>
            <p:ph type="pic" sz="quarter" idx="14"/>
          </p:nvPr>
        </p:nvSpPr>
        <p:spPr>
          <a:xfrm>
            <a:off x="1504950" y="3124200"/>
            <a:ext cx="5264150" cy="3403600"/>
          </a:xfrm>
        </p:spPr>
        <p:txBody>
          <a:bodyPr/>
          <a:lstStyle/>
          <a:p>
            <a:endParaRPr lang="en-US"/>
          </a:p>
        </p:txBody>
      </p:sp>
    </p:spTree>
    <p:extLst>
      <p:ext uri="{BB962C8B-B14F-4D97-AF65-F5344CB8AC3E}">
        <p14:creationId xmlns:p14="http://schemas.microsoft.com/office/powerpoint/2010/main" val="2090765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chor="t" anchorCtr="1"/>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55D0655B-5834-474B-BC1F-9C661A5AD1A4}"/>
              </a:ext>
            </a:extLst>
          </p:cNvPr>
          <p:cNvSpPr>
            <a:spLocks noGrp="1"/>
          </p:cNvSpPr>
          <p:nvPr>
            <p:ph type="title" hasCustomPrompt="1"/>
          </p:nvPr>
        </p:nvSpPr>
        <p:spPr>
          <a:xfrm>
            <a:off x="1781174" y="355078"/>
            <a:ext cx="9348789" cy="1272756"/>
          </a:xfrm>
        </p:spPr>
        <p:txBody>
          <a:bodyPr/>
          <a:lstStyle>
            <a:lvl1pPr>
              <a:defRPr lang="en-US" sz="4400" kern="1200" spc="-150" dirty="0">
                <a:solidFill>
                  <a:schemeClr val="tx2"/>
                </a:solidFill>
                <a:latin typeface="Arial Black" panose="020B0A04020102020204" pitchFamily="34" charset="0"/>
                <a:ea typeface="+mj-ea"/>
                <a:cs typeface="+mj-cs"/>
              </a:defRPr>
            </a:lvl1pPr>
          </a:lstStyle>
          <a:p>
            <a:r>
              <a:rPr lang="en-US" dirty="0"/>
              <a:t>CLICK TO EDIT MASTER TITLE STYLE</a:t>
            </a:r>
          </a:p>
        </p:txBody>
      </p:sp>
      <p:sp>
        <p:nvSpPr>
          <p:cNvPr id="7" name="Rectangle 6">
            <a:extLst>
              <a:ext uri="{FF2B5EF4-FFF2-40B4-BE49-F238E27FC236}">
                <a16:creationId xmlns:a16="http://schemas.microsoft.com/office/drawing/2014/main" id="{E608DCDB-66C8-44DE-8ED7-83CE364096B0}"/>
              </a:ext>
            </a:extLst>
          </p:cNvPr>
          <p:cNvSpPr/>
          <p:nvPr userDrawn="1"/>
        </p:nvSpPr>
        <p:spPr>
          <a:xfrm>
            <a:off x="5998368" y="1853852"/>
            <a:ext cx="91440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5213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81174" y="3429000"/>
            <a:ext cx="9348788" cy="1543050"/>
          </a:xfrm>
        </p:spPr>
        <p:txBody>
          <a:bodyPr lIns="0" tIns="0" rIns="0" bIns="0"/>
          <a:lstStyle>
            <a:lvl1pPr marL="0" indent="0" algn="ctr">
              <a:buNone/>
              <a:defRPr sz="32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7" name="Title 6">
            <a:extLst>
              <a:ext uri="{FF2B5EF4-FFF2-40B4-BE49-F238E27FC236}">
                <a16:creationId xmlns:a16="http://schemas.microsoft.com/office/drawing/2014/main" id="{719FB596-AD7C-4AED-B155-2E23580F8DEC}"/>
              </a:ext>
            </a:extLst>
          </p:cNvPr>
          <p:cNvSpPr>
            <a:spLocks noGrp="1"/>
          </p:cNvSpPr>
          <p:nvPr>
            <p:ph type="title" hasCustomPrompt="1"/>
          </p:nvPr>
        </p:nvSpPr>
        <p:spPr>
          <a:xfrm>
            <a:off x="1781174" y="1104900"/>
            <a:ext cx="9348789" cy="1697120"/>
          </a:xfrm>
        </p:spPr>
        <p:txBody>
          <a:bodyPr/>
          <a:lstStyle/>
          <a:p>
            <a:r>
              <a:rPr lang="en-US" dirty="0"/>
              <a:t>CLICK TO EDIT MASTER TITLE STYLE</a:t>
            </a:r>
          </a:p>
        </p:txBody>
      </p:sp>
      <p:sp>
        <p:nvSpPr>
          <p:cNvPr id="8" name="Rectangle 7">
            <a:extLst>
              <a:ext uri="{FF2B5EF4-FFF2-40B4-BE49-F238E27FC236}">
                <a16:creationId xmlns:a16="http://schemas.microsoft.com/office/drawing/2014/main" id="{DA064562-184D-4ABA-BCF1-23E6D7615DCD}"/>
              </a:ext>
            </a:extLst>
          </p:cNvPr>
          <p:cNvSpPr/>
          <p:nvPr userDrawn="1"/>
        </p:nvSpPr>
        <p:spPr>
          <a:xfrm>
            <a:off x="5998368" y="3057604"/>
            <a:ext cx="91440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793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2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781175" y="2161522"/>
            <a:ext cx="4589480" cy="4276855"/>
          </a:xfrm>
        </p:spPr>
        <p:txBody>
          <a:bodyPr anchor="t" anchorCtr="0"/>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815136" y="2161522"/>
            <a:ext cx="4931387" cy="4276855"/>
          </a:xfrm>
        </p:spPr>
        <p:txBody>
          <a:bodyPr anchor="t" anchorCtr="0"/>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a:extLst>
              <a:ext uri="{FF2B5EF4-FFF2-40B4-BE49-F238E27FC236}">
                <a16:creationId xmlns:a16="http://schemas.microsoft.com/office/drawing/2014/main" id="{BCDCAAAE-3117-43B1-8365-13245D2510A9}"/>
              </a:ext>
            </a:extLst>
          </p:cNvPr>
          <p:cNvSpPr>
            <a:spLocks noGrp="1"/>
          </p:cNvSpPr>
          <p:nvPr>
            <p:ph type="title" hasCustomPrompt="1"/>
          </p:nvPr>
        </p:nvSpPr>
        <p:spPr>
          <a:xfrm>
            <a:off x="1781174" y="355078"/>
            <a:ext cx="9348789" cy="1185623"/>
          </a:xfrm>
        </p:spPr>
        <p:txBody>
          <a:bodyPr/>
          <a:lstStyle/>
          <a:p>
            <a:r>
              <a:rPr lang="en-US" dirty="0"/>
              <a:t>CLICK TO EDIT MASTER TITLE STYLE</a:t>
            </a:r>
          </a:p>
        </p:txBody>
      </p:sp>
      <p:sp>
        <p:nvSpPr>
          <p:cNvPr id="8" name="Rectangle 7">
            <a:extLst>
              <a:ext uri="{FF2B5EF4-FFF2-40B4-BE49-F238E27FC236}">
                <a16:creationId xmlns:a16="http://schemas.microsoft.com/office/drawing/2014/main" id="{18004B13-2F49-410C-8FFA-FF8EE826DAF8}"/>
              </a:ext>
            </a:extLst>
          </p:cNvPr>
          <p:cNvSpPr/>
          <p:nvPr userDrawn="1"/>
        </p:nvSpPr>
        <p:spPr>
          <a:xfrm>
            <a:off x="5998368" y="1717318"/>
            <a:ext cx="91440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7600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2 columns/header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1781175" y="1923911"/>
            <a:ext cx="4537075" cy="806904"/>
          </a:xfrm>
        </p:spPr>
        <p:txBody>
          <a:bodyPr vert="horz" lIns="0" tIns="0" rIns="0" bIns="0" rtlCol="0" anchor="b" anchorCtr="0">
            <a:noAutofit/>
          </a:bodyPr>
          <a:lstStyle>
            <a:lvl1pPr marL="0" indent="0">
              <a:buNone/>
              <a:defRPr lang="en-US" sz="2000" b="1" dirty="0">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dirty="0"/>
              <a:t>CLICK TO EDIT MASTER TEXT STYLES</a:t>
            </a:r>
          </a:p>
        </p:txBody>
      </p:sp>
      <p:sp>
        <p:nvSpPr>
          <p:cNvPr id="4" name="Content Placeholder 3"/>
          <p:cNvSpPr>
            <a:spLocks noGrp="1"/>
          </p:cNvSpPr>
          <p:nvPr>
            <p:ph sz="half" idx="2"/>
          </p:nvPr>
        </p:nvSpPr>
        <p:spPr>
          <a:xfrm>
            <a:off x="1781175" y="2944164"/>
            <a:ext cx="4537075" cy="3649357"/>
          </a:xfrm>
        </p:spPr>
        <p:txBody>
          <a:bodyPr anchor="t" anchorCtr="0"/>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6815138" y="1913026"/>
            <a:ext cx="4561114" cy="817789"/>
          </a:xfrm>
        </p:spPr>
        <p:txBody>
          <a:bodyPr vert="horz" lIns="0" tIns="0" rIns="0" bIns="0" rtlCol="0" anchor="b" anchorCtr="0">
            <a:noAutofit/>
          </a:bodyPr>
          <a:lstStyle>
            <a:lvl1pPr marL="0" indent="0">
              <a:buNone/>
              <a:defRPr lang="en-US" sz="2000" b="1" dirty="0">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dirty="0"/>
              <a:t>CLICK TO EDIT MASTER TEXT STYLES</a:t>
            </a:r>
          </a:p>
        </p:txBody>
      </p:sp>
      <p:sp>
        <p:nvSpPr>
          <p:cNvPr id="6" name="Content Placeholder 5"/>
          <p:cNvSpPr>
            <a:spLocks noGrp="1"/>
          </p:cNvSpPr>
          <p:nvPr>
            <p:ph sz="quarter" idx="4"/>
          </p:nvPr>
        </p:nvSpPr>
        <p:spPr>
          <a:xfrm>
            <a:off x="6815138" y="2945001"/>
            <a:ext cx="4535424" cy="3681539"/>
          </a:xfrm>
        </p:spPr>
        <p:txBody>
          <a:bodyPr anchor="t" anchorCtr="0"/>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a:extLst>
              <a:ext uri="{FF2B5EF4-FFF2-40B4-BE49-F238E27FC236}">
                <a16:creationId xmlns:a16="http://schemas.microsoft.com/office/drawing/2014/main" id="{5BCD8D19-683F-4EEA-A357-6C4EB3371CEC}"/>
              </a:ext>
            </a:extLst>
          </p:cNvPr>
          <p:cNvSpPr>
            <a:spLocks noGrp="1"/>
          </p:cNvSpPr>
          <p:nvPr>
            <p:ph type="title" hasCustomPrompt="1"/>
          </p:nvPr>
        </p:nvSpPr>
        <p:spPr>
          <a:xfrm>
            <a:off x="1781174" y="355078"/>
            <a:ext cx="9348789" cy="1198149"/>
          </a:xfrm>
        </p:spPr>
        <p:txBody>
          <a:bodyPr/>
          <a:lstStyle/>
          <a:p>
            <a:r>
              <a:rPr lang="en-US" dirty="0"/>
              <a:t>CLICK TO EDIT MASTER TITLE STYLE</a:t>
            </a:r>
          </a:p>
        </p:txBody>
      </p:sp>
      <p:sp>
        <p:nvSpPr>
          <p:cNvPr id="14" name="Rectangle 13">
            <a:extLst>
              <a:ext uri="{FF2B5EF4-FFF2-40B4-BE49-F238E27FC236}">
                <a16:creationId xmlns:a16="http://schemas.microsoft.com/office/drawing/2014/main" id="{9BD85F82-FB5E-45F8-AF46-963FBEC3C89E}"/>
              </a:ext>
            </a:extLst>
          </p:cNvPr>
          <p:cNvSpPr/>
          <p:nvPr userDrawn="1"/>
        </p:nvSpPr>
        <p:spPr>
          <a:xfrm>
            <a:off x="5998368" y="1717318"/>
            <a:ext cx="91440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2786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6.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81174" y="355078"/>
            <a:ext cx="9348789" cy="1173471"/>
          </a:xfrm>
        </p:spPr>
        <p:txBody>
          <a:bodyPr/>
          <a:lstStyle/>
          <a:p>
            <a:r>
              <a:rPr lang="en-US" dirty="0"/>
              <a:t>CLICK TO EDIT MASTER TITLE STYLE</a:t>
            </a:r>
          </a:p>
        </p:txBody>
      </p:sp>
      <p:sp>
        <p:nvSpPr>
          <p:cNvPr id="9" name="Rectangle 8">
            <a:extLst>
              <a:ext uri="{FF2B5EF4-FFF2-40B4-BE49-F238E27FC236}">
                <a16:creationId xmlns:a16="http://schemas.microsoft.com/office/drawing/2014/main" id="{26F6C6E0-1904-4EA4-8832-3D5199045240}"/>
              </a:ext>
            </a:extLst>
          </p:cNvPr>
          <p:cNvSpPr/>
          <p:nvPr userDrawn="1"/>
        </p:nvSpPr>
        <p:spPr>
          <a:xfrm>
            <a:off x="5998368" y="1717318"/>
            <a:ext cx="91440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4805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7.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1538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 full photo">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C877E9CF-9D63-466A-9A30-3EAA2C01ED9A}"/>
              </a:ext>
            </a:extLst>
          </p:cNvPr>
          <p:cNvSpPr>
            <a:spLocks noGrp="1"/>
          </p:cNvSpPr>
          <p:nvPr>
            <p:ph type="pic" sz="quarter" idx="10"/>
          </p:nvPr>
        </p:nvSpPr>
        <p:spPr>
          <a:xfrm>
            <a:off x="1028700" y="0"/>
            <a:ext cx="11163300" cy="6858000"/>
          </a:xfrm>
        </p:spPr>
        <p:txBody>
          <a:bodyPr/>
          <a:lstStyle/>
          <a:p>
            <a:endParaRPr lang="en-US"/>
          </a:p>
        </p:txBody>
      </p:sp>
    </p:spTree>
    <p:extLst>
      <p:ext uri="{BB962C8B-B14F-4D97-AF65-F5344CB8AC3E}">
        <p14:creationId xmlns:p14="http://schemas.microsoft.com/office/powerpoint/2010/main" val="2311261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6C9A9F1-4A70-4EE4-881D-E394F5F9FC68}"/>
              </a:ext>
            </a:extLst>
          </p:cNvPr>
          <p:cNvSpPr>
            <a:spLocks noGrp="1"/>
          </p:cNvSpPr>
          <p:nvPr>
            <p:ph type="pic" sz="quarter" idx="14"/>
          </p:nvPr>
        </p:nvSpPr>
        <p:spPr>
          <a:xfrm>
            <a:off x="1779487" y="2281238"/>
            <a:ext cx="3991391" cy="3857625"/>
          </a:xfrm>
          <a:solidFill>
            <a:schemeClr val="tx2">
              <a:lumMod val="20000"/>
              <a:lumOff val="80000"/>
            </a:schemeClr>
          </a:solidFill>
        </p:spPr>
        <p:txBody>
          <a:bodyPr/>
          <a:lstStyle/>
          <a:p>
            <a:endParaRPr lang="en-US"/>
          </a:p>
        </p:txBody>
      </p:sp>
      <p:sp>
        <p:nvSpPr>
          <p:cNvPr id="2" name="Title 1">
            <a:extLst>
              <a:ext uri="{FF2B5EF4-FFF2-40B4-BE49-F238E27FC236}">
                <a16:creationId xmlns:a16="http://schemas.microsoft.com/office/drawing/2014/main" id="{25F002B8-C24E-459A-BF60-3329F2C395D9}"/>
              </a:ext>
            </a:extLst>
          </p:cNvPr>
          <p:cNvSpPr>
            <a:spLocks noGrp="1"/>
          </p:cNvSpPr>
          <p:nvPr>
            <p:ph type="title" hasCustomPrompt="1"/>
          </p:nvPr>
        </p:nvSpPr>
        <p:spPr>
          <a:xfrm>
            <a:off x="1781174" y="355078"/>
            <a:ext cx="9348789" cy="1187119"/>
          </a:xfrm>
        </p:spPr>
        <p:txBody>
          <a:bodyPr/>
          <a:lstStyle>
            <a:lvl1pPr algn="ctr">
              <a:defRPr/>
            </a:lvl1pPr>
          </a:lstStyle>
          <a:p>
            <a:r>
              <a:rPr lang="en-US" dirty="0"/>
              <a:t>CLICK TO EDIT MASTER TITLE STYLE</a:t>
            </a:r>
          </a:p>
        </p:txBody>
      </p:sp>
      <p:sp>
        <p:nvSpPr>
          <p:cNvPr id="9" name="Content Placeholder 8">
            <a:extLst>
              <a:ext uri="{FF2B5EF4-FFF2-40B4-BE49-F238E27FC236}">
                <a16:creationId xmlns:a16="http://schemas.microsoft.com/office/drawing/2014/main" id="{C3FFDF8C-1F0B-4961-8F1A-EA5E868A599A}"/>
              </a:ext>
            </a:extLst>
          </p:cNvPr>
          <p:cNvSpPr>
            <a:spLocks noGrp="1"/>
          </p:cNvSpPr>
          <p:nvPr>
            <p:ph sz="quarter" idx="13"/>
          </p:nvPr>
        </p:nvSpPr>
        <p:spPr>
          <a:xfrm>
            <a:off x="6096000" y="2281735"/>
            <a:ext cx="5033963" cy="3857625"/>
          </a:xfrm>
        </p:spPr>
        <p:txBody>
          <a:bodyPr anchor="t" anchorCtr="0"/>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a:extLst>
              <a:ext uri="{FF2B5EF4-FFF2-40B4-BE49-F238E27FC236}">
                <a16:creationId xmlns:a16="http://schemas.microsoft.com/office/drawing/2014/main" id="{ABC606DA-AEE2-4075-92FE-8A3E75FE8F85}"/>
              </a:ext>
            </a:extLst>
          </p:cNvPr>
          <p:cNvSpPr/>
          <p:nvPr userDrawn="1"/>
        </p:nvSpPr>
        <p:spPr>
          <a:xfrm>
            <a:off x="5998368" y="1717318"/>
            <a:ext cx="91440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0894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descr="Background pattern&#10;&#10;Description automatically generated">
            <a:extLst>
              <a:ext uri="{FF2B5EF4-FFF2-40B4-BE49-F238E27FC236}">
                <a16:creationId xmlns:a16="http://schemas.microsoft.com/office/drawing/2014/main" id="{E30C7818-3D84-4FE4-A829-AB1B144CF0B0}"/>
              </a:ext>
            </a:extLst>
          </p:cNvPr>
          <p:cNvPicPr>
            <a:picLocks noChangeAspect="1"/>
          </p:cNvPicPr>
          <p:nvPr userDrawn="1"/>
        </p:nvPicPr>
        <p:blipFill rotWithShape="1">
          <a:blip r:embed="rId16" cstate="screen">
            <a:extLst>
              <a:ext uri="{28A0092B-C50C-407E-A947-70E740481C1C}">
                <a14:useLocalDpi xmlns:a14="http://schemas.microsoft.com/office/drawing/2010/main"/>
              </a:ext>
            </a:extLst>
          </a:blip>
          <a:srcRect r="91410"/>
          <a:stretch/>
        </p:blipFill>
        <p:spPr>
          <a:xfrm>
            <a:off x="0" y="0"/>
            <a:ext cx="1046273" cy="6858000"/>
          </a:xfrm>
          <a:prstGeom prst="rect">
            <a:avLst/>
          </a:prstGeom>
          <a:effectLst>
            <a:outerShdw blurRad="88900" dist="38100" algn="l" rotWithShape="0">
              <a:prstClr val="black">
                <a:alpha val="15000"/>
              </a:prstClr>
            </a:outerShdw>
          </a:effectLst>
        </p:spPr>
      </p:pic>
      <p:sp>
        <p:nvSpPr>
          <p:cNvPr id="2" name="Title Placeholder 1"/>
          <p:cNvSpPr>
            <a:spLocks noGrp="1"/>
          </p:cNvSpPr>
          <p:nvPr>
            <p:ph type="title"/>
          </p:nvPr>
        </p:nvSpPr>
        <p:spPr>
          <a:xfrm>
            <a:off x="1781174" y="355078"/>
            <a:ext cx="9348789" cy="1272756"/>
          </a:xfrm>
          <a:prstGeom prst="rect">
            <a:avLst/>
          </a:prstGeom>
        </p:spPr>
        <p:txBody>
          <a:bodyPr vert="horz" lIns="0" tIns="0" rIns="0" bIns="0" rtlCol="0" anchor="b" anchorCtr="1">
            <a:noAutofit/>
          </a:bodyPr>
          <a:lstStyle/>
          <a:p>
            <a:r>
              <a:rPr lang="en-US" dirty="0"/>
              <a:t>CLICK TO EDIT MASTER TITLE STYLE</a:t>
            </a:r>
          </a:p>
        </p:txBody>
      </p:sp>
      <p:sp>
        <p:nvSpPr>
          <p:cNvPr id="3" name="Text Placeholder 2"/>
          <p:cNvSpPr>
            <a:spLocks noGrp="1"/>
          </p:cNvSpPr>
          <p:nvPr>
            <p:ph type="body" idx="1"/>
          </p:nvPr>
        </p:nvSpPr>
        <p:spPr>
          <a:xfrm>
            <a:off x="1781174" y="2229633"/>
            <a:ext cx="9348789" cy="1756378"/>
          </a:xfrm>
          <a:prstGeom prst="rect">
            <a:avLst/>
          </a:prstGeom>
        </p:spPr>
        <p:txBody>
          <a:bodyPr vert="horz" lIns="0" tIns="0" rIns="0" bIns="0" rtlCol="0" anchor="t" anchorCtr="1">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Graphic 8">
            <a:extLst>
              <a:ext uri="{FF2B5EF4-FFF2-40B4-BE49-F238E27FC236}">
                <a16:creationId xmlns:a16="http://schemas.microsoft.com/office/drawing/2014/main" id="{743B4A29-4092-435B-BDA1-D96A6FE70950}"/>
              </a:ext>
            </a:extLst>
          </p:cNvPr>
          <p:cNvPicPr>
            <a:picLocks noChangeAspect="1"/>
          </p:cNvPicPr>
          <p:nvPr userDrawn="1"/>
        </p:nvPicPr>
        <p:blipFill>
          <a:blip r:embed="rId17" cstate="screen">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243351" y="5930900"/>
            <a:ext cx="575336" cy="571500"/>
          </a:xfrm>
          <a:prstGeom prst="rect">
            <a:avLst/>
          </a:prstGeom>
        </p:spPr>
      </p:pic>
      <p:sp>
        <p:nvSpPr>
          <p:cNvPr id="10" name="TextBox 9">
            <a:extLst>
              <a:ext uri="{FF2B5EF4-FFF2-40B4-BE49-F238E27FC236}">
                <a16:creationId xmlns:a16="http://schemas.microsoft.com/office/drawing/2014/main" id="{6579E68E-02D9-4963-8B66-3C7E618C0623}"/>
              </a:ext>
            </a:extLst>
          </p:cNvPr>
          <p:cNvSpPr txBox="1"/>
          <p:nvPr userDrawn="1"/>
        </p:nvSpPr>
        <p:spPr>
          <a:xfrm rot="16200000">
            <a:off x="-2303620" y="2665361"/>
            <a:ext cx="5669278" cy="338554"/>
          </a:xfrm>
          <a:prstGeom prst="rect">
            <a:avLst/>
          </a:prstGeom>
          <a:noFill/>
          <a:effectLst/>
        </p:spPr>
        <p:txBody>
          <a:bodyPr wrap="square" rtlCol="0">
            <a:spAutoFit/>
          </a:bodyPr>
          <a:lstStyle/>
          <a:p>
            <a:r>
              <a:rPr lang="en-US" sz="1600" b="0" kern="1500" spc="600" baseline="0" dirty="0">
                <a:solidFill>
                  <a:schemeClr val="tx2">
                    <a:lumMod val="60000"/>
                    <a:lumOff val="40000"/>
                  </a:schemeClr>
                </a:solidFill>
              </a:rPr>
              <a:t>WASHINGTON STATE UNIVERSITY</a:t>
            </a:r>
          </a:p>
        </p:txBody>
      </p:sp>
    </p:spTree>
    <p:extLst>
      <p:ext uri="{BB962C8B-B14F-4D97-AF65-F5344CB8AC3E}">
        <p14:creationId xmlns:p14="http://schemas.microsoft.com/office/powerpoint/2010/main" val="400702665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706" r:id="rId8"/>
    <p:sldLayoutId id="2147483694" r:id="rId9"/>
    <p:sldLayoutId id="2147483703" r:id="rId10"/>
    <p:sldLayoutId id="2147483708" r:id="rId11"/>
    <p:sldLayoutId id="2147483705" r:id="rId12"/>
    <p:sldLayoutId id="2147483704" r:id="rId13"/>
    <p:sldLayoutId id="2147483707" r:id="rId14"/>
  </p:sldLayoutIdLst>
  <p:txStyles>
    <p:titleStyle>
      <a:lvl1pPr algn="ctr" defTabSz="914400" rtl="0" eaLnBrk="1" latinLnBrk="0" hangingPunct="1">
        <a:lnSpc>
          <a:spcPct val="90000"/>
        </a:lnSpc>
        <a:spcBef>
          <a:spcPct val="0"/>
        </a:spcBef>
        <a:buNone/>
        <a:defRPr lang="en-US" sz="4400" kern="1200" spc="-150" dirty="0">
          <a:solidFill>
            <a:schemeClr val="tx2"/>
          </a:solidFill>
          <a:latin typeface="Arial Black" panose="020B0A04020102020204" pitchFamily="34" charset="0"/>
          <a:ea typeface="+mj-ea"/>
          <a:cs typeface="+mj-cs"/>
        </a:defRPr>
      </a:lvl1pPr>
    </p:titleStyle>
    <p:bodyStyle>
      <a:lvl1pPr marL="182880" indent="-182880" algn="l" defTabSz="914400" rtl="0" eaLnBrk="1" latinLnBrk="0" hangingPunct="1">
        <a:lnSpc>
          <a:spcPct val="90000"/>
        </a:lnSpc>
        <a:spcBef>
          <a:spcPts val="800"/>
        </a:spcBef>
        <a:buFont typeface="Arial" panose="020B0604020202020204" pitchFamily="34" charset="0"/>
        <a:buChar char="•"/>
        <a:defRPr sz="2800" kern="1200">
          <a:solidFill>
            <a:schemeClr val="tx2">
              <a:lumMod val="75000"/>
            </a:schemeClr>
          </a:solidFill>
          <a:latin typeface="+mn-lt"/>
          <a:ea typeface="+mn-ea"/>
          <a:cs typeface="+mn-cs"/>
        </a:defRPr>
      </a:lvl1pPr>
      <a:lvl2pPr marL="457200" indent="-182880" algn="l" defTabSz="914400" rtl="0" eaLnBrk="1" latinLnBrk="0" hangingPunct="1">
        <a:lnSpc>
          <a:spcPct val="90000"/>
        </a:lnSpc>
        <a:spcBef>
          <a:spcPts val="400"/>
        </a:spcBef>
        <a:buFont typeface="Arial" panose="020B0604020202020204" pitchFamily="34" charset="0"/>
        <a:buChar char="•"/>
        <a:defRPr sz="2400" kern="1200">
          <a:solidFill>
            <a:schemeClr val="tx2">
              <a:lumMod val="75000"/>
            </a:schemeClr>
          </a:solidFill>
          <a:latin typeface="+mn-lt"/>
          <a:ea typeface="+mn-ea"/>
          <a:cs typeface="+mn-cs"/>
        </a:defRPr>
      </a:lvl2pPr>
      <a:lvl3pPr marL="685800" indent="-182880" algn="l" defTabSz="914400" rtl="0" eaLnBrk="1" latinLnBrk="0" hangingPunct="1">
        <a:lnSpc>
          <a:spcPct val="90000"/>
        </a:lnSpc>
        <a:spcBef>
          <a:spcPts val="400"/>
        </a:spcBef>
        <a:buFont typeface="Arial" panose="020B0604020202020204" pitchFamily="34" charset="0"/>
        <a:buChar char="•"/>
        <a:defRPr sz="2000" kern="1200">
          <a:solidFill>
            <a:schemeClr val="tx2">
              <a:lumMod val="75000"/>
            </a:schemeClr>
          </a:solidFill>
          <a:latin typeface="+mn-lt"/>
          <a:ea typeface="+mn-ea"/>
          <a:cs typeface="+mn-cs"/>
        </a:defRPr>
      </a:lvl3pPr>
      <a:lvl4pPr marL="914400" indent="-182880" algn="l" defTabSz="914400" rtl="0" eaLnBrk="1" latinLnBrk="0" hangingPunct="1">
        <a:lnSpc>
          <a:spcPct val="90000"/>
        </a:lnSpc>
        <a:spcBef>
          <a:spcPts val="400"/>
        </a:spcBef>
        <a:buFont typeface="Arial" panose="020B0604020202020204" pitchFamily="34" charset="0"/>
        <a:buChar char="•"/>
        <a:defRPr sz="2000" kern="1200">
          <a:solidFill>
            <a:schemeClr val="tx2">
              <a:lumMod val="75000"/>
            </a:schemeClr>
          </a:solidFill>
          <a:latin typeface="+mn-lt"/>
          <a:ea typeface="+mn-ea"/>
          <a:cs typeface="+mn-cs"/>
        </a:defRPr>
      </a:lvl4pPr>
      <a:lvl5pPr marL="1143000" indent="-182880" algn="l" defTabSz="914400" rtl="0" eaLnBrk="1" latinLnBrk="0" hangingPunct="1">
        <a:lnSpc>
          <a:spcPct val="90000"/>
        </a:lnSpc>
        <a:spcBef>
          <a:spcPts val="400"/>
        </a:spcBef>
        <a:buFont typeface="Arial" panose="020B0604020202020204" pitchFamily="34" charset="0"/>
        <a:buChar char="•"/>
        <a:defRPr sz="2000" kern="1200">
          <a:solidFill>
            <a:schemeClr val="tx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7680" userDrawn="1">
          <p15:clr>
            <a:srgbClr val="F26B43"/>
          </p15:clr>
        </p15:guide>
        <p15:guide id="3" pos="216" userDrawn="1">
          <p15:clr>
            <a:srgbClr val="F26B43"/>
          </p15:clr>
        </p15:guide>
        <p15:guide id="4" pos="669" userDrawn="1">
          <p15:clr>
            <a:srgbClr val="F26B43"/>
          </p15:clr>
        </p15:guide>
        <p15:guide id="5" pos="1122" userDrawn="1">
          <p15:clr>
            <a:srgbClr val="F26B43"/>
          </p15:clr>
        </p15:guide>
        <p15:guide id="6" pos="1575" userDrawn="1">
          <p15:clr>
            <a:srgbClr val="F26B43"/>
          </p15:clr>
        </p15:guide>
        <p15:guide id="7" pos="2028" userDrawn="1">
          <p15:clr>
            <a:srgbClr val="F26B43"/>
          </p15:clr>
        </p15:guide>
        <p15:guide id="8" pos="2481" userDrawn="1">
          <p15:clr>
            <a:srgbClr val="F26B43"/>
          </p15:clr>
        </p15:guide>
        <p15:guide id="9" pos="2934" userDrawn="1">
          <p15:clr>
            <a:srgbClr val="F26B43"/>
          </p15:clr>
        </p15:guide>
        <p15:guide id="10" pos="3387" userDrawn="1">
          <p15:clr>
            <a:srgbClr val="F26B43"/>
          </p15:clr>
        </p15:guide>
        <p15:guide id="11" pos="3840" userDrawn="1">
          <p15:clr>
            <a:srgbClr val="F26B43"/>
          </p15:clr>
        </p15:guide>
        <p15:guide id="12" pos="4293" userDrawn="1">
          <p15:clr>
            <a:srgbClr val="F26B43"/>
          </p15:clr>
        </p15:guide>
        <p15:guide id="13" pos="4746" userDrawn="1">
          <p15:clr>
            <a:srgbClr val="F26B43"/>
          </p15:clr>
        </p15:guide>
        <p15:guide id="14" pos="5199" userDrawn="1">
          <p15:clr>
            <a:srgbClr val="F26B43"/>
          </p15:clr>
        </p15:guide>
        <p15:guide id="15" pos="5652" userDrawn="1">
          <p15:clr>
            <a:srgbClr val="F26B43"/>
          </p15:clr>
        </p15:guide>
        <p15:guide id="16" pos="6105" userDrawn="1">
          <p15:clr>
            <a:srgbClr val="F26B43"/>
          </p15:clr>
        </p15:guide>
        <p15:guide id="17" pos="6558" userDrawn="1">
          <p15:clr>
            <a:srgbClr val="F26B43"/>
          </p15:clr>
        </p15:guide>
        <p15:guide id="18" pos="7011" userDrawn="1">
          <p15:clr>
            <a:srgbClr val="F26B43"/>
          </p15:clr>
        </p15:guide>
        <p15:guide id="19" pos="7464" userDrawn="1">
          <p15:clr>
            <a:srgbClr val="F26B43"/>
          </p15:clr>
        </p15:guide>
        <p15:guide id="20" orient="horz" userDrawn="1">
          <p15:clr>
            <a:srgbClr val="F26B43"/>
          </p15:clr>
        </p15:guide>
        <p15:guide id="21" orient="horz" pos="4320" userDrawn="1">
          <p15:clr>
            <a:srgbClr val="F26B43"/>
          </p15:clr>
        </p15:guide>
        <p15:guide id="22" orient="horz" pos="216" userDrawn="1">
          <p15:clr>
            <a:srgbClr val="F26B43"/>
          </p15:clr>
        </p15:guide>
        <p15:guide id="23" orient="horz" pos="696" userDrawn="1">
          <p15:clr>
            <a:srgbClr val="F26B43"/>
          </p15:clr>
        </p15:guide>
        <p15:guide id="24" orient="horz" pos="1188" userDrawn="1">
          <p15:clr>
            <a:srgbClr val="F26B43"/>
          </p15:clr>
        </p15:guide>
        <p15:guide id="25" orient="horz" pos="1674" userDrawn="1">
          <p15:clr>
            <a:srgbClr val="F26B43"/>
          </p15:clr>
        </p15:guide>
        <p15:guide id="26" orient="horz" pos="2160" userDrawn="1">
          <p15:clr>
            <a:srgbClr val="F26B43"/>
          </p15:clr>
        </p15:guide>
        <p15:guide id="27" orient="horz" pos="2646" userDrawn="1">
          <p15:clr>
            <a:srgbClr val="F26B43"/>
          </p15:clr>
        </p15:guide>
        <p15:guide id="28" orient="horz" pos="3132" userDrawn="1">
          <p15:clr>
            <a:srgbClr val="F26B43"/>
          </p15:clr>
        </p15:guide>
        <p15:guide id="29" orient="horz" pos="3618" userDrawn="1">
          <p15:clr>
            <a:srgbClr val="F26B43"/>
          </p15:clr>
        </p15:guide>
        <p15:guide id="30" orient="horz" pos="410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EB730-B0DA-4A8F-A335-22B9758D3046}"/>
              </a:ext>
            </a:extLst>
          </p:cNvPr>
          <p:cNvSpPr>
            <a:spLocks noGrp="1"/>
          </p:cNvSpPr>
          <p:nvPr>
            <p:ph type="ctrTitle"/>
          </p:nvPr>
        </p:nvSpPr>
        <p:spPr>
          <a:xfrm>
            <a:off x="1524000" y="1728428"/>
            <a:ext cx="9144000" cy="1832919"/>
          </a:xfrm>
        </p:spPr>
        <p:txBody>
          <a:bodyPr/>
          <a:lstStyle/>
          <a:p>
            <a:r>
              <a:rPr lang="en-US" dirty="0"/>
              <a:t>Advanced Query Techniques</a:t>
            </a:r>
          </a:p>
        </p:txBody>
      </p:sp>
      <p:sp>
        <p:nvSpPr>
          <p:cNvPr id="3" name="Subtitle 2">
            <a:extLst>
              <a:ext uri="{FF2B5EF4-FFF2-40B4-BE49-F238E27FC236}">
                <a16:creationId xmlns:a16="http://schemas.microsoft.com/office/drawing/2014/main" id="{2BE68964-B8D8-4EBC-B9D3-CCA6FA2AC332}"/>
              </a:ext>
            </a:extLst>
          </p:cNvPr>
          <p:cNvSpPr>
            <a:spLocks noGrp="1"/>
          </p:cNvSpPr>
          <p:nvPr>
            <p:ph type="subTitle" idx="1"/>
          </p:nvPr>
        </p:nvSpPr>
        <p:spPr>
          <a:xfrm>
            <a:off x="1524000" y="4248485"/>
            <a:ext cx="9144000" cy="1137708"/>
          </a:xfrm>
        </p:spPr>
        <p:txBody>
          <a:bodyPr>
            <a:normAutofit/>
          </a:bodyPr>
          <a:lstStyle/>
          <a:p>
            <a:endParaRPr lang="en-US" dirty="0"/>
          </a:p>
          <a:p>
            <a:r>
              <a:rPr lang="en-US" dirty="0"/>
              <a:t>Vicky Wall and Lenna Wenke</a:t>
            </a:r>
          </a:p>
        </p:txBody>
      </p:sp>
    </p:spTree>
    <p:extLst>
      <p:ext uri="{BB962C8B-B14F-4D97-AF65-F5344CB8AC3E}">
        <p14:creationId xmlns:p14="http://schemas.microsoft.com/office/powerpoint/2010/main" val="32112844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21E37-22FC-4845-87EE-5CDDC7718273}"/>
              </a:ext>
            </a:extLst>
          </p:cNvPr>
          <p:cNvSpPr>
            <a:spLocks noGrp="1"/>
          </p:cNvSpPr>
          <p:nvPr>
            <p:ph type="title"/>
          </p:nvPr>
        </p:nvSpPr>
        <p:spPr>
          <a:xfrm>
            <a:off x="1781174" y="355078"/>
            <a:ext cx="9348789" cy="1173471"/>
          </a:xfrm>
        </p:spPr>
        <p:txBody>
          <a:bodyPr/>
          <a:lstStyle/>
          <a:p>
            <a:r>
              <a:rPr lang="en-US" dirty="0"/>
              <a:t>Correct outer join</a:t>
            </a:r>
          </a:p>
        </p:txBody>
      </p:sp>
      <p:pic>
        <p:nvPicPr>
          <p:cNvPr id="1026" name="Picture 2">
            <a:extLst>
              <a:ext uri="{FF2B5EF4-FFF2-40B4-BE49-F238E27FC236}">
                <a16:creationId xmlns:a16="http://schemas.microsoft.com/office/drawing/2014/main" id="{30366CDC-A330-44DE-B232-9FCEADB4F0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5213" y="2454275"/>
            <a:ext cx="7800975" cy="2495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8608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21E37-22FC-4845-87EE-5CDDC7718273}"/>
              </a:ext>
            </a:extLst>
          </p:cNvPr>
          <p:cNvSpPr>
            <a:spLocks noGrp="1"/>
          </p:cNvSpPr>
          <p:nvPr>
            <p:ph type="title"/>
          </p:nvPr>
        </p:nvSpPr>
        <p:spPr>
          <a:xfrm>
            <a:off x="1781174" y="355078"/>
            <a:ext cx="9348789" cy="1173471"/>
          </a:xfrm>
        </p:spPr>
        <p:txBody>
          <a:bodyPr/>
          <a:lstStyle/>
          <a:p>
            <a:r>
              <a:rPr lang="en-US" sz="3200" dirty="0"/>
              <a:t>Criteria have been erroneously placed on the WHERE clause.</a:t>
            </a:r>
          </a:p>
        </p:txBody>
      </p:sp>
      <p:pic>
        <p:nvPicPr>
          <p:cNvPr id="2050" name="Picture 2">
            <a:extLst>
              <a:ext uri="{FF2B5EF4-FFF2-40B4-BE49-F238E27FC236}">
                <a16:creationId xmlns:a16="http://schemas.microsoft.com/office/drawing/2014/main" id="{B2C3D71B-47B1-4E64-BDAF-201C7CDCC5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500" y="2376488"/>
            <a:ext cx="8077200" cy="2335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1328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000A8-2C5E-466B-B344-56823124B175}"/>
              </a:ext>
            </a:extLst>
          </p:cNvPr>
          <p:cNvSpPr>
            <a:spLocks noGrp="1"/>
          </p:cNvSpPr>
          <p:nvPr>
            <p:ph type="title"/>
          </p:nvPr>
        </p:nvSpPr>
        <p:spPr/>
        <p:txBody>
          <a:bodyPr/>
          <a:lstStyle/>
          <a:p>
            <a:r>
              <a:rPr lang="en-US" sz="4400" dirty="0" err="1">
                <a:solidFill>
                  <a:schemeClr val="tx1">
                    <a:lumMod val="85000"/>
                    <a:lumOff val="15000"/>
                  </a:schemeClr>
                </a:solidFill>
              </a:rPr>
              <a:t>SubQueries</a:t>
            </a:r>
            <a:endParaRPr lang="en-US" dirty="0"/>
          </a:p>
        </p:txBody>
      </p:sp>
      <p:sp>
        <p:nvSpPr>
          <p:cNvPr id="3" name="Text Placeholder 2">
            <a:extLst>
              <a:ext uri="{FF2B5EF4-FFF2-40B4-BE49-F238E27FC236}">
                <a16:creationId xmlns:a16="http://schemas.microsoft.com/office/drawing/2014/main" id="{C908BF56-63AF-4FD7-B1F5-510C849B1F6C}"/>
              </a:ext>
            </a:extLst>
          </p:cNvPr>
          <p:cNvSpPr>
            <a:spLocks noGrp="1"/>
          </p:cNvSpPr>
          <p:nvPr>
            <p:ph type="body" idx="1"/>
          </p:nvPr>
        </p:nvSpPr>
        <p:spPr>
          <a:xfrm>
            <a:off x="1781175" y="1913025"/>
            <a:ext cx="4537075" cy="817789"/>
          </a:xfrm>
        </p:spPr>
        <p:txBody>
          <a:bodyPr/>
          <a:lstStyle/>
          <a:p>
            <a:endParaRPr lang="en-US" b="1" dirty="0"/>
          </a:p>
          <a:p>
            <a:endParaRPr lang="en-US" b="1" dirty="0"/>
          </a:p>
          <a:p>
            <a:r>
              <a:rPr lang="en-US" b="1" dirty="0"/>
              <a:t>Criteria page when you are using a subquery</a:t>
            </a:r>
          </a:p>
        </p:txBody>
      </p:sp>
      <p:sp>
        <p:nvSpPr>
          <p:cNvPr id="5" name="Text Placeholder 4">
            <a:extLst>
              <a:ext uri="{FF2B5EF4-FFF2-40B4-BE49-F238E27FC236}">
                <a16:creationId xmlns:a16="http://schemas.microsoft.com/office/drawing/2014/main" id="{EE171D40-E11E-4D32-8C46-DF3E405FF07C}"/>
              </a:ext>
            </a:extLst>
          </p:cNvPr>
          <p:cNvSpPr>
            <a:spLocks noGrp="1"/>
          </p:cNvSpPr>
          <p:nvPr>
            <p:ph type="body" sz="quarter" idx="3"/>
          </p:nvPr>
        </p:nvSpPr>
        <p:spPr/>
        <p:txBody>
          <a:bodyPr/>
          <a:lstStyle/>
          <a:p>
            <a:r>
              <a:rPr lang="en-US" b="1" dirty="0"/>
              <a:t>Query page when you are creating a subquery</a:t>
            </a:r>
            <a:endParaRPr lang="en-US" dirty="0"/>
          </a:p>
        </p:txBody>
      </p:sp>
      <p:pic>
        <p:nvPicPr>
          <p:cNvPr id="7" name="Picture 6">
            <a:extLst>
              <a:ext uri="{FF2B5EF4-FFF2-40B4-BE49-F238E27FC236}">
                <a16:creationId xmlns:a16="http://schemas.microsoft.com/office/drawing/2014/main" id="{B5AD3E1B-609B-498A-8F21-685C089BDA4D}"/>
              </a:ext>
            </a:extLst>
          </p:cNvPr>
          <p:cNvPicPr>
            <a:picLocks noChangeAspect="1"/>
          </p:cNvPicPr>
          <p:nvPr/>
        </p:nvPicPr>
        <p:blipFill>
          <a:blip r:embed="rId2"/>
          <a:stretch>
            <a:fillRect/>
          </a:stretch>
        </p:blipFill>
        <p:spPr>
          <a:xfrm>
            <a:off x="1326490" y="3012543"/>
            <a:ext cx="5296560" cy="2708807"/>
          </a:xfrm>
          <a:prstGeom prst="rect">
            <a:avLst/>
          </a:prstGeom>
        </p:spPr>
      </p:pic>
      <p:pic>
        <p:nvPicPr>
          <p:cNvPr id="8" name="Content Placeholder 9">
            <a:extLst>
              <a:ext uri="{FF2B5EF4-FFF2-40B4-BE49-F238E27FC236}">
                <a16:creationId xmlns:a16="http://schemas.microsoft.com/office/drawing/2014/main" id="{6466DAF6-E4D3-496A-8E5E-318263EFD6F3}"/>
              </a:ext>
            </a:extLst>
          </p:cNvPr>
          <p:cNvPicPr>
            <a:picLocks noGrp="1" noChangeAspect="1"/>
          </p:cNvPicPr>
          <p:nvPr>
            <p:ph sz="half" idx="2"/>
          </p:nvPr>
        </p:nvPicPr>
        <p:blipFill>
          <a:blip r:embed="rId3"/>
          <a:stretch>
            <a:fillRect/>
          </a:stretch>
        </p:blipFill>
        <p:spPr>
          <a:xfrm>
            <a:off x="6815138" y="3214604"/>
            <a:ext cx="4937125" cy="2506746"/>
          </a:xfrm>
          <a:prstGeom prst="rect">
            <a:avLst/>
          </a:prstGeom>
        </p:spPr>
      </p:pic>
    </p:spTree>
    <p:extLst>
      <p:ext uri="{BB962C8B-B14F-4D97-AF65-F5344CB8AC3E}">
        <p14:creationId xmlns:p14="http://schemas.microsoft.com/office/powerpoint/2010/main" val="1059548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AF4E33B-142F-4A0B-86CF-9E36E699BF1B}"/>
              </a:ext>
            </a:extLst>
          </p:cNvPr>
          <p:cNvSpPr>
            <a:spLocks noGrp="1"/>
          </p:cNvSpPr>
          <p:nvPr>
            <p:ph sz="half" idx="1"/>
          </p:nvPr>
        </p:nvSpPr>
        <p:spPr>
          <a:xfrm>
            <a:off x="1781175" y="2161522"/>
            <a:ext cx="3171825" cy="4276855"/>
          </a:xfrm>
        </p:spPr>
        <p:txBody>
          <a:bodyPr/>
          <a:lstStyle/>
          <a:p>
            <a:pPr marL="0" indent="0">
              <a:buNone/>
            </a:pPr>
            <a:r>
              <a:rPr lang="en-US" sz="2000" dirty="0"/>
              <a:t>2 common types of criteria conditions for sub-queries.</a:t>
            </a:r>
          </a:p>
          <a:p>
            <a:pPr marL="342900" indent="-342900">
              <a:buAutoNum type="arabicPeriod"/>
            </a:pPr>
            <a:r>
              <a:rPr lang="en-US" sz="2000" dirty="0"/>
              <a:t>Using in list</a:t>
            </a:r>
          </a:p>
          <a:p>
            <a:pPr marL="342900" indent="-342900">
              <a:buAutoNum type="arabicPeriod"/>
            </a:pPr>
            <a:r>
              <a:rPr lang="en-US" sz="2000" dirty="0"/>
              <a:t>Using exists which does not require using a field.</a:t>
            </a:r>
          </a:p>
          <a:p>
            <a:pPr marL="0" indent="0">
              <a:buNone/>
            </a:pPr>
            <a:r>
              <a:rPr lang="en-US" sz="2000" dirty="0"/>
              <a:t>The 2 look very different</a:t>
            </a:r>
            <a:r>
              <a:rPr lang="en-US" sz="1600" dirty="0"/>
              <a:t>.</a:t>
            </a:r>
          </a:p>
        </p:txBody>
      </p:sp>
      <p:pic>
        <p:nvPicPr>
          <p:cNvPr id="7" name="Picture 6">
            <a:extLst>
              <a:ext uri="{FF2B5EF4-FFF2-40B4-BE49-F238E27FC236}">
                <a16:creationId xmlns:a16="http://schemas.microsoft.com/office/drawing/2014/main" id="{9BF7CD0E-2846-439C-9352-996ED7A58D51}"/>
              </a:ext>
            </a:extLst>
          </p:cNvPr>
          <p:cNvPicPr>
            <a:picLocks noChangeAspect="1"/>
          </p:cNvPicPr>
          <p:nvPr/>
        </p:nvPicPr>
        <p:blipFill>
          <a:blip r:embed="rId2"/>
          <a:stretch>
            <a:fillRect/>
          </a:stretch>
        </p:blipFill>
        <p:spPr>
          <a:xfrm>
            <a:off x="5381625" y="1859900"/>
            <a:ext cx="5263242" cy="2502550"/>
          </a:xfrm>
          <a:prstGeom prst="rect">
            <a:avLst/>
          </a:prstGeom>
        </p:spPr>
      </p:pic>
      <p:pic>
        <p:nvPicPr>
          <p:cNvPr id="9" name="Picture 8">
            <a:extLst>
              <a:ext uri="{FF2B5EF4-FFF2-40B4-BE49-F238E27FC236}">
                <a16:creationId xmlns:a16="http://schemas.microsoft.com/office/drawing/2014/main" id="{C4E9619A-B465-4177-A9CC-959FC0B8F2E6}"/>
              </a:ext>
            </a:extLst>
          </p:cNvPr>
          <p:cNvPicPr>
            <a:picLocks noChangeAspect="1"/>
          </p:cNvPicPr>
          <p:nvPr/>
        </p:nvPicPr>
        <p:blipFill>
          <a:blip r:embed="rId3"/>
          <a:stretch>
            <a:fillRect/>
          </a:stretch>
        </p:blipFill>
        <p:spPr>
          <a:xfrm>
            <a:off x="5381625" y="4362450"/>
            <a:ext cx="6003925" cy="2075927"/>
          </a:xfrm>
          <a:prstGeom prst="rect">
            <a:avLst/>
          </a:prstGeom>
        </p:spPr>
      </p:pic>
    </p:spTree>
    <p:extLst>
      <p:ext uri="{BB962C8B-B14F-4D97-AF65-F5344CB8AC3E}">
        <p14:creationId xmlns:p14="http://schemas.microsoft.com/office/powerpoint/2010/main" val="3778146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CB1555-171C-4BC6-8135-842887D5EE79}"/>
              </a:ext>
            </a:extLst>
          </p:cNvPr>
          <p:cNvSpPr>
            <a:spLocks noGrp="1"/>
          </p:cNvSpPr>
          <p:nvPr>
            <p:ph sz="half" idx="1"/>
          </p:nvPr>
        </p:nvSpPr>
        <p:spPr/>
        <p:txBody>
          <a:bodyPr/>
          <a:lstStyle/>
          <a:p>
            <a:pPr marL="0" indent="0">
              <a:buNone/>
            </a:pPr>
            <a:r>
              <a:rPr lang="en-US" sz="2000" i="1" dirty="0"/>
              <a:t>Expressions</a:t>
            </a:r>
            <a:r>
              <a:rPr lang="en-US" sz="2000" dirty="0"/>
              <a:t> are calculations that PeopleSoft Query performs as part of a query. Use them when you must calculate a value that PeopleSoft Query does not provide by default—for example, to add the values from two fields together or to multiply a field value by a constant.</a:t>
            </a:r>
          </a:p>
          <a:p>
            <a:pPr marL="0" indent="0">
              <a:buNone/>
            </a:pPr>
            <a:r>
              <a:rPr lang="en-US" sz="2000" dirty="0"/>
              <a:t>Use Expressions in two ways:</a:t>
            </a:r>
          </a:p>
          <a:p>
            <a:r>
              <a:rPr lang="en-US" sz="1800" dirty="0"/>
              <a:t>As comparison values in selection criteria. </a:t>
            </a:r>
          </a:p>
          <a:p>
            <a:r>
              <a:rPr lang="en-US" sz="1800" dirty="0"/>
              <a:t>As columns (fields) in the query output. </a:t>
            </a:r>
          </a:p>
          <a:p>
            <a:pPr marL="0" indent="0">
              <a:buNone/>
            </a:pPr>
            <a:endParaRPr lang="en-US" dirty="0"/>
          </a:p>
        </p:txBody>
      </p:sp>
      <p:sp>
        <p:nvSpPr>
          <p:cNvPr id="2" name="Title 1">
            <a:extLst>
              <a:ext uri="{FF2B5EF4-FFF2-40B4-BE49-F238E27FC236}">
                <a16:creationId xmlns:a16="http://schemas.microsoft.com/office/drawing/2014/main" id="{0FB615CC-E918-4502-9EE7-5D7DDC6E96FC}"/>
              </a:ext>
            </a:extLst>
          </p:cNvPr>
          <p:cNvSpPr>
            <a:spLocks noGrp="1"/>
          </p:cNvSpPr>
          <p:nvPr>
            <p:ph type="title"/>
          </p:nvPr>
        </p:nvSpPr>
        <p:spPr/>
        <p:txBody>
          <a:bodyPr/>
          <a:lstStyle/>
          <a:p>
            <a:r>
              <a:rPr lang="en-US" dirty="0"/>
              <a:t>Expressions</a:t>
            </a:r>
          </a:p>
        </p:txBody>
      </p:sp>
      <p:pic>
        <p:nvPicPr>
          <p:cNvPr id="7" name="Content Placeholder 4">
            <a:extLst>
              <a:ext uri="{FF2B5EF4-FFF2-40B4-BE49-F238E27FC236}">
                <a16:creationId xmlns:a16="http://schemas.microsoft.com/office/drawing/2014/main" id="{71C4C375-A77F-4409-9020-5206C53DB20A}"/>
              </a:ext>
            </a:extLst>
          </p:cNvPr>
          <p:cNvPicPr>
            <a:picLocks noGrp="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643688" y="2061717"/>
            <a:ext cx="4937125" cy="3833116"/>
          </a:xfrm>
          <a:prstGeom prst="rect">
            <a:avLst/>
          </a:prstGeom>
          <a:noFill/>
          <a:ln w="28575" cap="flat" cmpd="sng" algn="ctr">
            <a:solidFill>
              <a:srgbClr val="1F497D">
                <a:lumMod val="75000"/>
              </a:srgbClr>
            </a:solidFill>
            <a:prstDash val="solid"/>
            <a:round/>
            <a:headEnd type="none" w="med" len="med"/>
            <a:tailEnd type="none" w="med" len="med"/>
          </a:ln>
        </p:spPr>
      </p:pic>
    </p:spTree>
    <p:extLst>
      <p:ext uri="{BB962C8B-B14F-4D97-AF65-F5344CB8AC3E}">
        <p14:creationId xmlns:p14="http://schemas.microsoft.com/office/powerpoint/2010/main" val="9059848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21E37-22FC-4845-87EE-5CDDC7718273}"/>
              </a:ext>
            </a:extLst>
          </p:cNvPr>
          <p:cNvSpPr>
            <a:spLocks noGrp="1"/>
          </p:cNvSpPr>
          <p:nvPr>
            <p:ph type="title"/>
          </p:nvPr>
        </p:nvSpPr>
        <p:spPr>
          <a:xfrm>
            <a:off x="1781174" y="355078"/>
            <a:ext cx="9348789" cy="1173471"/>
          </a:xfrm>
        </p:spPr>
        <p:txBody>
          <a:bodyPr/>
          <a:lstStyle/>
          <a:p>
            <a:r>
              <a:rPr lang="en-US" dirty="0"/>
              <a:t>Expression Basics </a:t>
            </a:r>
          </a:p>
        </p:txBody>
      </p:sp>
      <p:pic>
        <p:nvPicPr>
          <p:cNvPr id="4" name="Content Placeholder 4">
            <a:extLst>
              <a:ext uri="{FF2B5EF4-FFF2-40B4-BE49-F238E27FC236}">
                <a16:creationId xmlns:a16="http://schemas.microsoft.com/office/drawing/2014/main" id="{CC2A15F4-D60A-4B1B-927D-83B3E986C9DC}"/>
              </a:ext>
            </a:extLst>
          </p:cNvPr>
          <p:cNvPicPr>
            <a:picLocks noChangeAspect="1"/>
          </p:cNvPicPr>
          <p:nvPr/>
        </p:nvPicPr>
        <p:blipFill>
          <a:blip r:embed="rId2"/>
          <a:stretch>
            <a:fillRect/>
          </a:stretch>
        </p:blipFill>
        <p:spPr>
          <a:xfrm>
            <a:off x="1255713" y="1989153"/>
            <a:ext cx="7781338" cy="1130813"/>
          </a:xfrm>
          <a:prstGeom prst="rect">
            <a:avLst/>
          </a:prstGeom>
        </p:spPr>
      </p:pic>
      <p:pic>
        <p:nvPicPr>
          <p:cNvPr id="5" name="Content Placeholder 5">
            <a:extLst>
              <a:ext uri="{FF2B5EF4-FFF2-40B4-BE49-F238E27FC236}">
                <a16:creationId xmlns:a16="http://schemas.microsoft.com/office/drawing/2014/main" id="{5754E396-2BB5-46DA-A4AC-C29362D84350}"/>
              </a:ext>
            </a:extLst>
          </p:cNvPr>
          <p:cNvPicPr>
            <a:picLocks noChangeAspect="1"/>
          </p:cNvPicPr>
          <p:nvPr/>
        </p:nvPicPr>
        <p:blipFill>
          <a:blip r:embed="rId3"/>
          <a:stretch>
            <a:fillRect/>
          </a:stretch>
        </p:blipFill>
        <p:spPr>
          <a:xfrm>
            <a:off x="2545786" y="3119966"/>
            <a:ext cx="7819563" cy="3556000"/>
          </a:xfrm>
          <a:prstGeom prst="rect">
            <a:avLst/>
          </a:prstGeom>
        </p:spPr>
      </p:pic>
    </p:spTree>
    <p:extLst>
      <p:ext uri="{BB962C8B-B14F-4D97-AF65-F5344CB8AC3E}">
        <p14:creationId xmlns:p14="http://schemas.microsoft.com/office/powerpoint/2010/main" val="4292352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615CC-E918-4502-9EE7-5D7DDC6E96FC}"/>
              </a:ext>
            </a:extLst>
          </p:cNvPr>
          <p:cNvSpPr>
            <a:spLocks noGrp="1"/>
          </p:cNvSpPr>
          <p:nvPr>
            <p:ph type="title"/>
          </p:nvPr>
        </p:nvSpPr>
        <p:spPr/>
        <p:txBody>
          <a:bodyPr/>
          <a:lstStyle/>
          <a:p>
            <a:r>
              <a:rPr lang="en-US" dirty="0"/>
              <a:t>Expression Operator Basics</a:t>
            </a:r>
          </a:p>
        </p:txBody>
      </p:sp>
      <p:pic>
        <p:nvPicPr>
          <p:cNvPr id="3078" name="Picture 6">
            <a:extLst>
              <a:ext uri="{FF2B5EF4-FFF2-40B4-BE49-F238E27FC236}">
                <a16:creationId xmlns:a16="http://schemas.microsoft.com/office/drawing/2014/main" id="{B6457183-25C0-46A2-B73D-DB3360E25F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6525" y="1917700"/>
            <a:ext cx="4972050" cy="45339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a:extLst>
              <a:ext uri="{FF2B5EF4-FFF2-40B4-BE49-F238E27FC236}">
                <a16:creationId xmlns:a16="http://schemas.microsoft.com/office/drawing/2014/main" id="{291EB10D-F38D-434C-BD39-9FE9E3B9A4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3193" y="1905000"/>
            <a:ext cx="5162550"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5424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CB1555-171C-4BC6-8135-842887D5EE79}"/>
              </a:ext>
            </a:extLst>
          </p:cNvPr>
          <p:cNvSpPr>
            <a:spLocks noGrp="1"/>
          </p:cNvSpPr>
          <p:nvPr>
            <p:ph sz="half" idx="1"/>
          </p:nvPr>
        </p:nvSpPr>
        <p:spPr/>
        <p:txBody>
          <a:bodyPr/>
          <a:lstStyle/>
          <a:p>
            <a:pPr marL="0" indent="0">
              <a:buNone/>
            </a:pPr>
            <a:r>
              <a:rPr lang="en-US" sz="1600" b="1" dirty="0"/>
              <a:t>Example: Translating Values</a:t>
            </a:r>
          </a:p>
          <a:p>
            <a:pPr marL="0" indent="0">
              <a:buNone/>
            </a:pPr>
            <a:r>
              <a:rPr lang="en-US" sz="1600" dirty="0"/>
              <a:t>Sometimes, all you want to know is “Does this person have something in this field or not?” or “What does this funny combination of numbers and letters mean in plain English?” You don’t care about the details that the system stores; you just want something that you can glance at and easily make sense of. The following will allow you to create an expression that will “translate” the system values into something that you, the query writer, define.</a:t>
            </a:r>
          </a:p>
          <a:p>
            <a:pPr marL="0" indent="0">
              <a:buNone/>
            </a:pPr>
            <a:r>
              <a:rPr lang="en-US" sz="1600" dirty="0"/>
              <a:t>Suppose we wanted to look at STDNT_CAR_TERM and count the number of students enrolled in each class standing (freshman, sophomore, junior, etc.) for Fall 2016. Create your new query with STDNT_CAR_TERM and add your fields:</a:t>
            </a:r>
          </a:p>
          <a:p>
            <a:pPr marL="0" indent="0">
              <a:buNone/>
            </a:pPr>
            <a:endParaRPr lang="en-US" sz="2000" dirty="0"/>
          </a:p>
        </p:txBody>
      </p:sp>
      <p:sp>
        <p:nvSpPr>
          <p:cNvPr id="2" name="Title 1">
            <a:extLst>
              <a:ext uri="{FF2B5EF4-FFF2-40B4-BE49-F238E27FC236}">
                <a16:creationId xmlns:a16="http://schemas.microsoft.com/office/drawing/2014/main" id="{0FB615CC-E918-4502-9EE7-5D7DDC6E96FC}"/>
              </a:ext>
            </a:extLst>
          </p:cNvPr>
          <p:cNvSpPr>
            <a:spLocks noGrp="1"/>
          </p:cNvSpPr>
          <p:nvPr>
            <p:ph type="title"/>
          </p:nvPr>
        </p:nvSpPr>
        <p:spPr/>
        <p:txBody>
          <a:bodyPr/>
          <a:lstStyle/>
          <a:p>
            <a:r>
              <a:rPr lang="en-US" dirty="0"/>
              <a:t>Expression Example</a:t>
            </a:r>
          </a:p>
        </p:txBody>
      </p:sp>
      <p:pic>
        <p:nvPicPr>
          <p:cNvPr id="8" name="Content Placeholder 11">
            <a:extLst>
              <a:ext uri="{FF2B5EF4-FFF2-40B4-BE49-F238E27FC236}">
                <a16:creationId xmlns:a16="http://schemas.microsoft.com/office/drawing/2014/main" id="{C4D0EF04-5A01-4663-A762-C80F57F22C7C}"/>
              </a:ext>
            </a:extLst>
          </p:cNvPr>
          <p:cNvPicPr>
            <a:picLocks noGrp="1"/>
          </p:cNvPicPr>
          <p:nvPr>
            <p:ph sz="half" idx="2"/>
          </p:nvPr>
        </p:nvPicPr>
        <p:blipFill>
          <a:blip r:embed="rId2"/>
          <a:stretch>
            <a:fillRect/>
          </a:stretch>
        </p:blipFill>
        <p:spPr>
          <a:xfrm>
            <a:off x="6586538" y="2864960"/>
            <a:ext cx="4937125" cy="2018190"/>
          </a:xfrm>
          <a:prstGeom prst="rect">
            <a:avLst/>
          </a:prstGeom>
        </p:spPr>
      </p:pic>
    </p:spTree>
    <p:extLst>
      <p:ext uri="{BB962C8B-B14F-4D97-AF65-F5344CB8AC3E}">
        <p14:creationId xmlns:p14="http://schemas.microsoft.com/office/powerpoint/2010/main" val="24823151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AF4E33B-142F-4A0B-86CF-9E36E699BF1B}"/>
              </a:ext>
            </a:extLst>
          </p:cNvPr>
          <p:cNvSpPr>
            <a:spLocks noGrp="1"/>
          </p:cNvSpPr>
          <p:nvPr>
            <p:ph sz="half" idx="1"/>
          </p:nvPr>
        </p:nvSpPr>
        <p:spPr>
          <a:xfrm>
            <a:off x="1692275" y="1859900"/>
            <a:ext cx="3171825" cy="4276855"/>
          </a:xfrm>
        </p:spPr>
        <p:txBody>
          <a:bodyPr/>
          <a:lstStyle/>
          <a:p>
            <a:pPr marL="0" indent="0">
              <a:buNone/>
            </a:pPr>
            <a:endParaRPr lang="en-US" sz="2000" dirty="0"/>
          </a:p>
          <a:p>
            <a:pPr marL="0" indent="0">
              <a:buNone/>
            </a:pPr>
            <a:endParaRPr lang="en-US" sz="2000" dirty="0"/>
          </a:p>
          <a:p>
            <a:pPr marL="0" indent="0">
              <a:buNone/>
            </a:pPr>
            <a:endParaRPr lang="en-US" sz="2000" dirty="0"/>
          </a:p>
          <a:p>
            <a:pPr marL="0" indent="0">
              <a:buNone/>
            </a:pPr>
            <a:r>
              <a:rPr lang="en-US" sz="2000" dirty="0"/>
              <a:t>Click the “Edit” button next to the EMPLID field and apply the count aggregate function</a:t>
            </a:r>
          </a:p>
        </p:txBody>
      </p:sp>
      <p:pic>
        <p:nvPicPr>
          <p:cNvPr id="6" name="Content Placeholder 11">
            <a:extLst>
              <a:ext uri="{FF2B5EF4-FFF2-40B4-BE49-F238E27FC236}">
                <a16:creationId xmlns:a16="http://schemas.microsoft.com/office/drawing/2014/main" id="{36D42EEE-6081-4EEB-9D4B-195E9AA6FAEB}"/>
              </a:ext>
            </a:extLst>
          </p:cNvPr>
          <p:cNvPicPr>
            <a:picLocks noGrp="1"/>
          </p:cNvPicPr>
          <p:nvPr>
            <p:ph sz="half" idx="2"/>
          </p:nvPr>
        </p:nvPicPr>
        <p:blipFill>
          <a:blip r:embed="rId2"/>
          <a:stretch>
            <a:fillRect/>
          </a:stretch>
        </p:blipFill>
        <p:spPr>
          <a:xfrm>
            <a:off x="6567750" y="2446501"/>
            <a:ext cx="4200000" cy="2619048"/>
          </a:xfrm>
          <a:prstGeom prst="rect">
            <a:avLst/>
          </a:prstGeom>
        </p:spPr>
      </p:pic>
    </p:spTree>
    <p:extLst>
      <p:ext uri="{BB962C8B-B14F-4D97-AF65-F5344CB8AC3E}">
        <p14:creationId xmlns:p14="http://schemas.microsoft.com/office/powerpoint/2010/main" val="29439743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AF4E33B-142F-4A0B-86CF-9E36E699BF1B}"/>
              </a:ext>
            </a:extLst>
          </p:cNvPr>
          <p:cNvSpPr>
            <a:spLocks noGrp="1"/>
          </p:cNvSpPr>
          <p:nvPr>
            <p:ph sz="half" idx="1"/>
          </p:nvPr>
        </p:nvSpPr>
        <p:spPr>
          <a:xfrm>
            <a:off x="1692275" y="1859900"/>
            <a:ext cx="3171825" cy="4276855"/>
          </a:xfrm>
        </p:spPr>
        <p:txBody>
          <a:bodyPr/>
          <a:lstStyle/>
          <a:p>
            <a:pPr marL="0" indent="0">
              <a:buNone/>
            </a:pPr>
            <a:endParaRPr lang="en-US" sz="2000" dirty="0"/>
          </a:p>
          <a:p>
            <a:pPr marL="0" indent="0">
              <a:buNone/>
            </a:pPr>
            <a:endParaRPr lang="en-US" sz="2000" dirty="0"/>
          </a:p>
          <a:p>
            <a:pPr marL="0" indent="0">
              <a:buNone/>
            </a:pPr>
            <a:endParaRPr lang="en-US" sz="2000" dirty="0"/>
          </a:p>
          <a:p>
            <a:pPr marL="0" indent="0">
              <a:buNone/>
            </a:pPr>
            <a:r>
              <a:rPr lang="en-US" sz="2000" dirty="0"/>
              <a:t>Next, add your criteria:</a:t>
            </a:r>
          </a:p>
        </p:txBody>
      </p:sp>
      <p:pic>
        <p:nvPicPr>
          <p:cNvPr id="7" name="Content Placeholder 4">
            <a:extLst>
              <a:ext uri="{FF2B5EF4-FFF2-40B4-BE49-F238E27FC236}">
                <a16:creationId xmlns:a16="http://schemas.microsoft.com/office/drawing/2014/main" id="{E37EA090-03E2-4F37-9FE5-142012A26FC8}"/>
              </a:ext>
            </a:extLst>
          </p:cNvPr>
          <p:cNvPicPr>
            <a:picLocks noGrp="1"/>
          </p:cNvPicPr>
          <p:nvPr>
            <p:ph sz="half" idx="2"/>
          </p:nvPr>
        </p:nvPicPr>
        <p:blipFill>
          <a:blip r:embed="rId2"/>
          <a:stretch>
            <a:fillRect/>
          </a:stretch>
        </p:blipFill>
        <p:spPr>
          <a:xfrm>
            <a:off x="5797550" y="2932565"/>
            <a:ext cx="5326063" cy="1931535"/>
          </a:xfrm>
          <a:prstGeom prst="rect">
            <a:avLst/>
          </a:prstGeom>
        </p:spPr>
      </p:pic>
    </p:spTree>
    <p:extLst>
      <p:ext uri="{BB962C8B-B14F-4D97-AF65-F5344CB8AC3E}">
        <p14:creationId xmlns:p14="http://schemas.microsoft.com/office/powerpoint/2010/main" val="1348182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8C7C84E-A439-4B2A-94CE-26B4E69CC91C}"/>
              </a:ext>
            </a:extLst>
          </p:cNvPr>
          <p:cNvSpPr>
            <a:spLocks noGrp="1"/>
          </p:cNvSpPr>
          <p:nvPr>
            <p:ph idx="1"/>
          </p:nvPr>
        </p:nvSpPr>
        <p:spPr>
          <a:xfrm>
            <a:off x="1781174" y="2229632"/>
            <a:ext cx="9348789" cy="3847317"/>
          </a:xfrm>
        </p:spPr>
        <p:txBody>
          <a:bodyPr/>
          <a:lstStyle/>
          <a:p>
            <a:pPr marL="0" lvl="0" indent="0">
              <a:buNone/>
            </a:pPr>
            <a:r>
              <a:rPr lang="en-US" sz="2400" dirty="0"/>
              <a:t>At the end of this course users will:</a:t>
            </a:r>
          </a:p>
          <a:p>
            <a:pPr lvl="1"/>
            <a:r>
              <a:rPr lang="en-US" sz="2000" dirty="0"/>
              <a:t>Be able to add criteria to a left outer join.</a:t>
            </a:r>
          </a:p>
          <a:p>
            <a:pPr lvl="1"/>
            <a:r>
              <a:rPr lang="en-US" sz="2000" dirty="0"/>
              <a:t>Utilize subqueries to effectively search for query data information.</a:t>
            </a:r>
          </a:p>
          <a:p>
            <a:pPr lvl="1"/>
            <a:r>
              <a:rPr lang="en-US" sz="2000" dirty="0"/>
              <a:t>Effectively apply aggregate functions to query results.</a:t>
            </a:r>
          </a:p>
          <a:p>
            <a:pPr lvl="1"/>
            <a:r>
              <a:rPr lang="en-US" sz="2000" dirty="0"/>
              <a:t>Utilize the Having tab to add criteria to fields using aggregate functions.</a:t>
            </a:r>
          </a:p>
          <a:p>
            <a:pPr lvl="1"/>
            <a:r>
              <a:rPr lang="en-US" sz="2000" dirty="0"/>
              <a:t>Be able to create expressions to allow complex refining of query results.</a:t>
            </a:r>
          </a:p>
          <a:p>
            <a:pPr lvl="1"/>
            <a:r>
              <a:rPr lang="en-US" sz="2000" dirty="0"/>
              <a:t>Understand BIND records and how they affect query development.</a:t>
            </a:r>
          </a:p>
          <a:p>
            <a:pPr lvl="1"/>
            <a:endParaRPr lang="en-US" dirty="0"/>
          </a:p>
        </p:txBody>
      </p:sp>
      <p:sp>
        <p:nvSpPr>
          <p:cNvPr id="3" name="Title 2">
            <a:extLst>
              <a:ext uri="{FF2B5EF4-FFF2-40B4-BE49-F238E27FC236}">
                <a16:creationId xmlns:a16="http://schemas.microsoft.com/office/drawing/2014/main" id="{2B351BEF-2A59-4268-968D-5C8F03B9F3D2}"/>
              </a:ext>
            </a:extLst>
          </p:cNvPr>
          <p:cNvSpPr>
            <a:spLocks noGrp="1"/>
          </p:cNvSpPr>
          <p:nvPr>
            <p:ph type="title"/>
          </p:nvPr>
        </p:nvSpPr>
        <p:spPr/>
        <p:txBody>
          <a:bodyPr/>
          <a:lstStyle/>
          <a:p>
            <a:r>
              <a:rPr lang="en-US" dirty="0"/>
              <a:t>Welcome!</a:t>
            </a:r>
          </a:p>
        </p:txBody>
      </p:sp>
    </p:spTree>
    <p:extLst>
      <p:ext uri="{BB962C8B-B14F-4D97-AF65-F5344CB8AC3E}">
        <p14:creationId xmlns:p14="http://schemas.microsoft.com/office/powerpoint/2010/main" val="30741340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CB1555-171C-4BC6-8135-842887D5EE79}"/>
              </a:ext>
            </a:extLst>
          </p:cNvPr>
          <p:cNvSpPr>
            <a:spLocks noGrp="1"/>
          </p:cNvSpPr>
          <p:nvPr>
            <p:ph sz="half" idx="1"/>
          </p:nvPr>
        </p:nvSpPr>
        <p:spPr>
          <a:xfrm>
            <a:off x="1311275" y="2061717"/>
            <a:ext cx="4589480" cy="4276855"/>
          </a:xfrm>
        </p:spPr>
        <p:txBody>
          <a:bodyPr/>
          <a:lstStyle/>
          <a:p>
            <a:pPr marL="0" indent="0">
              <a:buNone/>
            </a:pPr>
            <a:r>
              <a:rPr lang="en-US" sz="1600" dirty="0"/>
              <a:t>If you run your query now, the academic level will read “10”, “20”, “30”, and other values that may not make much sense unless you know what each value translates to. Our job is to translate these values for the user, so that they don’t have to do it themselves. Doing this can make the query easier to read at a glance.</a:t>
            </a:r>
          </a:p>
          <a:p>
            <a:pPr marL="0" indent="0">
              <a:buNone/>
            </a:pPr>
            <a:r>
              <a:rPr lang="en-US" sz="1600" dirty="0"/>
              <a:t>For most queries, you will want to remove the field that you are translating from the query. There’s no need to have both the old, hard to read stuff </a:t>
            </a:r>
            <a:r>
              <a:rPr lang="en-US" sz="1600" i="1" dirty="0"/>
              <a:t>and</a:t>
            </a:r>
            <a:r>
              <a:rPr lang="en-US" sz="1600" dirty="0"/>
              <a:t> your new stuff. For the sake of the example, however, keep it in if you want to see the “before and after” contrast.</a:t>
            </a:r>
          </a:p>
          <a:p>
            <a:pPr marL="0" indent="0">
              <a:buNone/>
            </a:pPr>
            <a:r>
              <a:rPr lang="en-US" sz="1600" dirty="0"/>
              <a:t>Head over to the Expressions tab and add a new expression.</a:t>
            </a:r>
          </a:p>
          <a:p>
            <a:pPr marL="0" indent="0">
              <a:buNone/>
            </a:pPr>
            <a:r>
              <a:rPr lang="en-US" sz="1600" dirty="0"/>
              <a:t>The easiest way to translate our system values is through a CASE statement expression. They are written like this:</a:t>
            </a:r>
          </a:p>
          <a:p>
            <a:pPr marL="0" indent="0">
              <a:buNone/>
            </a:pPr>
            <a:endParaRPr lang="en-US" dirty="0"/>
          </a:p>
        </p:txBody>
      </p:sp>
      <p:sp>
        <p:nvSpPr>
          <p:cNvPr id="2" name="Title 1">
            <a:extLst>
              <a:ext uri="{FF2B5EF4-FFF2-40B4-BE49-F238E27FC236}">
                <a16:creationId xmlns:a16="http://schemas.microsoft.com/office/drawing/2014/main" id="{0FB615CC-E918-4502-9EE7-5D7DDC6E96FC}"/>
              </a:ext>
            </a:extLst>
          </p:cNvPr>
          <p:cNvSpPr>
            <a:spLocks noGrp="1"/>
          </p:cNvSpPr>
          <p:nvPr>
            <p:ph type="title"/>
          </p:nvPr>
        </p:nvSpPr>
        <p:spPr/>
        <p:txBody>
          <a:bodyPr/>
          <a:lstStyle/>
          <a:p>
            <a:r>
              <a:rPr lang="en-US" dirty="0"/>
              <a:t>Case statement</a:t>
            </a:r>
          </a:p>
        </p:txBody>
      </p:sp>
      <p:sp>
        <p:nvSpPr>
          <p:cNvPr id="5" name="Content Placeholder 4">
            <a:extLst>
              <a:ext uri="{FF2B5EF4-FFF2-40B4-BE49-F238E27FC236}">
                <a16:creationId xmlns:a16="http://schemas.microsoft.com/office/drawing/2014/main" id="{30605CC9-880C-4289-A0E9-F43D78243045}"/>
              </a:ext>
            </a:extLst>
          </p:cNvPr>
          <p:cNvSpPr>
            <a:spLocks noGrp="1"/>
          </p:cNvSpPr>
          <p:nvPr>
            <p:ph sz="half" idx="2"/>
          </p:nvPr>
        </p:nvSpPr>
        <p:spPr/>
        <p:txBody>
          <a:bodyPr/>
          <a:lstStyle/>
          <a:p>
            <a:pPr marL="0" indent="0">
              <a:buNone/>
            </a:pPr>
            <a:endParaRPr lang="en-US" sz="2000" dirty="0">
              <a:solidFill>
                <a:srgbClr val="0070C0"/>
              </a:solidFill>
            </a:endParaRPr>
          </a:p>
          <a:p>
            <a:pPr marL="0" indent="0">
              <a:buNone/>
            </a:pPr>
            <a:endParaRPr lang="en-US" sz="2000" dirty="0">
              <a:solidFill>
                <a:srgbClr val="0070C0"/>
              </a:solidFill>
            </a:endParaRPr>
          </a:p>
          <a:p>
            <a:pPr marL="0" indent="0">
              <a:buNone/>
            </a:pPr>
            <a:r>
              <a:rPr lang="en-US" sz="2000" dirty="0">
                <a:solidFill>
                  <a:srgbClr val="0070C0"/>
                </a:solidFill>
              </a:rPr>
              <a:t>CASE</a:t>
            </a:r>
          </a:p>
          <a:p>
            <a:pPr marL="0" indent="0">
              <a:buNone/>
            </a:pPr>
            <a:r>
              <a:rPr lang="en-US" sz="2000" dirty="0">
                <a:solidFill>
                  <a:srgbClr val="0070C0"/>
                </a:solidFill>
              </a:rPr>
              <a:t>WHEN A.FIELDNAME = ‘system value 1’ THEN ‘your value’</a:t>
            </a:r>
          </a:p>
          <a:p>
            <a:pPr marL="0" indent="0">
              <a:buNone/>
            </a:pPr>
            <a:r>
              <a:rPr lang="en-US" sz="2000" dirty="0">
                <a:solidFill>
                  <a:srgbClr val="0070C0"/>
                </a:solidFill>
              </a:rPr>
              <a:t>WHEN A.FIELDNAME = ‘system value 2’ THEN ‘your value’</a:t>
            </a:r>
          </a:p>
          <a:p>
            <a:pPr marL="0" indent="0">
              <a:buNone/>
            </a:pPr>
            <a:r>
              <a:rPr lang="en-US" sz="2000" dirty="0">
                <a:solidFill>
                  <a:srgbClr val="0070C0"/>
                </a:solidFill>
              </a:rPr>
              <a:t>ELSE ‘default value’</a:t>
            </a:r>
          </a:p>
          <a:p>
            <a:pPr marL="0" indent="0">
              <a:buNone/>
            </a:pPr>
            <a:r>
              <a:rPr lang="en-US" sz="2000" dirty="0">
                <a:solidFill>
                  <a:srgbClr val="0070C0"/>
                </a:solidFill>
              </a:rPr>
              <a:t>END</a:t>
            </a:r>
          </a:p>
          <a:p>
            <a:endParaRPr lang="en-US" dirty="0"/>
          </a:p>
        </p:txBody>
      </p:sp>
    </p:spTree>
    <p:extLst>
      <p:ext uri="{BB962C8B-B14F-4D97-AF65-F5344CB8AC3E}">
        <p14:creationId xmlns:p14="http://schemas.microsoft.com/office/powerpoint/2010/main" val="13301349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615CC-E918-4502-9EE7-5D7DDC6E96FC}"/>
              </a:ext>
            </a:extLst>
          </p:cNvPr>
          <p:cNvSpPr>
            <a:spLocks noGrp="1"/>
          </p:cNvSpPr>
          <p:nvPr>
            <p:ph type="title"/>
          </p:nvPr>
        </p:nvSpPr>
        <p:spPr/>
        <p:txBody>
          <a:bodyPr/>
          <a:lstStyle/>
          <a:p>
            <a:r>
              <a:rPr lang="en-US" sz="3600" dirty="0">
                <a:solidFill>
                  <a:schemeClr val="tx1">
                    <a:lumMod val="85000"/>
                    <a:lumOff val="15000"/>
                  </a:schemeClr>
                </a:solidFill>
              </a:rPr>
              <a:t>Use field as a column in the result set </a:t>
            </a:r>
            <a:endParaRPr lang="en-US" sz="3600" dirty="0"/>
          </a:p>
        </p:txBody>
      </p:sp>
      <p:pic>
        <p:nvPicPr>
          <p:cNvPr id="5" name="Content Placeholder 17">
            <a:extLst>
              <a:ext uri="{FF2B5EF4-FFF2-40B4-BE49-F238E27FC236}">
                <a16:creationId xmlns:a16="http://schemas.microsoft.com/office/drawing/2014/main" id="{066A0DEC-6A83-4AAE-B23C-8088FFCE1AA9}"/>
              </a:ext>
            </a:extLst>
          </p:cNvPr>
          <p:cNvPicPr>
            <a:picLocks noGrp="1"/>
          </p:cNvPicPr>
          <p:nvPr>
            <p:ph sz="half" idx="1"/>
          </p:nvPr>
        </p:nvPicPr>
        <p:blipFill>
          <a:blip r:embed="rId2"/>
          <a:stretch>
            <a:fillRect/>
          </a:stretch>
        </p:blipFill>
        <p:spPr>
          <a:xfrm>
            <a:off x="1350963" y="2184400"/>
            <a:ext cx="4938712" cy="2755900"/>
          </a:xfrm>
          <a:prstGeom prst="rect">
            <a:avLst/>
          </a:prstGeom>
        </p:spPr>
      </p:pic>
      <p:pic>
        <p:nvPicPr>
          <p:cNvPr id="6" name="Content Placeholder 19">
            <a:extLst>
              <a:ext uri="{FF2B5EF4-FFF2-40B4-BE49-F238E27FC236}">
                <a16:creationId xmlns:a16="http://schemas.microsoft.com/office/drawing/2014/main" id="{B8A97811-2860-4647-B33C-CD1DDC95A1BA}"/>
              </a:ext>
            </a:extLst>
          </p:cNvPr>
          <p:cNvPicPr>
            <a:picLocks noGrp="1"/>
          </p:cNvPicPr>
          <p:nvPr>
            <p:ph sz="half" idx="2"/>
          </p:nvPr>
        </p:nvPicPr>
        <p:blipFill>
          <a:blip r:embed="rId3"/>
          <a:stretch>
            <a:fillRect/>
          </a:stretch>
        </p:blipFill>
        <p:spPr>
          <a:xfrm>
            <a:off x="6745288" y="2184400"/>
            <a:ext cx="4937125" cy="2616200"/>
          </a:xfrm>
          <a:prstGeom prst="rect">
            <a:avLst/>
          </a:prstGeom>
        </p:spPr>
      </p:pic>
    </p:spTree>
    <p:extLst>
      <p:ext uri="{BB962C8B-B14F-4D97-AF65-F5344CB8AC3E}">
        <p14:creationId xmlns:p14="http://schemas.microsoft.com/office/powerpoint/2010/main" val="25447556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615CC-E918-4502-9EE7-5D7DDC6E96FC}"/>
              </a:ext>
            </a:extLst>
          </p:cNvPr>
          <p:cNvSpPr>
            <a:spLocks noGrp="1"/>
          </p:cNvSpPr>
          <p:nvPr>
            <p:ph type="title"/>
          </p:nvPr>
        </p:nvSpPr>
        <p:spPr/>
        <p:txBody>
          <a:bodyPr/>
          <a:lstStyle/>
          <a:p>
            <a:r>
              <a:rPr lang="en-US" sz="4000" dirty="0"/>
              <a:t>Using Expressions in Criteria</a:t>
            </a:r>
            <a:endParaRPr lang="en-US" sz="3600" dirty="0"/>
          </a:p>
        </p:txBody>
      </p:sp>
      <p:pic>
        <p:nvPicPr>
          <p:cNvPr id="7" name="Picture 2">
            <a:extLst>
              <a:ext uri="{FF2B5EF4-FFF2-40B4-BE49-F238E27FC236}">
                <a16:creationId xmlns:a16="http://schemas.microsoft.com/office/drawing/2014/main" id="{44210F9B-6444-409B-BB19-E63DE907F212}"/>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r="9193" b="9140"/>
          <a:stretch/>
        </p:blipFill>
        <p:spPr bwMode="auto">
          <a:xfrm>
            <a:off x="1325563" y="2438887"/>
            <a:ext cx="4938712" cy="2913676"/>
          </a:xfrm>
          <a:prstGeom prst="rect">
            <a:avLst/>
          </a:prstGeom>
          <a:noFill/>
          <a:ln w="28575" cap="flat" cmpd="sng" algn="ctr">
            <a:solidFill>
              <a:srgbClr val="1F497D">
                <a:lumMod val="75000"/>
              </a:srgbClr>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Lst>
        </p:spPr>
      </p:pic>
      <p:pic>
        <p:nvPicPr>
          <p:cNvPr id="10" name="Picture 3">
            <a:extLst>
              <a:ext uri="{FF2B5EF4-FFF2-40B4-BE49-F238E27FC236}">
                <a16:creationId xmlns:a16="http://schemas.microsoft.com/office/drawing/2014/main" id="{9A3BCFAE-0DAB-427B-A648-35D945A124D7}"/>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573838" y="2464213"/>
            <a:ext cx="4937125" cy="2863023"/>
          </a:xfrm>
          <a:prstGeom prst="rect">
            <a:avLst/>
          </a:prstGeom>
          <a:noFill/>
          <a:ln w="28575" cap="flat" cmpd="sng" algn="ctr">
            <a:solidFill>
              <a:srgbClr val="1F497D">
                <a:lumMod val="75000"/>
              </a:srgbClr>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1002434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615CC-E918-4502-9EE7-5D7DDC6E96FC}"/>
              </a:ext>
            </a:extLst>
          </p:cNvPr>
          <p:cNvSpPr>
            <a:spLocks noGrp="1"/>
          </p:cNvSpPr>
          <p:nvPr>
            <p:ph type="title"/>
          </p:nvPr>
        </p:nvSpPr>
        <p:spPr/>
        <p:txBody>
          <a:bodyPr/>
          <a:lstStyle/>
          <a:p>
            <a:r>
              <a:rPr lang="en-US" sz="4400" dirty="0"/>
              <a:t>Advanced Functions</a:t>
            </a:r>
            <a:endParaRPr lang="en-US" sz="3600" dirty="0"/>
          </a:p>
        </p:txBody>
      </p:sp>
      <p:pic>
        <p:nvPicPr>
          <p:cNvPr id="4098" name="Picture 2">
            <a:extLst>
              <a:ext uri="{FF2B5EF4-FFF2-40B4-BE49-F238E27FC236}">
                <a16:creationId xmlns:a16="http://schemas.microsoft.com/office/drawing/2014/main" id="{C40088A7-2B48-4E18-BEDE-8DD2153998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7318" y="1978025"/>
            <a:ext cx="10096500" cy="4438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25627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CB1555-171C-4BC6-8135-842887D5EE79}"/>
              </a:ext>
            </a:extLst>
          </p:cNvPr>
          <p:cNvSpPr>
            <a:spLocks noGrp="1"/>
          </p:cNvSpPr>
          <p:nvPr>
            <p:ph sz="half" idx="1"/>
          </p:nvPr>
        </p:nvSpPr>
        <p:spPr>
          <a:xfrm>
            <a:off x="1311275" y="2061717"/>
            <a:ext cx="4589480" cy="4276855"/>
          </a:xfrm>
        </p:spPr>
        <p:txBody>
          <a:bodyPr/>
          <a:lstStyle/>
          <a:p>
            <a:pPr marL="0" indent="0">
              <a:buNone/>
            </a:pPr>
            <a:r>
              <a:rPr lang="en-US" sz="1800" i="1" dirty="0"/>
              <a:t>Case statements:</a:t>
            </a:r>
          </a:p>
          <a:p>
            <a:pPr marL="0" indent="0">
              <a:buNone/>
            </a:pPr>
            <a:r>
              <a:rPr lang="en-US" sz="1800" i="1" dirty="0"/>
              <a:t>When there is a possibility of not meeting your specified condition(s), multiple rows can be returned for the same entry. To get around this you can use Aggregates such as minimum or maximum to specify which value you want to return. </a:t>
            </a:r>
          </a:p>
          <a:p>
            <a:pPr marL="0" indent="0">
              <a:buNone/>
            </a:pPr>
            <a:r>
              <a:rPr lang="en-US" sz="1800" i="1" dirty="0"/>
              <a:t>ROWNUM:</a:t>
            </a:r>
          </a:p>
          <a:p>
            <a:pPr marL="0" indent="0">
              <a:buNone/>
            </a:pPr>
            <a:r>
              <a:rPr lang="en-US" sz="1800" i="1" dirty="0"/>
              <a:t>This is not an absolute value, so if you specify a ROWNUM not greater than 200 you may, for example, get 210 rows.</a:t>
            </a:r>
            <a:endParaRPr lang="en-US" sz="1800" dirty="0"/>
          </a:p>
          <a:p>
            <a:pPr marL="0" indent="0">
              <a:buNone/>
            </a:pPr>
            <a:endParaRPr lang="en-US" dirty="0"/>
          </a:p>
        </p:txBody>
      </p:sp>
      <p:sp>
        <p:nvSpPr>
          <p:cNvPr id="2" name="Title 1">
            <a:extLst>
              <a:ext uri="{FF2B5EF4-FFF2-40B4-BE49-F238E27FC236}">
                <a16:creationId xmlns:a16="http://schemas.microsoft.com/office/drawing/2014/main" id="{0FB615CC-E918-4502-9EE7-5D7DDC6E96FC}"/>
              </a:ext>
            </a:extLst>
          </p:cNvPr>
          <p:cNvSpPr>
            <a:spLocks noGrp="1"/>
          </p:cNvSpPr>
          <p:nvPr>
            <p:ph type="title"/>
          </p:nvPr>
        </p:nvSpPr>
        <p:spPr/>
        <p:txBody>
          <a:bodyPr/>
          <a:lstStyle/>
          <a:p>
            <a:r>
              <a:rPr lang="en-US" dirty="0"/>
              <a:t>Expression Gotchas</a:t>
            </a:r>
          </a:p>
        </p:txBody>
      </p:sp>
      <p:sp>
        <p:nvSpPr>
          <p:cNvPr id="5" name="Content Placeholder 4">
            <a:extLst>
              <a:ext uri="{FF2B5EF4-FFF2-40B4-BE49-F238E27FC236}">
                <a16:creationId xmlns:a16="http://schemas.microsoft.com/office/drawing/2014/main" id="{30605CC9-880C-4289-A0E9-F43D78243045}"/>
              </a:ext>
            </a:extLst>
          </p:cNvPr>
          <p:cNvSpPr>
            <a:spLocks noGrp="1"/>
          </p:cNvSpPr>
          <p:nvPr>
            <p:ph sz="half" idx="2"/>
          </p:nvPr>
        </p:nvSpPr>
        <p:spPr/>
        <p:txBody>
          <a:bodyPr/>
          <a:lstStyle/>
          <a:p>
            <a:pPr marL="0" indent="0">
              <a:buNone/>
            </a:pPr>
            <a:r>
              <a:rPr lang="en-US" sz="1800" i="1" dirty="0"/>
              <a:t>Any time you are working with number there is a potential for data distortion. You can get around this by using a sum or count expression but that may also eliminate rows that you may need.  </a:t>
            </a:r>
          </a:p>
          <a:p>
            <a:pPr marL="0" indent="0">
              <a:buNone/>
            </a:pPr>
            <a:r>
              <a:rPr lang="en-US" sz="1800" i="1" dirty="0"/>
              <a:t>There are a few cases where you can still get incorrect data using this type of expression. An example is when data distortion occurs in the STDNT_AWRD_DISB record, where a student has multiple disbursements of the same dollar amount. The DISTINCT keyword will keep the first row but discard all others, resulting in a dollar amount that is too small. Be on the lookout if you think that this type of error is a possibility in your query. Removing the DISTINCT from your expression will bring back the data distortion, so there is no way around this issue. </a:t>
            </a:r>
          </a:p>
          <a:p>
            <a:pPr marL="0" indent="0">
              <a:buNone/>
            </a:pPr>
            <a:endParaRPr lang="en-US" sz="2000" dirty="0">
              <a:solidFill>
                <a:srgbClr val="0070C0"/>
              </a:solidFill>
            </a:endParaRPr>
          </a:p>
        </p:txBody>
      </p:sp>
    </p:spTree>
    <p:extLst>
      <p:ext uri="{BB962C8B-B14F-4D97-AF65-F5344CB8AC3E}">
        <p14:creationId xmlns:p14="http://schemas.microsoft.com/office/powerpoint/2010/main" val="17602499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615CC-E918-4502-9EE7-5D7DDC6E96FC}"/>
              </a:ext>
            </a:extLst>
          </p:cNvPr>
          <p:cNvSpPr>
            <a:spLocks noGrp="1"/>
          </p:cNvSpPr>
          <p:nvPr>
            <p:ph type="title"/>
          </p:nvPr>
        </p:nvSpPr>
        <p:spPr/>
        <p:txBody>
          <a:bodyPr/>
          <a:lstStyle/>
          <a:p>
            <a:r>
              <a:rPr lang="en-US" dirty="0"/>
              <a:t>Bind Records</a:t>
            </a:r>
            <a:endParaRPr lang="en-US" sz="3600" dirty="0"/>
          </a:p>
        </p:txBody>
      </p:sp>
      <p:grpSp>
        <p:nvGrpSpPr>
          <p:cNvPr id="4" name="Group 3">
            <a:extLst>
              <a:ext uri="{FF2B5EF4-FFF2-40B4-BE49-F238E27FC236}">
                <a16:creationId xmlns:a16="http://schemas.microsoft.com/office/drawing/2014/main" id="{4745305D-7924-4175-9CC9-42F7AD207489}"/>
              </a:ext>
            </a:extLst>
          </p:cNvPr>
          <p:cNvGrpSpPr/>
          <p:nvPr/>
        </p:nvGrpSpPr>
        <p:grpSpPr>
          <a:xfrm>
            <a:off x="1986582" y="2234454"/>
            <a:ext cx="8937971" cy="4001809"/>
            <a:chOff x="1250326" y="4191000"/>
            <a:chExt cx="5918766" cy="2244573"/>
          </a:xfrm>
        </p:grpSpPr>
        <p:pic>
          <p:nvPicPr>
            <p:cNvPr id="5" name="Picture 2">
              <a:extLst>
                <a:ext uri="{FF2B5EF4-FFF2-40B4-BE49-F238E27FC236}">
                  <a16:creationId xmlns:a16="http://schemas.microsoft.com/office/drawing/2014/main" id="{930B2CAE-F409-414D-A1CB-ED04A8894F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0326" y="4191000"/>
              <a:ext cx="5918766" cy="2244573"/>
            </a:xfrm>
            <a:prstGeom prst="rect">
              <a:avLst/>
            </a:prstGeom>
            <a:noFill/>
            <a:ln w="28575">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6" name="Rounded Rectangle 10">
              <a:extLst>
                <a:ext uri="{FF2B5EF4-FFF2-40B4-BE49-F238E27FC236}">
                  <a16:creationId xmlns:a16="http://schemas.microsoft.com/office/drawing/2014/main" id="{D00E1299-6247-45E7-8A63-0AC33B72B8A7}"/>
                </a:ext>
              </a:extLst>
            </p:cNvPr>
            <p:cNvSpPr/>
            <p:nvPr/>
          </p:nvSpPr>
          <p:spPr>
            <a:xfrm>
              <a:off x="1905000" y="4856086"/>
              <a:ext cx="413658" cy="123991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Tree>
    <p:extLst>
      <p:ext uri="{BB962C8B-B14F-4D97-AF65-F5344CB8AC3E}">
        <p14:creationId xmlns:p14="http://schemas.microsoft.com/office/powerpoint/2010/main" val="28634745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8C7C84E-A439-4B2A-94CE-26B4E69CC91C}"/>
              </a:ext>
            </a:extLst>
          </p:cNvPr>
          <p:cNvSpPr>
            <a:spLocks noGrp="1"/>
          </p:cNvSpPr>
          <p:nvPr>
            <p:ph idx="1"/>
          </p:nvPr>
        </p:nvSpPr>
        <p:spPr>
          <a:xfrm>
            <a:off x="1781174" y="2229632"/>
            <a:ext cx="9348789" cy="3847317"/>
          </a:xfrm>
        </p:spPr>
        <p:txBody>
          <a:bodyPr/>
          <a:lstStyle/>
          <a:p>
            <a:pPr marL="0" indent="0">
              <a:buNone/>
            </a:pPr>
            <a:r>
              <a:rPr lang="en-US" sz="1800" dirty="0"/>
              <a:t>Pop Select Queries have the following protocol:</a:t>
            </a:r>
          </a:p>
          <a:p>
            <a:pPr marL="0" indent="0">
              <a:buNone/>
            </a:pPr>
            <a:r>
              <a:rPr lang="en-US" sz="1800" dirty="0"/>
              <a:t> 1. Identify the Query/Batch Process relationship. If unsure what the relationship is look at other queries that your run control can see to determine the correct BIND record.</a:t>
            </a:r>
          </a:p>
          <a:p>
            <a:pPr marL="0" indent="0">
              <a:buNone/>
            </a:pPr>
            <a:r>
              <a:rPr lang="en-US" sz="1800" dirty="0"/>
              <a:t>2. All key fields in the BIND record must be displayed in the Query results. </a:t>
            </a:r>
          </a:p>
          <a:p>
            <a:pPr marL="0" indent="0">
              <a:buNone/>
            </a:pPr>
            <a:r>
              <a:rPr lang="en-US" sz="1800" dirty="0"/>
              <a:t>3. Only display the BIND record key fields in the Query results. In some batch processes if any other column is displayed besides a BIND record key field it will cause the process to fail. If it is desired to use the Pop Select Query for data values in addition to its use in the batch process it is recommended to create two separate Queries. </a:t>
            </a:r>
          </a:p>
          <a:p>
            <a:pPr marL="0" indent="0">
              <a:buNone/>
            </a:pPr>
            <a:r>
              <a:rPr lang="en-US" sz="1800" dirty="0"/>
              <a:t>4. Describe the Query as a Pop Select Query in the description. </a:t>
            </a:r>
          </a:p>
          <a:p>
            <a:pPr marL="0" indent="0">
              <a:buNone/>
            </a:pPr>
            <a:r>
              <a:rPr lang="en-US" sz="1800" dirty="0"/>
              <a:t>5. Provide a full Definition, including the batch process the Query is tied to.</a:t>
            </a:r>
          </a:p>
          <a:p>
            <a:pPr marL="274320" lvl="1" indent="0">
              <a:buNone/>
            </a:pPr>
            <a:endParaRPr lang="en-US" dirty="0"/>
          </a:p>
        </p:txBody>
      </p:sp>
      <p:sp>
        <p:nvSpPr>
          <p:cNvPr id="3" name="Title 2">
            <a:extLst>
              <a:ext uri="{FF2B5EF4-FFF2-40B4-BE49-F238E27FC236}">
                <a16:creationId xmlns:a16="http://schemas.microsoft.com/office/drawing/2014/main" id="{2B351BEF-2A59-4268-968D-5C8F03B9F3D2}"/>
              </a:ext>
            </a:extLst>
          </p:cNvPr>
          <p:cNvSpPr>
            <a:spLocks noGrp="1"/>
          </p:cNvSpPr>
          <p:nvPr>
            <p:ph type="title"/>
          </p:nvPr>
        </p:nvSpPr>
        <p:spPr/>
        <p:txBody>
          <a:bodyPr/>
          <a:lstStyle/>
          <a:p>
            <a:r>
              <a:rPr lang="en-US" dirty="0"/>
              <a:t>Pop Select Query Protocol</a:t>
            </a:r>
          </a:p>
        </p:txBody>
      </p:sp>
    </p:spTree>
    <p:extLst>
      <p:ext uri="{BB962C8B-B14F-4D97-AF65-F5344CB8AC3E}">
        <p14:creationId xmlns:p14="http://schemas.microsoft.com/office/powerpoint/2010/main" val="36568288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615CC-E918-4502-9EE7-5D7DDC6E96FC}"/>
              </a:ext>
            </a:extLst>
          </p:cNvPr>
          <p:cNvSpPr>
            <a:spLocks noGrp="1"/>
          </p:cNvSpPr>
          <p:nvPr>
            <p:ph type="title"/>
          </p:nvPr>
        </p:nvSpPr>
        <p:spPr/>
        <p:txBody>
          <a:bodyPr/>
          <a:lstStyle/>
          <a:p>
            <a:r>
              <a:rPr lang="en-US" sz="4400" dirty="0">
                <a:solidFill>
                  <a:schemeClr val="tx1">
                    <a:lumMod val="85000"/>
                    <a:lumOff val="15000"/>
                  </a:schemeClr>
                </a:solidFill>
              </a:rPr>
              <a:t>Aggregates Function</a:t>
            </a:r>
            <a:endParaRPr lang="en-US" sz="3600" dirty="0"/>
          </a:p>
        </p:txBody>
      </p:sp>
      <p:grpSp>
        <p:nvGrpSpPr>
          <p:cNvPr id="4" name="Group 3">
            <a:extLst>
              <a:ext uri="{FF2B5EF4-FFF2-40B4-BE49-F238E27FC236}">
                <a16:creationId xmlns:a16="http://schemas.microsoft.com/office/drawing/2014/main" id="{D8167D07-F0D9-4ADD-921F-451115DB9737}"/>
              </a:ext>
            </a:extLst>
          </p:cNvPr>
          <p:cNvGrpSpPr/>
          <p:nvPr/>
        </p:nvGrpSpPr>
        <p:grpSpPr>
          <a:xfrm>
            <a:off x="1187450" y="1989625"/>
            <a:ext cx="10420350" cy="4323052"/>
            <a:chOff x="533400" y="4637796"/>
            <a:chExt cx="8077200" cy="1828409"/>
          </a:xfrm>
        </p:grpSpPr>
        <p:pic>
          <p:nvPicPr>
            <p:cNvPr id="5" name="Picture 4">
              <a:extLst>
                <a:ext uri="{FF2B5EF4-FFF2-40B4-BE49-F238E27FC236}">
                  <a16:creationId xmlns:a16="http://schemas.microsoft.com/office/drawing/2014/main" id="{27C0780F-5217-43D5-AF4F-25FC75989405}"/>
                </a:ext>
              </a:extLst>
            </p:cNvPr>
            <p:cNvPicPr/>
            <p:nvPr/>
          </p:nvPicPr>
          <p:blipFill rotWithShape="1">
            <a:blip r:embed="rId2"/>
            <a:srcRect l="-63" t="-1907" r="63" b="15836"/>
            <a:stretch/>
          </p:blipFill>
          <p:spPr bwMode="auto">
            <a:xfrm>
              <a:off x="533400" y="4654729"/>
              <a:ext cx="2057400" cy="1600200"/>
            </a:xfrm>
            <a:prstGeom prst="rect">
              <a:avLst/>
            </a:prstGeom>
            <a:noFill/>
            <a:ln w="28575" cap="flat" cmpd="sng" algn="ctr">
              <a:solidFill>
                <a:srgbClr val="1F497D">
                  <a:lumMod val="75000"/>
                </a:srgbClr>
              </a:solidFill>
              <a:prstDash val="solid"/>
              <a:round/>
              <a:headEnd type="none" w="med" len="med"/>
              <a:tailEnd type="none" w="med" len="med"/>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0273AB93-57DB-4EA5-8E81-69AE6AFC8A9F}"/>
                </a:ext>
              </a:extLst>
            </p:cNvPr>
            <p:cNvPicPr/>
            <p:nvPr/>
          </p:nvPicPr>
          <p:blipFill>
            <a:blip r:embed="rId3"/>
            <a:stretch>
              <a:fillRect/>
            </a:stretch>
          </p:blipFill>
          <p:spPr>
            <a:xfrm>
              <a:off x="2743200" y="5334000"/>
              <a:ext cx="5867400" cy="1132205"/>
            </a:xfrm>
            <a:prstGeom prst="rect">
              <a:avLst/>
            </a:prstGeom>
            <a:noFill/>
            <a:ln w="28575" cap="flat" cmpd="sng" algn="ctr">
              <a:solidFill>
                <a:srgbClr val="1F497D">
                  <a:lumMod val="75000"/>
                </a:srgbClr>
              </a:solidFill>
              <a:prstDash val="solid"/>
              <a:round/>
              <a:headEnd type="none" w="med" len="med"/>
              <a:tailEnd type="none" w="med" len="med"/>
            </a:ln>
          </p:spPr>
        </p:pic>
        <p:sp>
          <p:nvSpPr>
            <p:cNvPr id="7" name="Bent Arrow 13">
              <a:extLst>
                <a:ext uri="{FF2B5EF4-FFF2-40B4-BE49-F238E27FC236}">
                  <a16:creationId xmlns:a16="http://schemas.microsoft.com/office/drawing/2014/main" id="{7D740F1E-95DD-49E8-B5B7-2721D5502168}"/>
                </a:ext>
              </a:extLst>
            </p:cNvPr>
            <p:cNvSpPr/>
            <p:nvPr/>
          </p:nvSpPr>
          <p:spPr>
            <a:xfrm rot="5400000">
              <a:off x="2488231" y="4774232"/>
              <a:ext cx="696205" cy="423333"/>
            </a:xfrm>
            <a:prstGeom prst="ben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100">
                  <a:effectLst/>
                  <a:latin typeface="Gill Sans MT"/>
                  <a:ea typeface="Times New Roman"/>
                  <a:cs typeface="Times New Roman"/>
                </a:rPr>
                <a:t> </a:t>
              </a:r>
            </a:p>
            <a:p>
              <a:pPr marL="0" marR="0" algn="ctr">
                <a:spcBef>
                  <a:spcPts val="0"/>
                </a:spcBef>
                <a:spcAft>
                  <a:spcPts val="0"/>
                </a:spcAft>
              </a:pPr>
              <a:r>
                <a:rPr lang="en-US" sz="1100">
                  <a:effectLst/>
                  <a:latin typeface="Gill Sans MT"/>
                  <a:ea typeface="Times New Roman"/>
                  <a:cs typeface="Times New Roman"/>
                </a:rPr>
                <a:t> </a:t>
              </a:r>
            </a:p>
          </p:txBody>
        </p:sp>
      </p:grpSp>
    </p:spTree>
    <p:extLst>
      <p:ext uri="{BB962C8B-B14F-4D97-AF65-F5344CB8AC3E}">
        <p14:creationId xmlns:p14="http://schemas.microsoft.com/office/powerpoint/2010/main" val="30227610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615CC-E918-4502-9EE7-5D7DDC6E96FC}"/>
              </a:ext>
            </a:extLst>
          </p:cNvPr>
          <p:cNvSpPr>
            <a:spLocks noGrp="1"/>
          </p:cNvSpPr>
          <p:nvPr>
            <p:ph type="title"/>
          </p:nvPr>
        </p:nvSpPr>
        <p:spPr/>
        <p:txBody>
          <a:bodyPr/>
          <a:lstStyle/>
          <a:p>
            <a:r>
              <a:rPr lang="en-US" dirty="0"/>
              <a:t>Having</a:t>
            </a:r>
            <a:endParaRPr lang="en-US" sz="3600" dirty="0"/>
          </a:p>
        </p:txBody>
      </p:sp>
      <p:pic>
        <p:nvPicPr>
          <p:cNvPr id="8" name="Content Placeholder 4">
            <a:extLst>
              <a:ext uri="{FF2B5EF4-FFF2-40B4-BE49-F238E27FC236}">
                <a16:creationId xmlns:a16="http://schemas.microsoft.com/office/drawing/2014/main" id="{91A0AB1A-4472-44C3-9C03-39122401AB6C}"/>
              </a:ext>
            </a:extLst>
          </p:cNvPr>
          <p:cNvPicPr>
            <a:picLocks noGrp="1" noChangeAspect="1"/>
          </p:cNvPicPr>
          <p:nvPr>
            <p:ph sz="half" idx="1"/>
          </p:nvPr>
        </p:nvPicPr>
        <p:blipFill>
          <a:blip r:embed="rId2"/>
          <a:stretch>
            <a:fillRect/>
          </a:stretch>
        </p:blipFill>
        <p:spPr>
          <a:xfrm>
            <a:off x="1362136" y="1895716"/>
            <a:ext cx="4938712" cy="765463"/>
          </a:xfrm>
          <a:prstGeom prst="rect">
            <a:avLst/>
          </a:prstGeom>
        </p:spPr>
      </p:pic>
      <p:pic>
        <p:nvPicPr>
          <p:cNvPr id="10" name="Content Placeholder 5">
            <a:extLst>
              <a:ext uri="{FF2B5EF4-FFF2-40B4-BE49-F238E27FC236}">
                <a16:creationId xmlns:a16="http://schemas.microsoft.com/office/drawing/2014/main" id="{07A6092A-A548-450B-A376-8B25821BE7EB}"/>
              </a:ext>
            </a:extLst>
          </p:cNvPr>
          <p:cNvPicPr>
            <a:picLocks noGrp="1" noChangeAspect="1"/>
          </p:cNvPicPr>
          <p:nvPr>
            <p:ph sz="half" idx="2"/>
          </p:nvPr>
        </p:nvPicPr>
        <p:blipFill>
          <a:blip r:embed="rId3"/>
          <a:stretch>
            <a:fillRect/>
          </a:stretch>
        </p:blipFill>
        <p:spPr>
          <a:xfrm>
            <a:off x="1934329" y="2661179"/>
            <a:ext cx="8733037" cy="3885170"/>
          </a:xfrm>
          <a:prstGeom prst="rect">
            <a:avLst/>
          </a:prstGeom>
        </p:spPr>
      </p:pic>
    </p:spTree>
    <p:extLst>
      <p:ext uri="{BB962C8B-B14F-4D97-AF65-F5344CB8AC3E}">
        <p14:creationId xmlns:p14="http://schemas.microsoft.com/office/powerpoint/2010/main" val="35482592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615CC-E918-4502-9EE7-5D7DDC6E96FC}"/>
              </a:ext>
            </a:extLst>
          </p:cNvPr>
          <p:cNvSpPr>
            <a:spLocks noGrp="1"/>
          </p:cNvSpPr>
          <p:nvPr>
            <p:ph type="title"/>
          </p:nvPr>
        </p:nvSpPr>
        <p:spPr/>
        <p:txBody>
          <a:bodyPr/>
          <a:lstStyle/>
          <a:p>
            <a:r>
              <a:rPr lang="en-US" dirty="0"/>
              <a:t>Having Criteria Tab</a:t>
            </a:r>
            <a:endParaRPr lang="en-US" sz="3600" dirty="0"/>
          </a:p>
        </p:txBody>
      </p:sp>
      <p:pic>
        <p:nvPicPr>
          <p:cNvPr id="9" name="Content Placeholder 4">
            <a:extLst>
              <a:ext uri="{FF2B5EF4-FFF2-40B4-BE49-F238E27FC236}">
                <a16:creationId xmlns:a16="http://schemas.microsoft.com/office/drawing/2014/main" id="{619A3D6F-0A21-4AB8-93C7-370B98C09C66}"/>
              </a:ext>
            </a:extLst>
          </p:cNvPr>
          <p:cNvPicPr>
            <a:picLocks noGrp="1" noChangeAspect="1"/>
          </p:cNvPicPr>
          <p:nvPr>
            <p:ph sz="half" idx="1"/>
          </p:nvPr>
        </p:nvPicPr>
        <p:blipFill>
          <a:blip r:embed="rId2"/>
          <a:stretch>
            <a:fillRect/>
          </a:stretch>
        </p:blipFill>
        <p:spPr>
          <a:xfrm>
            <a:off x="1378000" y="2465999"/>
            <a:ext cx="9435999" cy="2561002"/>
          </a:xfrm>
          <a:prstGeom prst="rect">
            <a:avLst/>
          </a:prstGeom>
        </p:spPr>
      </p:pic>
    </p:spTree>
    <p:extLst>
      <p:ext uri="{BB962C8B-B14F-4D97-AF65-F5344CB8AC3E}">
        <p14:creationId xmlns:p14="http://schemas.microsoft.com/office/powerpoint/2010/main" val="1317186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AF4E33B-142F-4A0B-86CF-9E36E699BF1B}"/>
              </a:ext>
            </a:extLst>
          </p:cNvPr>
          <p:cNvSpPr>
            <a:spLocks noGrp="1"/>
          </p:cNvSpPr>
          <p:nvPr>
            <p:ph sz="half" idx="1"/>
          </p:nvPr>
        </p:nvSpPr>
        <p:spPr>
          <a:xfrm>
            <a:off x="1781175" y="2161522"/>
            <a:ext cx="4589480" cy="4276855"/>
          </a:xfrm>
        </p:spPr>
        <p:txBody>
          <a:bodyPr/>
          <a:lstStyle/>
          <a:p>
            <a:pPr marL="0" indent="0">
              <a:buNone/>
            </a:pPr>
            <a:r>
              <a:rPr lang="en-US" sz="2400" dirty="0"/>
              <a:t>Standard joins only display rows where there is a match between BOTH  records, meaning it is possible not all the rows from Record A will be displayed. </a:t>
            </a:r>
          </a:p>
        </p:txBody>
      </p:sp>
      <p:sp>
        <p:nvSpPr>
          <p:cNvPr id="4" name="Title 3">
            <a:extLst>
              <a:ext uri="{FF2B5EF4-FFF2-40B4-BE49-F238E27FC236}">
                <a16:creationId xmlns:a16="http://schemas.microsoft.com/office/drawing/2014/main" id="{FDA6A128-D30D-4F0B-A064-09B6DC7A7F1B}"/>
              </a:ext>
            </a:extLst>
          </p:cNvPr>
          <p:cNvSpPr>
            <a:spLocks noGrp="1"/>
          </p:cNvSpPr>
          <p:nvPr>
            <p:ph type="title"/>
          </p:nvPr>
        </p:nvSpPr>
        <p:spPr>
          <a:xfrm>
            <a:off x="1781174" y="355078"/>
            <a:ext cx="9348789" cy="1185623"/>
          </a:xfrm>
        </p:spPr>
        <p:txBody>
          <a:bodyPr>
            <a:normAutofit/>
          </a:bodyPr>
          <a:lstStyle/>
          <a:p>
            <a:r>
              <a:rPr lang="en-US" dirty="0"/>
              <a:t>Standard Joins</a:t>
            </a:r>
          </a:p>
        </p:txBody>
      </p:sp>
      <p:pic>
        <p:nvPicPr>
          <p:cNvPr id="7" name="Content Placeholder 4">
            <a:extLst>
              <a:ext uri="{FF2B5EF4-FFF2-40B4-BE49-F238E27FC236}">
                <a16:creationId xmlns:a16="http://schemas.microsoft.com/office/drawing/2014/main" id="{17BEB14F-75F7-4BBB-B6DE-E8180817ECCC}"/>
              </a:ext>
            </a:extLst>
          </p:cNvPr>
          <p:cNvPicPr>
            <a:picLocks noGrp="1" noChangeAspect="1"/>
          </p:cNvPicPr>
          <p:nvPr>
            <p:ph sz="half" idx="2"/>
          </p:nvPr>
        </p:nvPicPr>
        <p:blipFill>
          <a:blip r:embed="rId2"/>
          <a:stretch>
            <a:fillRect/>
          </a:stretch>
        </p:blipFill>
        <p:spPr>
          <a:xfrm>
            <a:off x="3547928" y="3965105"/>
            <a:ext cx="7582035" cy="2710576"/>
          </a:xfrm>
          <a:prstGeom prst="rect">
            <a:avLst/>
          </a:prstGeom>
        </p:spPr>
      </p:pic>
    </p:spTree>
    <p:extLst>
      <p:ext uri="{BB962C8B-B14F-4D97-AF65-F5344CB8AC3E}">
        <p14:creationId xmlns:p14="http://schemas.microsoft.com/office/powerpoint/2010/main" val="17356411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615CC-E918-4502-9EE7-5D7DDC6E96FC}"/>
              </a:ext>
            </a:extLst>
          </p:cNvPr>
          <p:cNvSpPr>
            <a:spLocks noGrp="1"/>
          </p:cNvSpPr>
          <p:nvPr>
            <p:ph type="title"/>
          </p:nvPr>
        </p:nvSpPr>
        <p:spPr/>
        <p:txBody>
          <a:bodyPr/>
          <a:lstStyle/>
          <a:p>
            <a:r>
              <a:rPr lang="en-US" sz="4400" dirty="0">
                <a:solidFill>
                  <a:schemeClr val="tx1">
                    <a:lumMod val="85000"/>
                    <a:lumOff val="15000"/>
                  </a:schemeClr>
                </a:solidFill>
              </a:rPr>
              <a:t>Create Your Own Query!</a:t>
            </a:r>
            <a:endParaRPr lang="en-US" sz="3600" dirty="0"/>
          </a:p>
        </p:txBody>
      </p:sp>
      <p:pic>
        <p:nvPicPr>
          <p:cNvPr id="6" name="Picture 2" descr="alt=&quot;&quot;">
            <a:extLst>
              <a:ext uri="{FF2B5EF4-FFF2-40B4-BE49-F238E27FC236}">
                <a16:creationId xmlns:a16="http://schemas.microsoft.com/office/drawing/2014/main" id="{E8E72D01-C162-4BAB-9F0A-4B92AF4106A2}"/>
              </a:ext>
            </a:extLst>
          </p:cNvPr>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3409368" y="1905001"/>
            <a:ext cx="6220498" cy="4597921"/>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3006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AF4E33B-142F-4A0B-86CF-9E36E699BF1B}"/>
              </a:ext>
            </a:extLst>
          </p:cNvPr>
          <p:cNvSpPr>
            <a:spLocks noGrp="1"/>
          </p:cNvSpPr>
          <p:nvPr>
            <p:ph sz="half" idx="1"/>
          </p:nvPr>
        </p:nvSpPr>
        <p:spPr>
          <a:xfrm>
            <a:off x="1781175" y="2161522"/>
            <a:ext cx="4589480" cy="4276855"/>
          </a:xfrm>
        </p:spPr>
        <p:txBody>
          <a:bodyPr/>
          <a:lstStyle/>
          <a:p>
            <a:pPr marL="0" indent="0">
              <a:buNone/>
            </a:pPr>
            <a:r>
              <a:rPr lang="en-US" sz="2400" dirty="0"/>
              <a:t>This join type will always display all the rows in Record A.  It will simply display BLANK where there is no match.</a:t>
            </a:r>
          </a:p>
        </p:txBody>
      </p:sp>
      <p:sp>
        <p:nvSpPr>
          <p:cNvPr id="4" name="Title 3">
            <a:extLst>
              <a:ext uri="{FF2B5EF4-FFF2-40B4-BE49-F238E27FC236}">
                <a16:creationId xmlns:a16="http://schemas.microsoft.com/office/drawing/2014/main" id="{FDA6A128-D30D-4F0B-A064-09B6DC7A7F1B}"/>
              </a:ext>
            </a:extLst>
          </p:cNvPr>
          <p:cNvSpPr>
            <a:spLocks noGrp="1"/>
          </p:cNvSpPr>
          <p:nvPr>
            <p:ph type="title"/>
          </p:nvPr>
        </p:nvSpPr>
        <p:spPr>
          <a:xfrm>
            <a:off x="1781174" y="355078"/>
            <a:ext cx="9348789" cy="1185623"/>
          </a:xfrm>
        </p:spPr>
        <p:txBody>
          <a:bodyPr>
            <a:normAutofit/>
          </a:bodyPr>
          <a:lstStyle/>
          <a:p>
            <a:r>
              <a:rPr lang="en-US" dirty="0"/>
              <a:t>Outer Join</a:t>
            </a:r>
          </a:p>
        </p:txBody>
      </p:sp>
      <p:pic>
        <p:nvPicPr>
          <p:cNvPr id="8" name="Content Placeholder 4" descr="A screenshot of a social media post&#10;&#10;Description automatically generated">
            <a:extLst>
              <a:ext uri="{FF2B5EF4-FFF2-40B4-BE49-F238E27FC236}">
                <a16:creationId xmlns:a16="http://schemas.microsoft.com/office/drawing/2014/main" id="{DDAD7712-6F19-4493-86A8-FF7043408636}"/>
              </a:ext>
            </a:extLst>
          </p:cNvPr>
          <p:cNvPicPr>
            <a:picLocks noGrp="1" noChangeAspect="1"/>
          </p:cNvPicPr>
          <p:nvPr>
            <p:ph sz="half" idx="2"/>
          </p:nvPr>
        </p:nvPicPr>
        <p:blipFill rotWithShape="1">
          <a:blip r:embed="rId2"/>
          <a:srcRect l="1503" r="2993"/>
          <a:stretch/>
        </p:blipFill>
        <p:spPr>
          <a:xfrm>
            <a:off x="3173476" y="3503322"/>
            <a:ext cx="7664303" cy="2999600"/>
          </a:xfrm>
          <a:prstGeom prst="rect">
            <a:avLst/>
          </a:prstGeom>
        </p:spPr>
      </p:pic>
    </p:spTree>
    <p:extLst>
      <p:ext uri="{BB962C8B-B14F-4D97-AF65-F5344CB8AC3E}">
        <p14:creationId xmlns:p14="http://schemas.microsoft.com/office/powerpoint/2010/main" val="1083443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AF4E33B-142F-4A0B-86CF-9E36E699BF1B}"/>
              </a:ext>
            </a:extLst>
          </p:cNvPr>
          <p:cNvSpPr>
            <a:spLocks noGrp="1"/>
          </p:cNvSpPr>
          <p:nvPr>
            <p:ph sz="half" idx="1"/>
          </p:nvPr>
        </p:nvSpPr>
        <p:spPr>
          <a:xfrm>
            <a:off x="1781175" y="2161522"/>
            <a:ext cx="4589480" cy="4276855"/>
          </a:xfrm>
        </p:spPr>
        <p:txBody>
          <a:bodyPr/>
          <a:lstStyle/>
          <a:p>
            <a:r>
              <a:rPr lang="en-US" sz="1800" dirty="0"/>
              <a:t>Suppose we wanted to have a list of all our enrolled GRAD students for Fall 2016, and we want to know if they have a mobile phone number stored in our system.</a:t>
            </a:r>
          </a:p>
          <a:p>
            <a:r>
              <a:rPr lang="en-US" sz="1800" dirty="0"/>
              <a:t>Start with your base query: Add the STDNT_CAR_TERM record and define your enrollment criteria:</a:t>
            </a:r>
          </a:p>
        </p:txBody>
      </p:sp>
      <p:sp>
        <p:nvSpPr>
          <p:cNvPr id="4" name="Title 3">
            <a:extLst>
              <a:ext uri="{FF2B5EF4-FFF2-40B4-BE49-F238E27FC236}">
                <a16:creationId xmlns:a16="http://schemas.microsoft.com/office/drawing/2014/main" id="{FDA6A128-D30D-4F0B-A064-09B6DC7A7F1B}"/>
              </a:ext>
            </a:extLst>
          </p:cNvPr>
          <p:cNvSpPr>
            <a:spLocks noGrp="1"/>
          </p:cNvSpPr>
          <p:nvPr>
            <p:ph type="title"/>
          </p:nvPr>
        </p:nvSpPr>
        <p:spPr>
          <a:xfrm>
            <a:off x="1781174" y="355078"/>
            <a:ext cx="9348789" cy="1185623"/>
          </a:xfrm>
        </p:spPr>
        <p:txBody>
          <a:bodyPr>
            <a:normAutofit fontScale="90000"/>
          </a:bodyPr>
          <a:lstStyle/>
          <a:p>
            <a:r>
              <a:rPr lang="en-US" b="1" dirty="0"/>
              <a:t>Example: Normal Outer Join</a:t>
            </a:r>
            <a:br>
              <a:rPr lang="en-US" b="1" dirty="0"/>
            </a:br>
            <a:r>
              <a:rPr lang="en-US" dirty="0"/>
              <a:t>		</a:t>
            </a:r>
          </a:p>
        </p:txBody>
      </p:sp>
      <p:pic>
        <p:nvPicPr>
          <p:cNvPr id="6" name="Picture 5">
            <a:extLst>
              <a:ext uri="{FF2B5EF4-FFF2-40B4-BE49-F238E27FC236}">
                <a16:creationId xmlns:a16="http://schemas.microsoft.com/office/drawing/2014/main" id="{5208A462-1528-4CF8-A1CA-DE55CDC8E21B}"/>
              </a:ext>
            </a:extLst>
          </p:cNvPr>
          <p:cNvPicPr>
            <a:picLocks noChangeAspect="1"/>
          </p:cNvPicPr>
          <p:nvPr/>
        </p:nvPicPr>
        <p:blipFill>
          <a:blip r:embed="rId2"/>
          <a:stretch>
            <a:fillRect/>
          </a:stretch>
        </p:blipFill>
        <p:spPr>
          <a:xfrm>
            <a:off x="5009607" y="3964577"/>
            <a:ext cx="5244736" cy="1848394"/>
          </a:xfrm>
          <a:prstGeom prst="rect">
            <a:avLst/>
          </a:prstGeom>
        </p:spPr>
      </p:pic>
    </p:spTree>
    <p:extLst>
      <p:ext uri="{BB962C8B-B14F-4D97-AF65-F5344CB8AC3E}">
        <p14:creationId xmlns:p14="http://schemas.microsoft.com/office/powerpoint/2010/main" val="103320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AF4E33B-142F-4A0B-86CF-9E36E699BF1B}"/>
              </a:ext>
            </a:extLst>
          </p:cNvPr>
          <p:cNvSpPr>
            <a:spLocks noGrp="1"/>
          </p:cNvSpPr>
          <p:nvPr>
            <p:ph sz="half" idx="1"/>
          </p:nvPr>
        </p:nvSpPr>
        <p:spPr>
          <a:xfrm>
            <a:off x="1781175" y="2161522"/>
            <a:ext cx="4589480" cy="4276855"/>
          </a:xfrm>
        </p:spPr>
        <p:txBody>
          <a:bodyPr/>
          <a:lstStyle/>
          <a:p>
            <a:pPr marL="0" indent="0">
              <a:buNone/>
            </a:pPr>
            <a:r>
              <a:rPr lang="en-US" sz="2000" dirty="0"/>
              <a:t>Next, look up the PERSONAL_PHONE record. We are going to outer join this record to STDNT_CAR_TERM. When you click the “Join Record” link, select the outer join option on the next screen:</a:t>
            </a:r>
          </a:p>
        </p:txBody>
      </p:sp>
      <p:pic>
        <p:nvPicPr>
          <p:cNvPr id="7" name="Content Placeholder 8">
            <a:extLst>
              <a:ext uri="{FF2B5EF4-FFF2-40B4-BE49-F238E27FC236}">
                <a16:creationId xmlns:a16="http://schemas.microsoft.com/office/drawing/2014/main" id="{77CD4EC3-8C59-42F4-9595-C53F239E8013}"/>
              </a:ext>
            </a:extLst>
          </p:cNvPr>
          <p:cNvPicPr>
            <a:picLocks noGrp="1"/>
          </p:cNvPicPr>
          <p:nvPr>
            <p:ph sz="half" idx="2"/>
          </p:nvPr>
        </p:nvPicPr>
        <p:blipFill>
          <a:blip r:embed="rId2"/>
          <a:stretch>
            <a:fillRect/>
          </a:stretch>
        </p:blipFill>
        <p:spPr>
          <a:xfrm>
            <a:off x="3371851" y="3998823"/>
            <a:ext cx="5641190" cy="1754277"/>
          </a:xfrm>
          <a:prstGeom prst="rect">
            <a:avLst/>
          </a:prstGeom>
        </p:spPr>
      </p:pic>
    </p:spTree>
    <p:extLst>
      <p:ext uri="{BB962C8B-B14F-4D97-AF65-F5344CB8AC3E}">
        <p14:creationId xmlns:p14="http://schemas.microsoft.com/office/powerpoint/2010/main" val="172948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AF4E33B-142F-4A0B-86CF-9E36E699BF1B}"/>
              </a:ext>
            </a:extLst>
          </p:cNvPr>
          <p:cNvSpPr>
            <a:spLocks noGrp="1"/>
          </p:cNvSpPr>
          <p:nvPr>
            <p:ph sz="half" idx="1"/>
          </p:nvPr>
        </p:nvSpPr>
        <p:spPr>
          <a:xfrm>
            <a:off x="1781175" y="2161522"/>
            <a:ext cx="4589480" cy="4276855"/>
          </a:xfrm>
        </p:spPr>
        <p:txBody>
          <a:bodyPr/>
          <a:lstStyle/>
          <a:p>
            <a:pPr marL="0" indent="0">
              <a:buNone/>
            </a:pPr>
            <a:r>
              <a:rPr lang="en-US" sz="2000" dirty="0"/>
              <a:t>You should now notice a couple of differences in your query. The first is on your Query tab: the phone record has additional information next to its name, indicating that it is outer joined and which record it is joined to:</a:t>
            </a:r>
          </a:p>
        </p:txBody>
      </p:sp>
      <p:pic>
        <p:nvPicPr>
          <p:cNvPr id="6" name="Content Placeholder 7">
            <a:extLst>
              <a:ext uri="{FF2B5EF4-FFF2-40B4-BE49-F238E27FC236}">
                <a16:creationId xmlns:a16="http://schemas.microsoft.com/office/drawing/2014/main" id="{E94C0C69-FF53-4525-835B-2336574DDAC1}"/>
              </a:ext>
            </a:extLst>
          </p:cNvPr>
          <p:cNvPicPr>
            <a:picLocks noGrp="1"/>
          </p:cNvPicPr>
          <p:nvPr>
            <p:ph sz="half" idx="2"/>
          </p:nvPr>
        </p:nvPicPr>
        <p:blipFill>
          <a:blip r:embed="rId2"/>
          <a:stretch>
            <a:fillRect/>
          </a:stretch>
        </p:blipFill>
        <p:spPr>
          <a:xfrm>
            <a:off x="3054351" y="4104284"/>
            <a:ext cx="6242050" cy="1934566"/>
          </a:xfrm>
          <a:prstGeom prst="rect">
            <a:avLst/>
          </a:prstGeom>
        </p:spPr>
      </p:pic>
    </p:spTree>
    <p:extLst>
      <p:ext uri="{BB962C8B-B14F-4D97-AF65-F5344CB8AC3E}">
        <p14:creationId xmlns:p14="http://schemas.microsoft.com/office/powerpoint/2010/main" val="1422721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AF4E33B-142F-4A0B-86CF-9E36E699BF1B}"/>
              </a:ext>
            </a:extLst>
          </p:cNvPr>
          <p:cNvSpPr>
            <a:spLocks noGrp="1"/>
          </p:cNvSpPr>
          <p:nvPr>
            <p:ph sz="half" idx="1"/>
          </p:nvPr>
        </p:nvSpPr>
        <p:spPr>
          <a:xfrm>
            <a:off x="1781175" y="2161522"/>
            <a:ext cx="4589480" cy="4276855"/>
          </a:xfrm>
        </p:spPr>
        <p:txBody>
          <a:bodyPr/>
          <a:lstStyle/>
          <a:p>
            <a:pPr marL="0" indent="0">
              <a:buNone/>
            </a:pPr>
            <a:r>
              <a:rPr lang="en-US" sz="2000" dirty="0"/>
              <a:t>The second is on your Criteria tab. Any criteria for outer joins has an additional column filled in: “Belongs to”.</a:t>
            </a:r>
          </a:p>
        </p:txBody>
      </p:sp>
      <p:pic>
        <p:nvPicPr>
          <p:cNvPr id="7" name="Content Placeholder 4">
            <a:extLst>
              <a:ext uri="{FF2B5EF4-FFF2-40B4-BE49-F238E27FC236}">
                <a16:creationId xmlns:a16="http://schemas.microsoft.com/office/drawing/2014/main" id="{9851EEB9-1BD8-45C5-8824-F3F9A8778911}"/>
              </a:ext>
            </a:extLst>
          </p:cNvPr>
          <p:cNvPicPr>
            <a:picLocks noGrp="1"/>
          </p:cNvPicPr>
          <p:nvPr>
            <p:ph sz="half" idx="2"/>
          </p:nvPr>
        </p:nvPicPr>
        <p:blipFill>
          <a:blip r:embed="rId2"/>
          <a:stretch>
            <a:fillRect/>
          </a:stretch>
        </p:blipFill>
        <p:spPr>
          <a:xfrm>
            <a:off x="3067050" y="3429000"/>
            <a:ext cx="5835650" cy="2120900"/>
          </a:xfrm>
          <a:prstGeom prst="rect">
            <a:avLst/>
          </a:prstGeom>
        </p:spPr>
      </p:pic>
    </p:spTree>
    <p:extLst>
      <p:ext uri="{BB962C8B-B14F-4D97-AF65-F5344CB8AC3E}">
        <p14:creationId xmlns:p14="http://schemas.microsoft.com/office/powerpoint/2010/main" val="2710602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AF4E33B-142F-4A0B-86CF-9E36E699BF1B}"/>
              </a:ext>
            </a:extLst>
          </p:cNvPr>
          <p:cNvSpPr>
            <a:spLocks noGrp="1"/>
          </p:cNvSpPr>
          <p:nvPr>
            <p:ph sz="half" idx="1"/>
          </p:nvPr>
        </p:nvSpPr>
        <p:spPr>
          <a:xfrm>
            <a:off x="1781175" y="2161522"/>
            <a:ext cx="4589480" cy="4276855"/>
          </a:xfrm>
        </p:spPr>
        <p:txBody>
          <a:bodyPr/>
          <a:lstStyle/>
          <a:p>
            <a:pPr marL="0" indent="0">
              <a:buNone/>
            </a:pPr>
            <a:r>
              <a:rPr lang="en-US" sz="2000" dirty="0"/>
              <a:t>This new criteria column will become important when we narrow our results. Go back to your Query tab and add new criteria on the PHONE_TYPE field in the phone record. Since this is an outer join, you will have to change the “belongs to” field at the bottom to the same letter as the record (in our case, since we are adding criteria to record B, the criteria should belong to outer join B). Click “OK”.</a:t>
            </a:r>
          </a:p>
          <a:p>
            <a:pPr marL="0" indent="0">
              <a:buNone/>
            </a:pPr>
            <a:endParaRPr lang="en-US" sz="2000" dirty="0"/>
          </a:p>
        </p:txBody>
      </p:sp>
      <p:pic>
        <p:nvPicPr>
          <p:cNvPr id="6" name="Content Placeholder 4">
            <a:extLst>
              <a:ext uri="{FF2B5EF4-FFF2-40B4-BE49-F238E27FC236}">
                <a16:creationId xmlns:a16="http://schemas.microsoft.com/office/drawing/2014/main" id="{78B2E429-2691-4E0E-81F8-6DB2BC299F92}"/>
              </a:ext>
            </a:extLst>
          </p:cNvPr>
          <p:cNvPicPr>
            <a:picLocks noGrp="1"/>
          </p:cNvPicPr>
          <p:nvPr>
            <p:ph sz="half" idx="2"/>
          </p:nvPr>
        </p:nvPicPr>
        <p:blipFill>
          <a:blip r:embed="rId2"/>
          <a:stretch>
            <a:fillRect/>
          </a:stretch>
        </p:blipFill>
        <p:spPr>
          <a:xfrm>
            <a:off x="6688138" y="2115612"/>
            <a:ext cx="4937125" cy="3509426"/>
          </a:xfrm>
          <a:prstGeom prst="rect">
            <a:avLst/>
          </a:prstGeom>
        </p:spPr>
      </p:pic>
    </p:spTree>
    <p:extLst>
      <p:ext uri="{BB962C8B-B14F-4D97-AF65-F5344CB8AC3E}">
        <p14:creationId xmlns:p14="http://schemas.microsoft.com/office/powerpoint/2010/main" val="37736126"/>
      </p:ext>
    </p:extLst>
  </p:cSld>
  <p:clrMapOvr>
    <a:masterClrMapping/>
  </p:clrMapOvr>
</p:sld>
</file>

<file path=ppt/theme/theme1.xml><?xml version="1.0" encoding="utf-8"?>
<a:theme xmlns:a="http://schemas.openxmlformats.org/drawingml/2006/main" name="Office Theme">
  <a:themeElements>
    <a:clrScheme name="2021-Brand-8-19-21">
      <a:dk1>
        <a:srgbClr val="000000"/>
      </a:dk1>
      <a:lt1>
        <a:srgbClr val="FFFFFF"/>
      </a:lt1>
      <a:dk2>
        <a:srgbClr val="4D4D4D"/>
      </a:dk2>
      <a:lt2>
        <a:srgbClr val="A60F2D"/>
      </a:lt2>
      <a:accent1>
        <a:srgbClr val="CA1237"/>
      </a:accent1>
      <a:accent2>
        <a:srgbClr val="002D61"/>
      </a:accent2>
      <a:accent3>
        <a:srgbClr val="F3E700"/>
      </a:accent3>
      <a:accent4>
        <a:srgbClr val="FF6727"/>
      </a:accent4>
      <a:accent5>
        <a:srgbClr val="AADC24"/>
      </a:accent5>
      <a:accent6>
        <a:srgbClr val="5BC3F5"/>
      </a:accent6>
      <a:hlink>
        <a:srgbClr val="CA1237"/>
      </a:hlink>
      <a:folHlink>
        <a:srgbClr val="FF0000"/>
      </a:folHlink>
    </a:clrScheme>
    <a:fontScheme name="Arial both">
      <a:majorFont>
        <a:latin typeface="Arial"/>
        <a:ea typeface=""/>
        <a:cs typeface=""/>
      </a:majorFont>
      <a:minorFont>
        <a:latin typeface="Arial"/>
        <a:ea typeface=""/>
        <a:cs typeface=""/>
      </a:minorFont>
    </a:fontScheme>
    <a:fmtScheme name="Riblet">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7145" cap="flat" cmpd="sng" algn="ctr">
          <a:solidFill>
            <a:schemeClr val="phClr"/>
          </a:solidFill>
          <a:prstDash val="solid"/>
        </a:ln>
        <a:ln w="58420" cap="flat" cmpd="thickThin" algn="ctr">
          <a:solidFill>
            <a:schemeClr val="phClr">
              <a:shade val="95000"/>
              <a:alpha val="50000"/>
              <a:satMod val="150000"/>
            </a:schemeClr>
          </a:solidFill>
          <a:prstDash val="solid"/>
        </a:ln>
      </a:lnStyleLst>
      <a:effectStyleLst>
        <a:effectStyle>
          <a:effectLst/>
        </a:effectStyle>
        <a:effectStyle>
          <a:effectLst>
            <a:outerShdw blurRad="50800" dist="38100" dir="2700000" rotWithShape="0">
              <a:srgbClr val="000000">
                <a:alpha val="60000"/>
              </a:srgbClr>
            </a:outerShdw>
          </a:effectLst>
          <a:scene3d>
            <a:camera prst="orthographicFront">
              <a:rot lat="0" lon="0" rev="0"/>
            </a:camera>
            <a:lightRig rig="flat" dir="tl"/>
          </a:scene3d>
          <a:sp3d prstMaterial="flat">
            <a:bevelT w="31750" h="63500" prst="riblet"/>
          </a:sp3d>
        </a:effectStyle>
        <a:effectStyle>
          <a:effectLst>
            <a:outerShdw blurRad="50800" dist="38100" dir="2700000" algn="ctr" rotWithShape="0">
              <a:srgbClr val="000000">
                <a:alpha val="60000"/>
              </a:srgbClr>
            </a:outerShdw>
          </a:effectLst>
          <a:scene3d>
            <a:camera prst="orthographicFront">
              <a:rot lat="0" lon="0" rev="0"/>
            </a:camera>
            <a:lightRig rig="flat" dir="tl"/>
          </a:scene3d>
          <a:sp3d prstMaterial="flat">
            <a:bevelT w="57150" h="114300" prst="ribl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1535</TotalTime>
  <Words>1341</Words>
  <Application>Microsoft Office PowerPoint</Application>
  <PresentationFormat>Widescreen</PresentationFormat>
  <Paragraphs>88</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Arial Black</vt:lpstr>
      <vt:lpstr>Calibri</vt:lpstr>
      <vt:lpstr>Gill Sans MT</vt:lpstr>
      <vt:lpstr>Office Theme</vt:lpstr>
      <vt:lpstr>Advanced Query Techniques</vt:lpstr>
      <vt:lpstr>Welcome!</vt:lpstr>
      <vt:lpstr>Standard Joins</vt:lpstr>
      <vt:lpstr>Outer Join</vt:lpstr>
      <vt:lpstr>Example: Normal Outer Join   </vt:lpstr>
      <vt:lpstr>PowerPoint Presentation</vt:lpstr>
      <vt:lpstr>PowerPoint Presentation</vt:lpstr>
      <vt:lpstr>PowerPoint Presentation</vt:lpstr>
      <vt:lpstr>PowerPoint Presentation</vt:lpstr>
      <vt:lpstr>Correct outer join</vt:lpstr>
      <vt:lpstr>Criteria have been erroneously placed on the WHERE clause.</vt:lpstr>
      <vt:lpstr>SubQueries</vt:lpstr>
      <vt:lpstr>PowerPoint Presentation</vt:lpstr>
      <vt:lpstr>Expressions</vt:lpstr>
      <vt:lpstr>Expression Basics </vt:lpstr>
      <vt:lpstr>Expression Operator Basics</vt:lpstr>
      <vt:lpstr>Expression Example</vt:lpstr>
      <vt:lpstr>PowerPoint Presentation</vt:lpstr>
      <vt:lpstr>PowerPoint Presentation</vt:lpstr>
      <vt:lpstr>Case statement</vt:lpstr>
      <vt:lpstr>Use field as a column in the result set </vt:lpstr>
      <vt:lpstr>Using Expressions in Criteria</vt:lpstr>
      <vt:lpstr>Advanced Functions</vt:lpstr>
      <vt:lpstr>Expression Gotchas</vt:lpstr>
      <vt:lpstr>Bind Records</vt:lpstr>
      <vt:lpstr>Pop Select Query Protocol</vt:lpstr>
      <vt:lpstr>Aggregates Function</vt:lpstr>
      <vt:lpstr>Having</vt:lpstr>
      <vt:lpstr>Having Criteria Tab</vt:lpstr>
      <vt:lpstr>Create Your Own Query!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Boydo, Valerie J</dc:creator>
  <cp:lastModifiedBy>Wall, Vicky</cp:lastModifiedBy>
  <cp:revision>111</cp:revision>
  <cp:lastPrinted>2021-09-10T21:18:26Z</cp:lastPrinted>
  <dcterms:created xsi:type="dcterms:W3CDTF">2021-07-01T22:58:28Z</dcterms:created>
  <dcterms:modified xsi:type="dcterms:W3CDTF">2021-11-10T22:37:48Z</dcterms:modified>
</cp:coreProperties>
</file>